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29DBE48-EB7C-483D-9410-90077AE8365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exam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6EB191D-E2F5-4C0A-8DBD-E5894FBA4CB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22/04/24 11:09:30 GMT+2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5803B24-004B-41F5-BD79-8AB4CE3985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2024-04-22T09:09:30Z</dcterms:created>
  <dcterms:modified xsi:type="dcterms:W3CDTF">2024-04-22T09:09:30Z</dcterms:modified>
</cp:coreProperties>
</file>