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0268C8-7B31-423A-9BD5-BC4E9E600AB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exam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4F8FCB-DC4C-4B56-9B68-8B9C4383465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22/04/24 11:14:16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970B6E61-5E09-43FF-BA9D-FA01D4BFA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875"/>
            <a:ext cx="11430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2024-04-22T09:14:16Z</dcterms:created>
  <dcterms:modified xsi:type="dcterms:W3CDTF">2024-04-22T09:14:16Z</dcterms:modified>
</cp:coreProperties>
</file>