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webextensions/taskpanes.xml" ContentType="application/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2.png" ContentType="image/png"/>
  <Override PartName="/ppt/media/image10.jpeg" ContentType="image/jpeg"/>
  <Override PartName="/ppt/media/image8.jpeg" ContentType="image/jpeg"/>
  <Override PartName="/ppt/media/image5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jpeg" ContentType="image/jpeg"/>
  <Override PartName="/ppt/media/image2.jpeg" ContentType="image/jpeg"/>
  <Override PartName="/ppt/media/image17.jpeg" ContentType="image/jpeg"/>
  <Override PartName="/ppt/media/image3.png" ContentType="image/png"/>
  <Override PartName="/ppt/media/image4.png" ContentType="image/png"/>
  <Override PartName="/ppt/media/image6.jpeg" ContentType="image/jpeg"/>
  <Override PartName="/ppt/media/image13.png" ContentType="image/png"/>
  <Override PartName="/ppt/media/image9.jpeg" ContentType="image/jpeg"/>
  <Override PartName="/ppt/media/image11.jpeg" ContentType="image/jpeg"/>
  <Override PartName="/ppt/media/image18.png" ContentType="image/png"/>
  <Override PartName="/ppt/media/image7.jpeg" ContentType="image/jpe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microsoft.com/office/2011/relationships/webextensiontaskpanes" Target="ppt/webextensions/taskpanes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240" y="6400800"/>
            <a:ext cx="1218744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87440" cy="62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400800"/>
            <a:ext cx="1219068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9068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240" y="6400800"/>
            <a:ext cx="1218744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87440" cy="62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240" y="6400800"/>
            <a:ext cx="1218744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0" y="6334200"/>
            <a:ext cx="12187440" cy="62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240" y="6400800"/>
            <a:ext cx="1218744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0" y="6334200"/>
            <a:ext cx="12187440" cy="62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jpeg"/><Relationship Id="rId9" Type="http://schemas.openxmlformats.org/officeDocument/2006/relationships/image" Target="../media/image18.png"/><Relationship Id="rId10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097280" y="758880"/>
            <a:ext cx="10056960" cy="35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400" spc="-52" strike="noStrike">
                <a:solidFill>
                  <a:srgbClr val="262626"/>
                </a:solidFill>
                <a:latin typeface="Calibri Light"/>
                <a:ea typeface="Calibri Light"/>
              </a:rPr>
              <a:t>Pipe-All Design Exploration Using GA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100160" y="4455720"/>
            <a:ext cx="10056960" cy="114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191" strike="noStrike" cap="all">
                <a:solidFill>
                  <a:srgbClr val="344068"/>
                </a:solidFill>
                <a:latin typeface="Calibri Light"/>
                <a:ea typeface="DejaVu Sans"/>
              </a:rPr>
              <a:t>Experiment Results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9900360" y="6459840"/>
            <a:ext cx="1310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96E5C55-D78A-4C9D-88A3-21F30BD00B9F}" type="slidenum">
              <a:rPr b="0" lang="en-US" sz="105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fld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097280" y="184572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3"/>
          <p:cNvSpPr/>
          <p:nvPr/>
        </p:nvSpPr>
        <p:spPr>
          <a:xfrm>
            <a:off x="9900360" y="6459840"/>
            <a:ext cx="1310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659D3D6-6070-4DCA-97F6-656E72100910}" type="slidenum">
              <a:rPr b="0" lang="en-US" sz="105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fld>
            <a:endParaRPr b="0" lang="en-US" sz="105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rcRect l="9369" t="29158" r="6250" b="27083"/>
          <a:stretch/>
        </p:blipFill>
        <p:spPr>
          <a:xfrm>
            <a:off x="6583680" y="55080"/>
            <a:ext cx="4937760" cy="204804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rcRect l="9258" t="27575" r="6361" b="26230"/>
          <a:stretch/>
        </p:blipFill>
        <p:spPr>
          <a:xfrm>
            <a:off x="6583680" y="2103120"/>
            <a:ext cx="4937400" cy="202680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3"/>
          <a:srcRect l="3678" t="6268" r="9173" b="1672"/>
          <a:stretch/>
        </p:blipFill>
        <p:spPr>
          <a:xfrm>
            <a:off x="3746160" y="55440"/>
            <a:ext cx="2710440" cy="199872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4"/>
          <a:srcRect l="2852" t="6575" r="8577" b="0"/>
          <a:stretch/>
        </p:blipFill>
        <p:spPr>
          <a:xfrm>
            <a:off x="3680640" y="2090160"/>
            <a:ext cx="2808360" cy="211608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5"/>
          <a:srcRect l="4184" t="6094" r="9584" b="8"/>
          <a:stretch/>
        </p:blipFill>
        <p:spPr>
          <a:xfrm>
            <a:off x="3713040" y="4176000"/>
            <a:ext cx="2743200" cy="213336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6"/>
          <a:srcRect l="9024" t="37041" r="6594" b="37164"/>
          <a:stretch/>
        </p:blipFill>
        <p:spPr>
          <a:xfrm>
            <a:off x="6584040" y="4572000"/>
            <a:ext cx="4937400" cy="1131480"/>
          </a:xfrm>
          <a:prstGeom prst="rect">
            <a:avLst/>
          </a:prstGeom>
          <a:ln>
            <a:noFill/>
          </a:ln>
        </p:spPr>
      </p:pic>
      <p:pic>
        <p:nvPicPr>
          <p:cNvPr id="179" name="" descr=""/>
          <p:cNvPicPr/>
          <p:nvPr/>
        </p:nvPicPr>
        <p:blipFill>
          <a:blip r:embed="rId7"/>
          <a:srcRect l="3130" t="7730" r="6929" b="13"/>
          <a:stretch/>
        </p:blipFill>
        <p:spPr>
          <a:xfrm>
            <a:off x="856080" y="4261680"/>
            <a:ext cx="2560320" cy="196920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8"/>
          <a:srcRect l="3076" t="8609" r="9700" b="932"/>
          <a:stretch/>
        </p:blipFill>
        <p:spPr>
          <a:xfrm>
            <a:off x="858960" y="2194920"/>
            <a:ext cx="2468520" cy="191988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9"/>
          <a:srcRect l="3017" t="10256" r="9493" b="13"/>
          <a:stretch/>
        </p:blipFill>
        <p:spPr>
          <a:xfrm>
            <a:off x="828000" y="182880"/>
            <a:ext cx="2496600" cy="1920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097280" y="184572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"/>
          <p:cNvSpPr/>
          <p:nvPr/>
        </p:nvSpPr>
        <p:spPr>
          <a:xfrm>
            <a:off x="9900360" y="6459840"/>
            <a:ext cx="131076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3609F9E-33F9-45C4-B0B3-38920935C786}" type="slidenum">
              <a:rPr b="0" lang="en-US" sz="105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fld>
            <a:endParaRPr b="0" lang="en-US" sz="105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rcRect l="9369" t="29158" r="6250" b="27083"/>
          <a:stretch/>
        </p:blipFill>
        <p:spPr>
          <a:xfrm>
            <a:off x="6583680" y="55080"/>
            <a:ext cx="4937760" cy="204804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2"/>
          <a:srcRect l="9258" t="27575" r="6361" b="26230"/>
          <a:stretch/>
        </p:blipFill>
        <p:spPr>
          <a:xfrm>
            <a:off x="6583680" y="2103120"/>
            <a:ext cx="4937400" cy="202680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3"/>
          <a:srcRect l="3678" t="6268" r="9173" b="1672"/>
          <a:stretch/>
        </p:blipFill>
        <p:spPr>
          <a:xfrm>
            <a:off x="3746160" y="55440"/>
            <a:ext cx="2710440" cy="1998720"/>
          </a:xfrm>
          <a:prstGeom prst="rect">
            <a:avLst/>
          </a:prstGeom>
          <a:ln>
            <a:noFill/>
          </a:ln>
        </p:spPr>
      </p:pic>
      <p:pic>
        <p:nvPicPr>
          <p:cNvPr id="188" name="" descr=""/>
          <p:cNvPicPr/>
          <p:nvPr/>
        </p:nvPicPr>
        <p:blipFill>
          <a:blip r:embed="rId4"/>
          <a:srcRect l="2852" t="6575" r="8577" b="0"/>
          <a:stretch/>
        </p:blipFill>
        <p:spPr>
          <a:xfrm>
            <a:off x="3680640" y="2090160"/>
            <a:ext cx="2808360" cy="211608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5"/>
          <a:stretch/>
        </p:blipFill>
        <p:spPr>
          <a:xfrm>
            <a:off x="901440" y="146880"/>
            <a:ext cx="2589840" cy="195588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6"/>
          <a:stretch/>
        </p:blipFill>
        <p:spPr>
          <a:xfrm>
            <a:off x="914400" y="2194560"/>
            <a:ext cx="2568600" cy="192024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7"/>
          <a:srcRect l="4184" t="6094" r="9584" b="8"/>
          <a:stretch/>
        </p:blipFill>
        <p:spPr>
          <a:xfrm>
            <a:off x="3713040" y="4176000"/>
            <a:ext cx="2743200" cy="213336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8"/>
          <a:srcRect l="9024" t="37041" r="6594" b="37164"/>
          <a:stretch/>
        </p:blipFill>
        <p:spPr>
          <a:xfrm>
            <a:off x="6584040" y="4572000"/>
            <a:ext cx="4937400" cy="1131480"/>
          </a:xfrm>
          <a:prstGeom prst="rect">
            <a:avLst/>
          </a:prstGeom>
          <a:ln>
            <a:noFill/>
          </a:ln>
        </p:spPr>
      </p:pic>
      <p:pic>
        <p:nvPicPr>
          <p:cNvPr id="193" name="" descr=""/>
          <p:cNvPicPr/>
          <p:nvPr/>
        </p:nvPicPr>
        <p:blipFill>
          <a:blip r:embed="rId9"/>
          <a:stretch/>
        </p:blipFill>
        <p:spPr>
          <a:xfrm>
            <a:off x="785160" y="4278240"/>
            <a:ext cx="2683080" cy="200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Application>LibreOffice/6.4.7.2$Linux_X86_64 LibreOffice_project/40$Build-2</Application>
  <Words>453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2021-04-13T07:14:46Z</dcterms:created>
  <dc:creator/>
  <dc:description/>
  <dc:language>en-US</dc:language>
  <cp:lastModifiedBy/>
  <dcterms:modified xsi:type="dcterms:W3CDTF">2022-10-21T14:39:49Z</dcterms:modified>
  <cp:revision>60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