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 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C#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7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Project Manager:</a:t>
            </a:r>
          </a:p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Eng. </a:t>
            </a:r>
            <a:r>
              <a:rPr lang="en-US" sz="2200" dirty="0" smtClean="0"/>
              <a:t>Ahmed Mamdouh</a:t>
            </a:r>
          </a:p>
          <a:p>
            <a:endParaRPr lang="en-US" sz="2200" dirty="0" smtClean="0"/>
          </a:p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Members of Team:</a:t>
            </a:r>
          </a:p>
          <a:p>
            <a:r>
              <a:rPr lang="en-US" dirty="0" smtClean="0"/>
              <a:t>Shaza Emam               Ehsan </a:t>
            </a:r>
            <a:r>
              <a:rPr lang="en-US" dirty="0"/>
              <a:t>Ahmed </a:t>
            </a:r>
          </a:p>
          <a:p>
            <a:r>
              <a:rPr lang="en-US" dirty="0"/>
              <a:t>Sohila EzzElarab         Doaa Mahmoud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6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 Description</a:t>
            </a:r>
          </a:p>
          <a:p>
            <a:r>
              <a:rPr lang="en-US" dirty="0" smtClean="0"/>
              <a:t>ERD</a:t>
            </a:r>
          </a:p>
          <a:p>
            <a:r>
              <a:rPr lang="en-US" dirty="0" smtClean="0"/>
              <a:t>UML Diagrams</a:t>
            </a:r>
          </a:p>
          <a:p>
            <a:r>
              <a:rPr lang="en-US" dirty="0" smtClean="0"/>
              <a:t>UI Project  pages</a:t>
            </a:r>
          </a:p>
        </p:txBody>
      </p:sp>
    </p:spTree>
    <p:extLst>
      <p:ext uri="{BB962C8B-B14F-4D97-AF65-F5344CB8AC3E}">
        <p14:creationId xmlns:p14="http://schemas.microsoft.com/office/powerpoint/2010/main" val="168439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System of stores .</a:t>
            </a:r>
          </a:p>
          <a:p>
            <a:r>
              <a:rPr lang="en-US" dirty="0" smtClean="0"/>
              <a:t>the purpose of system to store our categories, each category has a lot of products, each product has special data like (Name , BarCode, Price, ….etc.).</a:t>
            </a:r>
          </a:p>
          <a:p>
            <a:r>
              <a:rPr lang="en-US" dirty="0" smtClean="0"/>
              <a:t>When admin use system can he add(Delete) different store in certain location, then add(Delete</a:t>
            </a:r>
            <a:r>
              <a:rPr lang="en-US" dirty="0"/>
              <a:t>) </a:t>
            </a:r>
            <a:r>
              <a:rPr lang="en-US" dirty="0" smtClean="0"/>
              <a:t>categories to certain store, and store products to this category.</a:t>
            </a:r>
          </a:p>
          <a:p>
            <a:r>
              <a:rPr lang="en-US" dirty="0" smtClean="0"/>
              <a:t>Also he can add customers and suppliers .</a:t>
            </a:r>
          </a:p>
          <a:p>
            <a:r>
              <a:rPr lang="en-US" dirty="0" smtClean="0"/>
              <a:t>The admin can make reports in more details to show all processes done.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1579" y="692331"/>
            <a:ext cx="602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Project Description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6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customer can buy any product in our store in available quantity.</a:t>
            </a:r>
          </a:p>
          <a:p>
            <a:r>
              <a:rPr lang="en-US" dirty="0" smtClean="0"/>
              <a:t>Each Supplier can supply our store with products.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51579" y="692331"/>
            <a:ext cx="602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Project Description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38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" y="2016124"/>
            <a:ext cx="10123713" cy="3992789"/>
          </a:xfrm>
        </p:spPr>
      </p:pic>
      <p:sp>
        <p:nvSpPr>
          <p:cNvPr id="4" name="TextBox 3"/>
          <p:cNvSpPr txBox="1"/>
          <p:nvPr/>
        </p:nvSpPr>
        <p:spPr>
          <a:xfrm>
            <a:off x="1451579" y="692331"/>
            <a:ext cx="602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ERD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8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8" y="2151357"/>
            <a:ext cx="5194663" cy="3257550"/>
          </a:xfrm>
        </p:spPr>
      </p:pic>
      <p:sp>
        <p:nvSpPr>
          <p:cNvPr id="4" name="TextBox 3"/>
          <p:cNvSpPr txBox="1"/>
          <p:nvPr/>
        </p:nvSpPr>
        <p:spPr>
          <a:xfrm>
            <a:off x="1451579" y="692331"/>
            <a:ext cx="602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UML Diagrams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846" y="2151357"/>
            <a:ext cx="4752839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8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3139138"/>
            <a:ext cx="9603275" cy="15896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151775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24</TotalTime>
  <Words>152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Our store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store</dc:title>
  <dc:creator>win 10</dc:creator>
  <cp:lastModifiedBy>win 10</cp:lastModifiedBy>
  <cp:revision>4</cp:revision>
  <dcterms:created xsi:type="dcterms:W3CDTF">2022-01-29T21:12:39Z</dcterms:created>
  <dcterms:modified xsi:type="dcterms:W3CDTF">2022-02-05T21:14:10Z</dcterms:modified>
</cp:coreProperties>
</file>