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304" r:id="rId2"/>
    <p:sldId id="257" r:id="rId3"/>
    <p:sldId id="258" r:id="rId4"/>
    <p:sldId id="273" r:id="rId5"/>
    <p:sldId id="281" r:id="rId6"/>
    <p:sldId id="309" r:id="rId7"/>
    <p:sldId id="305" r:id="rId8"/>
    <p:sldId id="307" r:id="rId9"/>
    <p:sldId id="320" r:id="rId10"/>
    <p:sldId id="306" r:id="rId11"/>
    <p:sldId id="310" r:id="rId12"/>
    <p:sldId id="311" r:id="rId13"/>
    <p:sldId id="315" r:id="rId14"/>
    <p:sldId id="321" r:id="rId15"/>
    <p:sldId id="317" r:id="rId16"/>
    <p:sldId id="322" r:id="rId17"/>
    <p:sldId id="323" r:id="rId18"/>
    <p:sldId id="314" r:id="rId19"/>
    <p:sldId id="308" r:id="rId20"/>
    <p:sldId id="316" r:id="rId21"/>
    <p:sldId id="312" r:id="rId22"/>
    <p:sldId id="313" r:id="rId23"/>
    <p:sldId id="289" r:id="rId24"/>
    <p:sldId id="282" r:id="rId25"/>
    <p:sldId id="318" r:id="rId26"/>
    <p:sldId id="319" r:id="rId27"/>
    <p:sldId id="280" r:id="rId2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8F184E-CE95-4BF7-BF2B-C31EF9E6589F}">
          <p14:sldIdLst>
            <p14:sldId id="304"/>
            <p14:sldId id="257"/>
            <p14:sldId id="258"/>
            <p14:sldId id="273"/>
            <p14:sldId id="281"/>
            <p14:sldId id="309"/>
            <p14:sldId id="305"/>
            <p14:sldId id="307"/>
            <p14:sldId id="320"/>
            <p14:sldId id="306"/>
            <p14:sldId id="310"/>
            <p14:sldId id="311"/>
            <p14:sldId id="315"/>
            <p14:sldId id="321"/>
            <p14:sldId id="317"/>
            <p14:sldId id="322"/>
            <p14:sldId id="323"/>
            <p14:sldId id="314"/>
            <p14:sldId id="308"/>
            <p14:sldId id="316"/>
            <p14:sldId id="312"/>
            <p14:sldId id="313"/>
          </p14:sldIdLst>
        </p14:section>
        <p14:section name="Untitled Section" id="{3D6C65CF-F372-4F0D-983F-AD4265214501}">
          <p14:sldIdLst>
            <p14:sldId id="289"/>
            <p14:sldId id="282"/>
            <p14:sldId id="318"/>
            <p14:sldId id="31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3881"/>
    <a:srgbClr val="0195C3"/>
    <a:srgbClr val="2222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335" autoAdjust="0"/>
  </p:normalViewPr>
  <p:slideViewPr>
    <p:cSldViewPr snapToGrid="0">
      <p:cViewPr varScale="1">
        <p:scale>
          <a:sx n="107" d="100"/>
          <a:sy n="107" d="100"/>
        </p:scale>
        <p:origin x="696"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EC0FBD-90B0-4D41-92D4-F01909CCB506}" type="doc">
      <dgm:prSet loTypeId="urn:microsoft.com/office/officeart/2005/8/layout/vList2" loCatId="list" qsTypeId="urn:microsoft.com/office/officeart/2005/8/quickstyle/simple4" qsCatId="simple" csTypeId="urn:microsoft.com/office/officeart/2005/8/colors/accent1_3" csCatId="accent1" phldr="1"/>
      <dgm:spPr/>
      <dgm:t>
        <a:bodyPr/>
        <a:lstStyle/>
        <a:p>
          <a:endParaRPr lang="en-US"/>
        </a:p>
      </dgm:t>
    </dgm:pt>
    <dgm:pt modelId="{A292FDD5-7527-43F3-8BFE-5D4958410CC5}">
      <dgm:prSet/>
      <dgm:spPr/>
      <dgm:t>
        <a:bodyPr/>
        <a:lstStyle/>
        <a:p>
          <a:r>
            <a:rPr lang="en-US" dirty="0"/>
            <a:t>Introduction</a:t>
          </a:r>
        </a:p>
      </dgm:t>
    </dgm:pt>
    <dgm:pt modelId="{AB83B89E-0C58-4C4B-8549-95834BE4ABEC}" type="parTrans" cxnId="{BD586E13-9201-40A1-9924-A97C71FBFC17}">
      <dgm:prSet/>
      <dgm:spPr/>
      <dgm:t>
        <a:bodyPr/>
        <a:lstStyle/>
        <a:p>
          <a:endParaRPr lang="en-US"/>
        </a:p>
      </dgm:t>
    </dgm:pt>
    <dgm:pt modelId="{B8BB0A6F-57E7-40DC-9752-FDB6B50D0FFC}" type="sibTrans" cxnId="{BD586E13-9201-40A1-9924-A97C71FBFC17}">
      <dgm:prSet/>
      <dgm:spPr/>
      <dgm:t>
        <a:bodyPr/>
        <a:lstStyle/>
        <a:p>
          <a:endParaRPr lang="en-US"/>
        </a:p>
      </dgm:t>
    </dgm:pt>
    <dgm:pt modelId="{2C21D8AA-7168-4C23-85E2-F9C1E0AD6F00}">
      <dgm:prSet/>
      <dgm:spPr/>
      <dgm:t>
        <a:bodyPr/>
        <a:lstStyle/>
        <a:p>
          <a:r>
            <a:rPr lang="en-US" dirty="0"/>
            <a:t>Understanding Microservice Architecture</a:t>
          </a:r>
        </a:p>
      </dgm:t>
    </dgm:pt>
    <dgm:pt modelId="{C157D7EE-5DA4-43CA-8ECE-26A0F5BC5D06}" type="parTrans" cxnId="{B7BF9F3D-F47B-4B8D-A7BE-1691C968CEB6}">
      <dgm:prSet/>
      <dgm:spPr/>
      <dgm:t>
        <a:bodyPr/>
        <a:lstStyle/>
        <a:p>
          <a:endParaRPr lang="en-US"/>
        </a:p>
      </dgm:t>
    </dgm:pt>
    <dgm:pt modelId="{9B8AED9A-5612-4055-94C7-2368E573666D}" type="sibTrans" cxnId="{B7BF9F3D-F47B-4B8D-A7BE-1691C968CEB6}">
      <dgm:prSet/>
      <dgm:spPr/>
      <dgm:t>
        <a:bodyPr/>
        <a:lstStyle/>
        <a:p>
          <a:endParaRPr lang="en-US"/>
        </a:p>
      </dgm:t>
    </dgm:pt>
    <dgm:pt modelId="{33CDFF6E-A5F0-4C1F-876E-C21D8B0B1A0A}">
      <dgm:prSet/>
      <dgm:spPr/>
      <dgm:t>
        <a:bodyPr/>
        <a:lstStyle/>
        <a:p>
          <a:r>
            <a:rPr lang="en-US" dirty="0"/>
            <a:t>Why?</a:t>
          </a:r>
        </a:p>
      </dgm:t>
    </dgm:pt>
    <dgm:pt modelId="{D1FEC175-4606-44EE-80F6-6872D022CB52}" type="parTrans" cxnId="{E233D271-76EB-47D1-8977-BFE77B2BACAA}">
      <dgm:prSet/>
      <dgm:spPr/>
      <dgm:t>
        <a:bodyPr/>
        <a:lstStyle/>
        <a:p>
          <a:endParaRPr lang="en-US"/>
        </a:p>
      </dgm:t>
    </dgm:pt>
    <dgm:pt modelId="{7D4CCCF1-FD32-4FEA-8269-16EACF61B0C2}" type="sibTrans" cxnId="{E233D271-76EB-47D1-8977-BFE77B2BACAA}">
      <dgm:prSet/>
      <dgm:spPr/>
      <dgm:t>
        <a:bodyPr/>
        <a:lstStyle/>
        <a:p>
          <a:endParaRPr lang="en-US"/>
        </a:p>
      </dgm:t>
    </dgm:pt>
    <dgm:pt modelId="{6B8E021A-DD01-479C-8D31-2468784A4EBE}">
      <dgm:prSet/>
      <dgm:spPr/>
      <dgm:t>
        <a:bodyPr/>
        <a:lstStyle/>
        <a:p>
          <a:r>
            <a:rPr lang="en-US" dirty="0"/>
            <a:t>Serverless microservices?</a:t>
          </a:r>
        </a:p>
      </dgm:t>
    </dgm:pt>
    <dgm:pt modelId="{0633B9E1-E027-44DE-8AE6-4A116738A96C}" type="parTrans" cxnId="{F2FEDAC9-5AFB-4250-B436-9F64E17F2086}">
      <dgm:prSet/>
      <dgm:spPr/>
      <dgm:t>
        <a:bodyPr/>
        <a:lstStyle/>
        <a:p>
          <a:endParaRPr lang="en-US"/>
        </a:p>
      </dgm:t>
    </dgm:pt>
    <dgm:pt modelId="{53CA6E90-A551-4DDE-BC19-E6023CDE3C81}" type="sibTrans" cxnId="{F2FEDAC9-5AFB-4250-B436-9F64E17F2086}">
      <dgm:prSet/>
      <dgm:spPr/>
      <dgm:t>
        <a:bodyPr/>
        <a:lstStyle/>
        <a:p>
          <a:endParaRPr lang="en-US"/>
        </a:p>
      </dgm:t>
    </dgm:pt>
    <dgm:pt modelId="{AB3EF903-E925-4AA2-9AC9-4919A2D746BC}">
      <dgm:prSet/>
      <dgm:spPr/>
      <dgm:t>
        <a:bodyPr/>
        <a:lstStyle/>
        <a:p>
          <a:r>
            <a:rPr lang="en-US" dirty="0"/>
            <a:t>Best practices</a:t>
          </a:r>
        </a:p>
      </dgm:t>
    </dgm:pt>
    <dgm:pt modelId="{FAFFF002-4348-4877-B139-6A57CD9CE9A4}" type="parTrans" cxnId="{415823CD-B313-4EC2-89FD-0633D0644294}">
      <dgm:prSet/>
      <dgm:spPr/>
      <dgm:t>
        <a:bodyPr/>
        <a:lstStyle/>
        <a:p>
          <a:endParaRPr lang="en-US"/>
        </a:p>
      </dgm:t>
    </dgm:pt>
    <dgm:pt modelId="{4DE68A5B-0413-4D1E-BB19-BCA442E80847}" type="sibTrans" cxnId="{415823CD-B313-4EC2-89FD-0633D0644294}">
      <dgm:prSet/>
      <dgm:spPr/>
      <dgm:t>
        <a:bodyPr/>
        <a:lstStyle/>
        <a:p>
          <a:endParaRPr lang="en-US"/>
        </a:p>
      </dgm:t>
    </dgm:pt>
    <dgm:pt modelId="{FA67CD53-A314-469C-910C-FCD8ABC2ABCE}">
      <dgm:prSet/>
      <dgm:spPr/>
      <dgm:t>
        <a:bodyPr/>
        <a:lstStyle/>
        <a:p>
          <a:r>
            <a:rPr lang="en-US" dirty="0"/>
            <a:t>Monolithic architecture</a:t>
          </a:r>
        </a:p>
      </dgm:t>
    </dgm:pt>
    <dgm:pt modelId="{CD53B87A-5240-4168-9039-173ED014AF8F}" type="parTrans" cxnId="{1234ADCE-4D1A-4694-B729-ED3E93A2CDC8}">
      <dgm:prSet/>
      <dgm:spPr/>
      <dgm:t>
        <a:bodyPr/>
        <a:lstStyle/>
        <a:p>
          <a:endParaRPr lang="de-DE"/>
        </a:p>
      </dgm:t>
    </dgm:pt>
    <dgm:pt modelId="{7F1E62BC-473A-4F63-B9B1-BB11682AE575}" type="sibTrans" cxnId="{1234ADCE-4D1A-4694-B729-ED3E93A2CDC8}">
      <dgm:prSet/>
      <dgm:spPr/>
      <dgm:t>
        <a:bodyPr/>
        <a:lstStyle/>
        <a:p>
          <a:endParaRPr lang="de-DE"/>
        </a:p>
      </dgm:t>
    </dgm:pt>
    <dgm:pt modelId="{2B9C41B7-1142-489F-A513-7D0FF6C03EE9}" type="pres">
      <dgm:prSet presAssocID="{AAEC0FBD-90B0-4D41-92D4-F01909CCB506}" presName="linear" presStyleCnt="0">
        <dgm:presLayoutVars>
          <dgm:animLvl val="lvl"/>
          <dgm:resizeHandles val="exact"/>
        </dgm:presLayoutVars>
      </dgm:prSet>
      <dgm:spPr/>
    </dgm:pt>
    <dgm:pt modelId="{4E8DF128-950C-41CB-BDF8-B919563ECC6D}" type="pres">
      <dgm:prSet presAssocID="{A292FDD5-7527-43F3-8BFE-5D4958410CC5}" presName="parentText" presStyleLbl="node1" presStyleIdx="0" presStyleCnt="6">
        <dgm:presLayoutVars>
          <dgm:chMax val="0"/>
          <dgm:bulletEnabled val="1"/>
        </dgm:presLayoutVars>
      </dgm:prSet>
      <dgm:spPr/>
    </dgm:pt>
    <dgm:pt modelId="{F2CD37E2-E969-4E52-B37B-A6265A607BFB}" type="pres">
      <dgm:prSet presAssocID="{B8BB0A6F-57E7-40DC-9752-FDB6B50D0FFC}" presName="spacer" presStyleCnt="0"/>
      <dgm:spPr/>
    </dgm:pt>
    <dgm:pt modelId="{96337AD2-86BE-49A4-9AA3-EFD6CC2E16AF}" type="pres">
      <dgm:prSet presAssocID="{FA67CD53-A314-469C-910C-FCD8ABC2ABCE}" presName="parentText" presStyleLbl="node1" presStyleIdx="1" presStyleCnt="6">
        <dgm:presLayoutVars>
          <dgm:chMax val="0"/>
          <dgm:bulletEnabled val="1"/>
        </dgm:presLayoutVars>
      </dgm:prSet>
      <dgm:spPr/>
    </dgm:pt>
    <dgm:pt modelId="{A48A07DA-756C-4FAB-A3C3-6A3B10F32DEB}" type="pres">
      <dgm:prSet presAssocID="{7F1E62BC-473A-4F63-B9B1-BB11682AE575}" presName="spacer" presStyleCnt="0"/>
      <dgm:spPr/>
    </dgm:pt>
    <dgm:pt modelId="{FECCB008-FCC2-462F-8387-C1822AA20855}" type="pres">
      <dgm:prSet presAssocID="{2C21D8AA-7168-4C23-85E2-F9C1E0AD6F00}" presName="parentText" presStyleLbl="node1" presStyleIdx="2" presStyleCnt="6">
        <dgm:presLayoutVars>
          <dgm:chMax val="0"/>
          <dgm:bulletEnabled val="1"/>
        </dgm:presLayoutVars>
      </dgm:prSet>
      <dgm:spPr/>
    </dgm:pt>
    <dgm:pt modelId="{B63ED491-886C-4A7B-B645-BE6B66AF86FA}" type="pres">
      <dgm:prSet presAssocID="{9B8AED9A-5612-4055-94C7-2368E573666D}" presName="spacer" presStyleCnt="0"/>
      <dgm:spPr/>
    </dgm:pt>
    <dgm:pt modelId="{B1C9DC95-30D4-42F5-835D-D446FE4D43E9}" type="pres">
      <dgm:prSet presAssocID="{33CDFF6E-A5F0-4C1F-876E-C21D8B0B1A0A}" presName="parentText" presStyleLbl="node1" presStyleIdx="3" presStyleCnt="6">
        <dgm:presLayoutVars>
          <dgm:chMax val="0"/>
          <dgm:bulletEnabled val="1"/>
        </dgm:presLayoutVars>
      </dgm:prSet>
      <dgm:spPr/>
    </dgm:pt>
    <dgm:pt modelId="{B6A624CE-5F2D-4690-B9C8-E4BD1BF8334B}" type="pres">
      <dgm:prSet presAssocID="{7D4CCCF1-FD32-4FEA-8269-16EACF61B0C2}" presName="spacer" presStyleCnt="0"/>
      <dgm:spPr/>
    </dgm:pt>
    <dgm:pt modelId="{5C69E215-36C5-49BB-BB93-889711C64345}" type="pres">
      <dgm:prSet presAssocID="{6B8E021A-DD01-479C-8D31-2468784A4EBE}" presName="parentText" presStyleLbl="node1" presStyleIdx="4" presStyleCnt="6">
        <dgm:presLayoutVars>
          <dgm:chMax val="0"/>
          <dgm:bulletEnabled val="1"/>
        </dgm:presLayoutVars>
      </dgm:prSet>
      <dgm:spPr/>
    </dgm:pt>
    <dgm:pt modelId="{9B019D88-C9C1-48F5-B8C8-52044AC054EB}" type="pres">
      <dgm:prSet presAssocID="{53CA6E90-A551-4DDE-BC19-E6023CDE3C81}" presName="spacer" presStyleCnt="0"/>
      <dgm:spPr/>
    </dgm:pt>
    <dgm:pt modelId="{92470615-6173-4FA3-8777-907B22F0852A}" type="pres">
      <dgm:prSet presAssocID="{AB3EF903-E925-4AA2-9AC9-4919A2D746BC}" presName="parentText" presStyleLbl="node1" presStyleIdx="5" presStyleCnt="6">
        <dgm:presLayoutVars>
          <dgm:chMax val="0"/>
          <dgm:bulletEnabled val="1"/>
        </dgm:presLayoutVars>
      </dgm:prSet>
      <dgm:spPr/>
    </dgm:pt>
  </dgm:ptLst>
  <dgm:cxnLst>
    <dgm:cxn modelId="{A024CB00-36B6-47F5-A381-F5A335AD8C9F}" type="presOf" srcId="{33CDFF6E-A5F0-4C1F-876E-C21D8B0B1A0A}" destId="{B1C9DC95-30D4-42F5-835D-D446FE4D43E9}" srcOrd="0" destOrd="0" presId="urn:microsoft.com/office/officeart/2005/8/layout/vList2"/>
    <dgm:cxn modelId="{BD586E13-9201-40A1-9924-A97C71FBFC17}" srcId="{AAEC0FBD-90B0-4D41-92D4-F01909CCB506}" destId="{A292FDD5-7527-43F3-8BFE-5D4958410CC5}" srcOrd="0" destOrd="0" parTransId="{AB83B89E-0C58-4C4B-8549-95834BE4ABEC}" sibTransId="{B8BB0A6F-57E7-40DC-9752-FDB6B50D0FFC}"/>
    <dgm:cxn modelId="{9BFB282D-6D98-4662-9711-3BD52F45BBC7}" type="presOf" srcId="{A292FDD5-7527-43F3-8BFE-5D4958410CC5}" destId="{4E8DF128-950C-41CB-BDF8-B919563ECC6D}" srcOrd="0" destOrd="0" presId="urn:microsoft.com/office/officeart/2005/8/layout/vList2"/>
    <dgm:cxn modelId="{B7BF9F3D-F47B-4B8D-A7BE-1691C968CEB6}" srcId="{AAEC0FBD-90B0-4D41-92D4-F01909CCB506}" destId="{2C21D8AA-7168-4C23-85E2-F9C1E0AD6F00}" srcOrd="2" destOrd="0" parTransId="{C157D7EE-5DA4-43CA-8ECE-26A0F5BC5D06}" sibTransId="{9B8AED9A-5612-4055-94C7-2368E573666D}"/>
    <dgm:cxn modelId="{EEA9964D-7AEB-4323-8BC1-4C722EA2636F}" type="presOf" srcId="{6B8E021A-DD01-479C-8D31-2468784A4EBE}" destId="{5C69E215-36C5-49BB-BB93-889711C64345}" srcOrd="0" destOrd="0" presId="urn:microsoft.com/office/officeart/2005/8/layout/vList2"/>
    <dgm:cxn modelId="{E233D271-76EB-47D1-8977-BFE77B2BACAA}" srcId="{AAEC0FBD-90B0-4D41-92D4-F01909CCB506}" destId="{33CDFF6E-A5F0-4C1F-876E-C21D8B0B1A0A}" srcOrd="3" destOrd="0" parTransId="{D1FEC175-4606-44EE-80F6-6872D022CB52}" sibTransId="{7D4CCCF1-FD32-4FEA-8269-16EACF61B0C2}"/>
    <dgm:cxn modelId="{5A80918F-F7EE-4269-A131-52B145143624}" type="presOf" srcId="{AAEC0FBD-90B0-4D41-92D4-F01909CCB506}" destId="{2B9C41B7-1142-489F-A513-7D0FF6C03EE9}" srcOrd="0" destOrd="0" presId="urn:microsoft.com/office/officeart/2005/8/layout/vList2"/>
    <dgm:cxn modelId="{02EFDBAB-84AB-4C7E-9640-F22C1C24866C}" type="presOf" srcId="{AB3EF903-E925-4AA2-9AC9-4919A2D746BC}" destId="{92470615-6173-4FA3-8777-907B22F0852A}" srcOrd="0" destOrd="0" presId="urn:microsoft.com/office/officeart/2005/8/layout/vList2"/>
    <dgm:cxn modelId="{F2FEDAC9-5AFB-4250-B436-9F64E17F2086}" srcId="{AAEC0FBD-90B0-4D41-92D4-F01909CCB506}" destId="{6B8E021A-DD01-479C-8D31-2468784A4EBE}" srcOrd="4" destOrd="0" parTransId="{0633B9E1-E027-44DE-8AE6-4A116738A96C}" sibTransId="{53CA6E90-A551-4DDE-BC19-E6023CDE3C81}"/>
    <dgm:cxn modelId="{415823CD-B313-4EC2-89FD-0633D0644294}" srcId="{AAEC0FBD-90B0-4D41-92D4-F01909CCB506}" destId="{AB3EF903-E925-4AA2-9AC9-4919A2D746BC}" srcOrd="5" destOrd="0" parTransId="{FAFFF002-4348-4877-B139-6A57CD9CE9A4}" sibTransId="{4DE68A5B-0413-4D1E-BB19-BCA442E80847}"/>
    <dgm:cxn modelId="{1234ADCE-4D1A-4694-B729-ED3E93A2CDC8}" srcId="{AAEC0FBD-90B0-4D41-92D4-F01909CCB506}" destId="{FA67CD53-A314-469C-910C-FCD8ABC2ABCE}" srcOrd="1" destOrd="0" parTransId="{CD53B87A-5240-4168-9039-173ED014AF8F}" sibTransId="{7F1E62BC-473A-4F63-B9B1-BB11682AE575}"/>
    <dgm:cxn modelId="{D51566D1-D761-48F8-A510-77E091043D0D}" type="presOf" srcId="{FA67CD53-A314-469C-910C-FCD8ABC2ABCE}" destId="{96337AD2-86BE-49A4-9AA3-EFD6CC2E16AF}" srcOrd="0" destOrd="0" presId="urn:microsoft.com/office/officeart/2005/8/layout/vList2"/>
    <dgm:cxn modelId="{598F92EB-7B8D-46F3-90CA-EE174A8038F8}" type="presOf" srcId="{2C21D8AA-7168-4C23-85E2-F9C1E0AD6F00}" destId="{FECCB008-FCC2-462F-8387-C1822AA20855}" srcOrd="0" destOrd="0" presId="urn:microsoft.com/office/officeart/2005/8/layout/vList2"/>
    <dgm:cxn modelId="{54A8C386-95A6-4F60-A06E-406AC053A39A}" type="presParOf" srcId="{2B9C41B7-1142-489F-A513-7D0FF6C03EE9}" destId="{4E8DF128-950C-41CB-BDF8-B919563ECC6D}" srcOrd="0" destOrd="0" presId="urn:microsoft.com/office/officeart/2005/8/layout/vList2"/>
    <dgm:cxn modelId="{DC098932-25DB-4F7C-BA09-D13806DA8631}" type="presParOf" srcId="{2B9C41B7-1142-489F-A513-7D0FF6C03EE9}" destId="{F2CD37E2-E969-4E52-B37B-A6265A607BFB}" srcOrd="1" destOrd="0" presId="urn:microsoft.com/office/officeart/2005/8/layout/vList2"/>
    <dgm:cxn modelId="{E31624B1-81C3-4C29-B7DE-244895E808A6}" type="presParOf" srcId="{2B9C41B7-1142-489F-A513-7D0FF6C03EE9}" destId="{96337AD2-86BE-49A4-9AA3-EFD6CC2E16AF}" srcOrd="2" destOrd="0" presId="urn:microsoft.com/office/officeart/2005/8/layout/vList2"/>
    <dgm:cxn modelId="{EF4206BD-87B0-4808-8F27-527693B765F5}" type="presParOf" srcId="{2B9C41B7-1142-489F-A513-7D0FF6C03EE9}" destId="{A48A07DA-756C-4FAB-A3C3-6A3B10F32DEB}" srcOrd="3" destOrd="0" presId="urn:microsoft.com/office/officeart/2005/8/layout/vList2"/>
    <dgm:cxn modelId="{B52EA235-0218-4F42-8877-72EE4B1F09AD}" type="presParOf" srcId="{2B9C41B7-1142-489F-A513-7D0FF6C03EE9}" destId="{FECCB008-FCC2-462F-8387-C1822AA20855}" srcOrd="4" destOrd="0" presId="urn:microsoft.com/office/officeart/2005/8/layout/vList2"/>
    <dgm:cxn modelId="{259A834D-6B92-45EF-8C4B-F737D3A6628D}" type="presParOf" srcId="{2B9C41B7-1142-489F-A513-7D0FF6C03EE9}" destId="{B63ED491-886C-4A7B-B645-BE6B66AF86FA}" srcOrd="5" destOrd="0" presId="urn:microsoft.com/office/officeart/2005/8/layout/vList2"/>
    <dgm:cxn modelId="{FB719775-6517-4B01-B604-9928CBDB946C}" type="presParOf" srcId="{2B9C41B7-1142-489F-A513-7D0FF6C03EE9}" destId="{B1C9DC95-30D4-42F5-835D-D446FE4D43E9}" srcOrd="6" destOrd="0" presId="urn:microsoft.com/office/officeart/2005/8/layout/vList2"/>
    <dgm:cxn modelId="{1B916BE8-D5E9-4B4A-A77A-5D0927B2130B}" type="presParOf" srcId="{2B9C41B7-1142-489F-A513-7D0FF6C03EE9}" destId="{B6A624CE-5F2D-4690-B9C8-E4BD1BF8334B}" srcOrd="7" destOrd="0" presId="urn:microsoft.com/office/officeart/2005/8/layout/vList2"/>
    <dgm:cxn modelId="{5E996867-8C0B-4743-B9D0-1B3CE4CDB349}" type="presParOf" srcId="{2B9C41B7-1142-489F-A513-7D0FF6C03EE9}" destId="{5C69E215-36C5-49BB-BB93-889711C64345}" srcOrd="8" destOrd="0" presId="urn:microsoft.com/office/officeart/2005/8/layout/vList2"/>
    <dgm:cxn modelId="{6E331BFE-3D2D-4D95-8B5F-EB52E8935FCE}" type="presParOf" srcId="{2B9C41B7-1142-489F-A513-7D0FF6C03EE9}" destId="{9B019D88-C9C1-48F5-B8C8-52044AC054EB}" srcOrd="9" destOrd="0" presId="urn:microsoft.com/office/officeart/2005/8/layout/vList2"/>
    <dgm:cxn modelId="{1C43718F-41C5-4EAA-846C-F35552997DC8}" type="presParOf" srcId="{2B9C41B7-1142-489F-A513-7D0FF6C03EE9}" destId="{92470615-6173-4FA3-8777-907B22F0852A}"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3DD3BD-A670-4165-970C-A67E9DEA0FF2}" type="doc">
      <dgm:prSet loTypeId="urn:microsoft.com/office/officeart/2008/layout/VerticalCurvedList" loCatId="list" qsTypeId="urn:microsoft.com/office/officeart/2005/8/quickstyle/simple1" qsCatId="simple" csTypeId="urn:microsoft.com/office/officeart/2005/8/colors/accent1_2" csCatId="accent1" phldr="1"/>
      <dgm:spPr/>
    </dgm:pt>
    <dgm:pt modelId="{CC2B3214-2D02-44A7-93C8-7B0113DC2D2E}">
      <dgm:prSet phldrT="[Text]"/>
      <dgm:spPr/>
      <dgm:t>
        <a:bodyPr/>
        <a:lstStyle/>
        <a:p>
          <a:r>
            <a:rPr lang="de-DE" b="1" i="0" dirty="0" err="1"/>
            <a:t>Complexity</a:t>
          </a:r>
          <a:endParaRPr lang="de-DE" dirty="0"/>
        </a:p>
      </dgm:t>
    </dgm:pt>
    <dgm:pt modelId="{154A0671-67F4-4F0E-8C80-B977BDCEFFF0}" type="parTrans" cxnId="{FD578E63-B845-48C5-B400-CAB25B2E153A}">
      <dgm:prSet/>
      <dgm:spPr/>
      <dgm:t>
        <a:bodyPr/>
        <a:lstStyle/>
        <a:p>
          <a:endParaRPr lang="de-DE"/>
        </a:p>
      </dgm:t>
    </dgm:pt>
    <dgm:pt modelId="{AEBA33E4-8A0D-4289-B4B9-5A8C7756DF38}" type="sibTrans" cxnId="{FD578E63-B845-48C5-B400-CAB25B2E153A}">
      <dgm:prSet/>
      <dgm:spPr/>
      <dgm:t>
        <a:bodyPr/>
        <a:lstStyle/>
        <a:p>
          <a:endParaRPr lang="de-DE"/>
        </a:p>
      </dgm:t>
    </dgm:pt>
    <dgm:pt modelId="{81B44F2E-77A6-4619-B344-120770956877}">
      <dgm:prSet phldrT="[Text]"/>
      <dgm:spPr/>
      <dgm:t>
        <a:bodyPr/>
        <a:lstStyle/>
        <a:p>
          <a:r>
            <a:rPr lang="de-DE" b="1" i="0" dirty="0"/>
            <a:t>Development and </a:t>
          </a:r>
          <a:r>
            <a:rPr lang="de-DE" b="1" i="0" dirty="0" err="1"/>
            <a:t>testing</a:t>
          </a:r>
          <a:endParaRPr lang="de-DE" dirty="0"/>
        </a:p>
      </dgm:t>
    </dgm:pt>
    <dgm:pt modelId="{591D8062-BE57-4EFD-B6FB-1DF8FE3F32DE}" type="parTrans" cxnId="{5CE368B5-F660-4A74-A652-7DF02283EC88}">
      <dgm:prSet/>
      <dgm:spPr/>
      <dgm:t>
        <a:bodyPr/>
        <a:lstStyle/>
        <a:p>
          <a:endParaRPr lang="de-DE"/>
        </a:p>
      </dgm:t>
    </dgm:pt>
    <dgm:pt modelId="{EBE1DD2F-2CC7-4BAB-B763-EC16236A1BBC}" type="sibTrans" cxnId="{5CE368B5-F660-4A74-A652-7DF02283EC88}">
      <dgm:prSet/>
      <dgm:spPr/>
      <dgm:t>
        <a:bodyPr/>
        <a:lstStyle/>
        <a:p>
          <a:endParaRPr lang="de-DE"/>
        </a:p>
      </dgm:t>
    </dgm:pt>
    <dgm:pt modelId="{FB965206-7F29-4956-987D-2646563C9E0A}">
      <dgm:prSet phldrT="[Text]"/>
      <dgm:spPr/>
      <dgm:t>
        <a:bodyPr/>
        <a:lstStyle/>
        <a:p>
          <a:r>
            <a:rPr lang="de-DE" b="1" i="0" dirty="0"/>
            <a:t>Network </a:t>
          </a:r>
          <a:r>
            <a:rPr lang="de-DE" b="1" i="0" dirty="0" err="1"/>
            <a:t>congestion</a:t>
          </a:r>
          <a:r>
            <a:rPr lang="de-DE" b="1" i="0" dirty="0"/>
            <a:t> and </a:t>
          </a:r>
          <a:r>
            <a:rPr lang="de-DE" b="1" i="0" dirty="0" err="1"/>
            <a:t>latency</a:t>
          </a:r>
          <a:endParaRPr lang="de-DE" dirty="0"/>
        </a:p>
      </dgm:t>
    </dgm:pt>
    <dgm:pt modelId="{04B56F3E-367D-4632-9E1B-F212E78C34CC}" type="parTrans" cxnId="{EF29AA74-B877-4D98-9B8A-F826EA7E9DF0}">
      <dgm:prSet/>
      <dgm:spPr/>
      <dgm:t>
        <a:bodyPr/>
        <a:lstStyle/>
        <a:p>
          <a:endParaRPr lang="de-DE"/>
        </a:p>
      </dgm:t>
    </dgm:pt>
    <dgm:pt modelId="{2F3153B6-6AC1-448C-A530-2BC73BA4A7E0}" type="sibTrans" cxnId="{EF29AA74-B877-4D98-9B8A-F826EA7E9DF0}">
      <dgm:prSet/>
      <dgm:spPr/>
      <dgm:t>
        <a:bodyPr/>
        <a:lstStyle/>
        <a:p>
          <a:endParaRPr lang="de-DE"/>
        </a:p>
      </dgm:t>
    </dgm:pt>
    <dgm:pt modelId="{9930AEF9-7C5C-4726-B23D-A6EFF15A9AC0}">
      <dgm:prSet phldrT="[Text]"/>
      <dgm:spPr/>
      <dgm:t>
        <a:bodyPr/>
        <a:lstStyle/>
        <a:p>
          <a:r>
            <a:rPr lang="de-DE" b="1" i="0" dirty="0"/>
            <a:t>Data </a:t>
          </a:r>
          <a:r>
            <a:rPr lang="de-DE" b="1" i="0" dirty="0" err="1"/>
            <a:t>consistency</a:t>
          </a:r>
          <a:endParaRPr lang="de-DE" dirty="0"/>
        </a:p>
      </dgm:t>
    </dgm:pt>
    <dgm:pt modelId="{12BA2948-814C-4BDA-A042-10674F61BD1A}" type="parTrans" cxnId="{84414944-940F-4AB7-AD7F-353B6E1EC8EB}">
      <dgm:prSet/>
      <dgm:spPr/>
      <dgm:t>
        <a:bodyPr/>
        <a:lstStyle/>
        <a:p>
          <a:endParaRPr lang="de-DE"/>
        </a:p>
      </dgm:t>
    </dgm:pt>
    <dgm:pt modelId="{6FA2C527-97B5-4685-B5CE-18B383984942}" type="sibTrans" cxnId="{84414944-940F-4AB7-AD7F-353B6E1EC8EB}">
      <dgm:prSet/>
      <dgm:spPr/>
      <dgm:t>
        <a:bodyPr/>
        <a:lstStyle/>
        <a:p>
          <a:endParaRPr lang="de-DE"/>
        </a:p>
      </dgm:t>
    </dgm:pt>
    <dgm:pt modelId="{C12C11C1-83CB-440A-B0D7-6E8B6B5792A3}">
      <dgm:prSet phldrT="[Text]"/>
      <dgm:spPr/>
      <dgm:t>
        <a:bodyPr/>
        <a:lstStyle/>
        <a:p>
          <a:r>
            <a:rPr lang="de-DE" b="1" i="0" dirty="0"/>
            <a:t>Management</a:t>
          </a:r>
          <a:endParaRPr lang="de-DE" dirty="0"/>
        </a:p>
      </dgm:t>
    </dgm:pt>
    <dgm:pt modelId="{E725DDF0-4C89-4D17-A8D7-A2FE0C635DB0}" type="parTrans" cxnId="{581164A6-5C53-4591-8A49-CAAFEF5D6DE8}">
      <dgm:prSet/>
      <dgm:spPr/>
      <dgm:t>
        <a:bodyPr/>
        <a:lstStyle/>
        <a:p>
          <a:endParaRPr lang="de-DE"/>
        </a:p>
      </dgm:t>
    </dgm:pt>
    <dgm:pt modelId="{0D7AA0A9-DBA2-4FA2-B0E1-EE56A6E0AD27}" type="sibTrans" cxnId="{581164A6-5C53-4591-8A49-CAAFEF5D6DE8}">
      <dgm:prSet/>
      <dgm:spPr/>
      <dgm:t>
        <a:bodyPr/>
        <a:lstStyle/>
        <a:p>
          <a:endParaRPr lang="de-DE"/>
        </a:p>
      </dgm:t>
    </dgm:pt>
    <dgm:pt modelId="{ABE962E4-FCC4-4E6D-A0A8-C8567F4ADF88}">
      <dgm:prSet phldrT="[Text]"/>
      <dgm:spPr/>
      <dgm:t>
        <a:bodyPr/>
        <a:lstStyle/>
        <a:p>
          <a:r>
            <a:rPr lang="de-DE" b="1" i="0" dirty="0" err="1"/>
            <a:t>Versioning</a:t>
          </a:r>
          <a:endParaRPr lang="de-DE" dirty="0"/>
        </a:p>
      </dgm:t>
    </dgm:pt>
    <dgm:pt modelId="{61BDE53E-3D43-4291-BDDF-852B3DA3EC1D}" type="parTrans" cxnId="{53A33336-79A0-4810-B19A-DB59C1348E1F}">
      <dgm:prSet/>
      <dgm:spPr/>
      <dgm:t>
        <a:bodyPr/>
        <a:lstStyle/>
        <a:p>
          <a:endParaRPr lang="de-DE"/>
        </a:p>
      </dgm:t>
    </dgm:pt>
    <dgm:pt modelId="{3811C833-A1B7-404C-9A50-099D9A9DB7BE}" type="sibTrans" cxnId="{53A33336-79A0-4810-B19A-DB59C1348E1F}">
      <dgm:prSet/>
      <dgm:spPr/>
      <dgm:t>
        <a:bodyPr/>
        <a:lstStyle/>
        <a:p>
          <a:endParaRPr lang="de-DE"/>
        </a:p>
      </dgm:t>
    </dgm:pt>
    <dgm:pt modelId="{8B9ED0DE-9102-45C1-97F5-6067095ECBE5}" type="pres">
      <dgm:prSet presAssocID="{0B3DD3BD-A670-4165-970C-A67E9DEA0FF2}" presName="Name0" presStyleCnt="0">
        <dgm:presLayoutVars>
          <dgm:chMax val="7"/>
          <dgm:chPref val="7"/>
          <dgm:dir/>
        </dgm:presLayoutVars>
      </dgm:prSet>
      <dgm:spPr/>
    </dgm:pt>
    <dgm:pt modelId="{2F6C8709-BBBF-4D16-8EB8-0F8D1692029D}" type="pres">
      <dgm:prSet presAssocID="{0B3DD3BD-A670-4165-970C-A67E9DEA0FF2}" presName="Name1" presStyleCnt="0"/>
      <dgm:spPr/>
    </dgm:pt>
    <dgm:pt modelId="{F8049BA6-C14E-4C03-849F-F10F5F3B811E}" type="pres">
      <dgm:prSet presAssocID="{0B3DD3BD-A670-4165-970C-A67E9DEA0FF2}" presName="cycle" presStyleCnt="0"/>
      <dgm:spPr/>
    </dgm:pt>
    <dgm:pt modelId="{61C7C2E4-7F85-4102-8610-5D8D3618656B}" type="pres">
      <dgm:prSet presAssocID="{0B3DD3BD-A670-4165-970C-A67E9DEA0FF2}" presName="srcNode" presStyleLbl="node1" presStyleIdx="0" presStyleCnt="6"/>
      <dgm:spPr/>
    </dgm:pt>
    <dgm:pt modelId="{D9556836-8002-4730-BBD3-FBC0000093A3}" type="pres">
      <dgm:prSet presAssocID="{0B3DD3BD-A670-4165-970C-A67E9DEA0FF2}" presName="conn" presStyleLbl="parChTrans1D2" presStyleIdx="0" presStyleCnt="1"/>
      <dgm:spPr/>
    </dgm:pt>
    <dgm:pt modelId="{3C841D8F-35BE-45A1-85B9-0383B5B5D936}" type="pres">
      <dgm:prSet presAssocID="{0B3DD3BD-A670-4165-970C-A67E9DEA0FF2}" presName="extraNode" presStyleLbl="node1" presStyleIdx="0" presStyleCnt="6"/>
      <dgm:spPr/>
    </dgm:pt>
    <dgm:pt modelId="{5EE847D2-581D-4250-98CB-73610D95D78E}" type="pres">
      <dgm:prSet presAssocID="{0B3DD3BD-A670-4165-970C-A67E9DEA0FF2}" presName="dstNode" presStyleLbl="node1" presStyleIdx="0" presStyleCnt="6"/>
      <dgm:spPr/>
    </dgm:pt>
    <dgm:pt modelId="{8800B88D-90A0-4C4D-AED9-AF1F473C7F28}" type="pres">
      <dgm:prSet presAssocID="{CC2B3214-2D02-44A7-93C8-7B0113DC2D2E}" presName="text_1" presStyleLbl="node1" presStyleIdx="0" presStyleCnt="6">
        <dgm:presLayoutVars>
          <dgm:bulletEnabled val="1"/>
        </dgm:presLayoutVars>
      </dgm:prSet>
      <dgm:spPr/>
    </dgm:pt>
    <dgm:pt modelId="{C439B207-369D-4CF6-9594-17F41E279AB2}" type="pres">
      <dgm:prSet presAssocID="{CC2B3214-2D02-44A7-93C8-7B0113DC2D2E}" presName="accent_1" presStyleCnt="0"/>
      <dgm:spPr/>
    </dgm:pt>
    <dgm:pt modelId="{34F97A9A-5F5E-43B3-8012-DE3629FDCF05}" type="pres">
      <dgm:prSet presAssocID="{CC2B3214-2D02-44A7-93C8-7B0113DC2D2E}" presName="accentRepeatNode" presStyleLbl="solidFgAcc1" presStyleIdx="0" presStyleCnt="6"/>
      <dgm:spPr/>
    </dgm:pt>
    <dgm:pt modelId="{C2087950-0A58-4537-80E5-F33E9E41B93E}" type="pres">
      <dgm:prSet presAssocID="{81B44F2E-77A6-4619-B344-120770956877}" presName="text_2" presStyleLbl="node1" presStyleIdx="1" presStyleCnt="6">
        <dgm:presLayoutVars>
          <dgm:bulletEnabled val="1"/>
        </dgm:presLayoutVars>
      </dgm:prSet>
      <dgm:spPr/>
    </dgm:pt>
    <dgm:pt modelId="{1C7A5EF5-3E2C-45FC-B1F7-81555AE94FA4}" type="pres">
      <dgm:prSet presAssocID="{81B44F2E-77A6-4619-B344-120770956877}" presName="accent_2" presStyleCnt="0"/>
      <dgm:spPr/>
    </dgm:pt>
    <dgm:pt modelId="{3B31A4FE-3B3E-47DE-815E-3F65E7B0EBBB}" type="pres">
      <dgm:prSet presAssocID="{81B44F2E-77A6-4619-B344-120770956877}" presName="accentRepeatNode" presStyleLbl="solidFgAcc1" presStyleIdx="1" presStyleCnt="6"/>
      <dgm:spPr/>
    </dgm:pt>
    <dgm:pt modelId="{EF6EA289-021E-4CE0-96F6-A1F49CA91B32}" type="pres">
      <dgm:prSet presAssocID="{FB965206-7F29-4956-987D-2646563C9E0A}" presName="text_3" presStyleLbl="node1" presStyleIdx="2" presStyleCnt="6">
        <dgm:presLayoutVars>
          <dgm:bulletEnabled val="1"/>
        </dgm:presLayoutVars>
      </dgm:prSet>
      <dgm:spPr/>
    </dgm:pt>
    <dgm:pt modelId="{E399A57D-9663-492C-A7E6-C7E90D3774DF}" type="pres">
      <dgm:prSet presAssocID="{FB965206-7F29-4956-987D-2646563C9E0A}" presName="accent_3" presStyleCnt="0"/>
      <dgm:spPr/>
    </dgm:pt>
    <dgm:pt modelId="{C77EC05B-2322-42D2-98A4-3678436DCB9D}" type="pres">
      <dgm:prSet presAssocID="{FB965206-7F29-4956-987D-2646563C9E0A}" presName="accentRepeatNode" presStyleLbl="solidFgAcc1" presStyleIdx="2" presStyleCnt="6"/>
      <dgm:spPr/>
    </dgm:pt>
    <dgm:pt modelId="{5FCCD3EE-C884-47E8-A191-FDB3CA5E378E}" type="pres">
      <dgm:prSet presAssocID="{9930AEF9-7C5C-4726-B23D-A6EFF15A9AC0}" presName="text_4" presStyleLbl="node1" presStyleIdx="3" presStyleCnt="6">
        <dgm:presLayoutVars>
          <dgm:bulletEnabled val="1"/>
        </dgm:presLayoutVars>
      </dgm:prSet>
      <dgm:spPr/>
    </dgm:pt>
    <dgm:pt modelId="{47D5CBB4-F6F2-4509-95D7-FA84EEF69909}" type="pres">
      <dgm:prSet presAssocID="{9930AEF9-7C5C-4726-B23D-A6EFF15A9AC0}" presName="accent_4" presStyleCnt="0"/>
      <dgm:spPr/>
    </dgm:pt>
    <dgm:pt modelId="{6DFA7773-320F-4CB7-90D1-993412BEC12D}" type="pres">
      <dgm:prSet presAssocID="{9930AEF9-7C5C-4726-B23D-A6EFF15A9AC0}" presName="accentRepeatNode" presStyleLbl="solidFgAcc1" presStyleIdx="3" presStyleCnt="6"/>
      <dgm:spPr/>
    </dgm:pt>
    <dgm:pt modelId="{AB05738E-B7E8-41DB-95A8-6C480B31FA74}" type="pres">
      <dgm:prSet presAssocID="{C12C11C1-83CB-440A-B0D7-6E8B6B5792A3}" presName="text_5" presStyleLbl="node1" presStyleIdx="4" presStyleCnt="6">
        <dgm:presLayoutVars>
          <dgm:bulletEnabled val="1"/>
        </dgm:presLayoutVars>
      </dgm:prSet>
      <dgm:spPr/>
    </dgm:pt>
    <dgm:pt modelId="{238E2AF4-6687-4277-970F-5317C85B78B7}" type="pres">
      <dgm:prSet presAssocID="{C12C11C1-83CB-440A-B0D7-6E8B6B5792A3}" presName="accent_5" presStyleCnt="0"/>
      <dgm:spPr/>
    </dgm:pt>
    <dgm:pt modelId="{FD88E87C-9AB2-4C6D-8CC5-1B19FFABD321}" type="pres">
      <dgm:prSet presAssocID="{C12C11C1-83CB-440A-B0D7-6E8B6B5792A3}" presName="accentRepeatNode" presStyleLbl="solidFgAcc1" presStyleIdx="4" presStyleCnt="6"/>
      <dgm:spPr/>
    </dgm:pt>
    <dgm:pt modelId="{C8AF0341-7D3B-4661-9B61-E43BD3007C98}" type="pres">
      <dgm:prSet presAssocID="{ABE962E4-FCC4-4E6D-A0A8-C8567F4ADF88}" presName="text_6" presStyleLbl="node1" presStyleIdx="5" presStyleCnt="6">
        <dgm:presLayoutVars>
          <dgm:bulletEnabled val="1"/>
        </dgm:presLayoutVars>
      </dgm:prSet>
      <dgm:spPr/>
    </dgm:pt>
    <dgm:pt modelId="{2C7CEBCC-F926-448C-9FA6-3AE6BBB1091A}" type="pres">
      <dgm:prSet presAssocID="{ABE962E4-FCC4-4E6D-A0A8-C8567F4ADF88}" presName="accent_6" presStyleCnt="0"/>
      <dgm:spPr/>
    </dgm:pt>
    <dgm:pt modelId="{6282AB27-A3D3-4ADC-B45E-F5C0ED39932B}" type="pres">
      <dgm:prSet presAssocID="{ABE962E4-FCC4-4E6D-A0A8-C8567F4ADF88}" presName="accentRepeatNode" presStyleLbl="solidFgAcc1" presStyleIdx="5" presStyleCnt="6"/>
      <dgm:spPr/>
    </dgm:pt>
  </dgm:ptLst>
  <dgm:cxnLst>
    <dgm:cxn modelId="{281F3307-0609-4AF1-BDFF-E20E94C4FE9D}" type="presOf" srcId="{81B44F2E-77A6-4619-B344-120770956877}" destId="{C2087950-0A58-4537-80E5-F33E9E41B93E}" srcOrd="0" destOrd="0" presId="urn:microsoft.com/office/officeart/2008/layout/VerticalCurvedList"/>
    <dgm:cxn modelId="{5715FA1E-9CD1-435C-8E76-9B3DC931429F}" type="presOf" srcId="{AEBA33E4-8A0D-4289-B4B9-5A8C7756DF38}" destId="{D9556836-8002-4730-BBD3-FBC0000093A3}" srcOrd="0" destOrd="0" presId="urn:microsoft.com/office/officeart/2008/layout/VerticalCurvedList"/>
    <dgm:cxn modelId="{72B04D25-1028-4CF0-893E-A7324C3AA3C1}" type="presOf" srcId="{C12C11C1-83CB-440A-B0D7-6E8B6B5792A3}" destId="{AB05738E-B7E8-41DB-95A8-6C480B31FA74}" srcOrd="0" destOrd="0" presId="urn:microsoft.com/office/officeart/2008/layout/VerticalCurvedList"/>
    <dgm:cxn modelId="{53A33336-79A0-4810-B19A-DB59C1348E1F}" srcId="{0B3DD3BD-A670-4165-970C-A67E9DEA0FF2}" destId="{ABE962E4-FCC4-4E6D-A0A8-C8567F4ADF88}" srcOrd="5" destOrd="0" parTransId="{61BDE53E-3D43-4291-BDDF-852B3DA3EC1D}" sibTransId="{3811C833-A1B7-404C-9A50-099D9A9DB7BE}"/>
    <dgm:cxn modelId="{FD578E63-B845-48C5-B400-CAB25B2E153A}" srcId="{0B3DD3BD-A670-4165-970C-A67E9DEA0FF2}" destId="{CC2B3214-2D02-44A7-93C8-7B0113DC2D2E}" srcOrd="0" destOrd="0" parTransId="{154A0671-67F4-4F0E-8C80-B977BDCEFFF0}" sibTransId="{AEBA33E4-8A0D-4289-B4B9-5A8C7756DF38}"/>
    <dgm:cxn modelId="{84414944-940F-4AB7-AD7F-353B6E1EC8EB}" srcId="{0B3DD3BD-A670-4165-970C-A67E9DEA0FF2}" destId="{9930AEF9-7C5C-4726-B23D-A6EFF15A9AC0}" srcOrd="3" destOrd="0" parTransId="{12BA2948-814C-4BDA-A042-10674F61BD1A}" sibTransId="{6FA2C527-97B5-4685-B5CE-18B383984942}"/>
    <dgm:cxn modelId="{8A5C964A-A7F5-4B68-A274-6A26CDB4C1DC}" type="presOf" srcId="{FB965206-7F29-4956-987D-2646563C9E0A}" destId="{EF6EA289-021E-4CE0-96F6-A1F49CA91B32}" srcOrd="0" destOrd="0" presId="urn:microsoft.com/office/officeart/2008/layout/VerticalCurvedList"/>
    <dgm:cxn modelId="{EF29AA74-B877-4D98-9B8A-F826EA7E9DF0}" srcId="{0B3DD3BD-A670-4165-970C-A67E9DEA0FF2}" destId="{FB965206-7F29-4956-987D-2646563C9E0A}" srcOrd="2" destOrd="0" parTransId="{04B56F3E-367D-4632-9E1B-F212E78C34CC}" sibTransId="{2F3153B6-6AC1-448C-A530-2BC73BA4A7E0}"/>
    <dgm:cxn modelId="{07CC3F7C-8087-4705-B94F-AAFA0D70018A}" type="presOf" srcId="{9930AEF9-7C5C-4726-B23D-A6EFF15A9AC0}" destId="{5FCCD3EE-C884-47E8-A191-FDB3CA5E378E}" srcOrd="0" destOrd="0" presId="urn:microsoft.com/office/officeart/2008/layout/VerticalCurvedList"/>
    <dgm:cxn modelId="{19DB8C94-F11A-423C-93F7-C0F0C61972F1}" type="presOf" srcId="{CC2B3214-2D02-44A7-93C8-7B0113DC2D2E}" destId="{8800B88D-90A0-4C4D-AED9-AF1F473C7F28}" srcOrd="0" destOrd="0" presId="urn:microsoft.com/office/officeart/2008/layout/VerticalCurvedList"/>
    <dgm:cxn modelId="{9C4FC8A5-77AE-417D-B041-12F01B23F28F}" type="presOf" srcId="{0B3DD3BD-A670-4165-970C-A67E9DEA0FF2}" destId="{8B9ED0DE-9102-45C1-97F5-6067095ECBE5}" srcOrd="0" destOrd="0" presId="urn:microsoft.com/office/officeart/2008/layout/VerticalCurvedList"/>
    <dgm:cxn modelId="{581164A6-5C53-4591-8A49-CAAFEF5D6DE8}" srcId="{0B3DD3BD-A670-4165-970C-A67E9DEA0FF2}" destId="{C12C11C1-83CB-440A-B0D7-6E8B6B5792A3}" srcOrd="4" destOrd="0" parTransId="{E725DDF0-4C89-4D17-A8D7-A2FE0C635DB0}" sibTransId="{0D7AA0A9-DBA2-4FA2-B0E1-EE56A6E0AD27}"/>
    <dgm:cxn modelId="{5CE368B5-F660-4A74-A652-7DF02283EC88}" srcId="{0B3DD3BD-A670-4165-970C-A67E9DEA0FF2}" destId="{81B44F2E-77A6-4619-B344-120770956877}" srcOrd="1" destOrd="0" parTransId="{591D8062-BE57-4EFD-B6FB-1DF8FE3F32DE}" sibTransId="{EBE1DD2F-2CC7-4BAB-B763-EC16236A1BBC}"/>
    <dgm:cxn modelId="{A32502E6-AF8B-49E6-B29B-747213679943}" type="presOf" srcId="{ABE962E4-FCC4-4E6D-A0A8-C8567F4ADF88}" destId="{C8AF0341-7D3B-4661-9B61-E43BD3007C98}" srcOrd="0" destOrd="0" presId="urn:microsoft.com/office/officeart/2008/layout/VerticalCurvedList"/>
    <dgm:cxn modelId="{22F675B2-27D2-4139-ACD1-76829C12720A}" type="presParOf" srcId="{8B9ED0DE-9102-45C1-97F5-6067095ECBE5}" destId="{2F6C8709-BBBF-4D16-8EB8-0F8D1692029D}" srcOrd="0" destOrd="0" presId="urn:microsoft.com/office/officeart/2008/layout/VerticalCurvedList"/>
    <dgm:cxn modelId="{13562DF5-FC9C-49D2-84D6-FE0A63AD7E35}" type="presParOf" srcId="{2F6C8709-BBBF-4D16-8EB8-0F8D1692029D}" destId="{F8049BA6-C14E-4C03-849F-F10F5F3B811E}" srcOrd="0" destOrd="0" presId="urn:microsoft.com/office/officeart/2008/layout/VerticalCurvedList"/>
    <dgm:cxn modelId="{BDADD297-4BD4-4689-A942-F1F1820F9BA0}" type="presParOf" srcId="{F8049BA6-C14E-4C03-849F-F10F5F3B811E}" destId="{61C7C2E4-7F85-4102-8610-5D8D3618656B}" srcOrd="0" destOrd="0" presId="urn:microsoft.com/office/officeart/2008/layout/VerticalCurvedList"/>
    <dgm:cxn modelId="{D2F83F42-2178-4640-8138-326E607CA182}" type="presParOf" srcId="{F8049BA6-C14E-4C03-849F-F10F5F3B811E}" destId="{D9556836-8002-4730-BBD3-FBC0000093A3}" srcOrd="1" destOrd="0" presId="urn:microsoft.com/office/officeart/2008/layout/VerticalCurvedList"/>
    <dgm:cxn modelId="{9390A447-1698-4AF0-B9D7-C68F359B6A1B}" type="presParOf" srcId="{F8049BA6-C14E-4C03-849F-F10F5F3B811E}" destId="{3C841D8F-35BE-45A1-85B9-0383B5B5D936}" srcOrd="2" destOrd="0" presId="urn:microsoft.com/office/officeart/2008/layout/VerticalCurvedList"/>
    <dgm:cxn modelId="{3610E704-48A5-4AA6-B1FC-42C5B7ABAB68}" type="presParOf" srcId="{F8049BA6-C14E-4C03-849F-F10F5F3B811E}" destId="{5EE847D2-581D-4250-98CB-73610D95D78E}" srcOrd="3" destOrd="0" presId="urn:microsoft.com/office/officeart/2008/layout/VerticalCurvedList"/>
    <dgm:cxn modelId="{BFC74E1E-9A2C-4C69-B3B0-B81C2EEBC29E}" type="presParOf" srcId="{2F6C8709-BBBF-4D16-8EB8-0F8D1692029D}" destId="{8800B88D-90A0-4C4D-AED9-AF1F473C7F28}" srcOrd="1" destOrd="0" presId="urn:microsoft.com/office/officeart/2008/layout/VerticalCurvedList"/>
    <dgm:cxn modelId="{B417818C-8F23-43D6-B0C5-6847D94E78B0}" type="presParOf" srcId="{2F6C8709-BBBF-4D16-8EB8-0F8D1692029D}" destId="{C439B207-369D-4CF6-9594-17F41E279AB2}" srcOrd="2" destOrd="0" presId="urn:microsoft.com/office/officeart/2008/layout/VerticalCurvedList"/>
    <dgm:cxn modelId="{E9CAD93C-4DBD-440D-A90F-5C49ABE6F7A3}" type="presParOf" srcId="{C439B207-369D-4CF6-9594-17F41E279AB2}" destId="{34F97A9A-5F5E-43B3-8012-DE3629FDCF05}" srcOrd="0" destOrd="0" presId="urn:microsoft.com/office/officeart/2008/layout/VerticalCurvedList"/>
    <dgm:cxn modelId="{34E0D5CC-CB31-4B29-8D45-5F2AE1DFDDEB}" type="presParOf" srcId="{2F6C8709-BBBF-4D16-8EB8-0F8D1692029D}" destId="{C2087950-0A58-4537-80E5-F33E9E41B93E}" srcOrd="3" destOrd="0" presId="urn:microsoft.com/office/officeart/2008/layout/VerticalCurvedList"/>
    <dgm:cxn modelId="{741A251B-837F-4D72-9462-01F03BB91CE0}" type="presParOf" srcId="{2F6C8709-BBBF-4D16-8EB8-0F8D1692029D}" destId="{1C7A5EF5-3E2C-45FC-B1F7-81555AE94FA4}" srcOrd="4" destOrd="0" presId="urn:microsoft.com/office/officeart/2008/layout/VerticalCurvedList"/>
    <dgm:cxn modelId="{7EEE6041-B173-465F-B605-1A6D8237657D}" type="presParOf" srcId="{1C7A5EF5-3E2C-45FC-B1F7-81555AE94FA4}" destId="{3B31A4FE-3B3E-47DE-815E-3F65E7B0EBBB}" srcOrd="0" destOrd="0" presId="urn:microsoft.com/office/officeart/2008/layout/VerticalCurvedList"/>
    <dgm:cxn modelId="{09E9352D-E2CC-461B-9B1C-5D3956C4CE3E}" type="presParOf" srcId="{2F6C8709-BBBF-4D16-8EB8-0F8D1692029D}" destId="{EF6EA289-021E-4CE0-96F6-A1F49CA91B32}" srcOrd="5" destOrd="0" presId="urn:microsoft.com/office/officeart/2008/layout/VerticalCurvedList"/>
    <dgm:cxn modelId="{DF0E287E-6961-4764-9FBA-E60FB36CA672}" type="presParOf" srcId="{2F6C8709-BBBF-4D16-8EB8-0F8D1692029D}" destId="{E399A57D-9663-492C-A7E6-C7E90D3774DF}" srcOrd="6" destOrd="0" presId="urn:microsoft.com/office/officeart/2008/layout/VerticalCurvedList"/>
    <dgm:cxn modelId="{264BCD97-1895-4FC0-AB47-919CD10FF469}" type="presParOf" srcId="{E399A57D-9663-492C-A7E6-C7E90D3774DF}" destId="{C77EC05B-2322-42D2-98A4-3678436DCB9D}" srcOrd="0" destOrd="0" presId="urn:microsoft.com/office/officeart/2008/layout/VerticalCurvedList"/>
    <dgm:cxn modelId="{27ECEA92-D5FA-4BEF-B700-E42E38333EA6}" type="presParOf" srcId="{2F6C8709-BBBF-4D16-8EB8-0F8D1692029D}" destId="{5FCCD3EE-C884-47E8-A191-FDB3CA5E378E}" srcOrd="7" destOrd="0" presId="urn:microsoft.com/office/officeart/2008/layout/VerticalCurvedList"/>
    <dgm:cxn modelId="{8E9910B6-B17B-4D19-AA1A-5FC8E7A6B8B6}" type="presParOf" srcId="{2F6C8709-BBBF-4D16-8EB8-0F8D1692029D}" destId="{47D5CBB4-F6F2-4509-95D7-FA84EEF69909}" srcOrd="8" destOrd="0" presId="urn:microsoft.com/office/officeart/2008/layout/VerticalCurvedList"/>
    <dgm:cxn modelId="{E186ED9F-70A8-4692-9C8D-1D9ADEF723D2}" type="presParOf" srcId="{47D5CBB4-F6F2-4509-95D7-FA84EEF69909}" destId="{6DFA7773-320F-4CB7-90D1-993412BEC12D}" srcOrd="0" destOrd="0" presId="urn:microsoft.com/office/officeart/2008/layout/VerticalCurvedList"/>
    <dgm:cxn modelId="{01D54ECE-B06F-4E38-AC55-CF11B4C77604}" type="presParOf" srcId="{2F6C8709-BBBF-4D16-8EB8-0F8D1692029D}" destId="{AB05738E-B7E8-41DB-95A8-6C480B31FA74}" srcOrd="9" destOrd="0" presId="urn:microsoft.com/office/officeart/2008/layout/VerticalCurvedList"/>
    <dgm:cxn modelId="{2FED5EE2-0732-4FB5-913D-E99153549B2D}" type="presParOf" srcId="{2F6C8709-BBBF-4D16-8EB8-0F8D1692029D}" destId="{238E2AF4-6687-4277-970F-5317C85B78B7}" srcOrd="10" destOrd="0" presId="urn:microsoft.com/office/officeart/2008/layout/VerticalCurvedList"/>
    <dgm:cxn modelId="{412003CB-45B9-438E-A16A-E1C755ADA332}" type="presParOf" srcId="{238E2AF4-6687-4277-970F-5317C85B78B7}" destId="{FD88E87C-9AB2-4C6D-8CC5-1B19FFABD321}" srcOrd="0" destOrd="0" presId="urn:microsoft.com/office/officeart/2008/layout/VerticalCurvedList"/>
    <dgm:cxn modelId="{A0FD7290-D3C3-4676-987D-D57A9ED6F0A2}" type="presParOf" srcId="{2F6C8709-BBBF-4D16-8EB8-0F8D1692029D}" destId="{C8AF0341-7D3B-4661-9B61-E43BD3007C98}" srcOrd="11" destOrd="0" presId="urn:microsoft.com/office/officeart/2008/layout/VerticalCurvedList"/>
    <dgm:cxn modelId="{66103F79-BAA2-40ED-9256-2FC31128217D}" type="presParOf" srcId="{2F6C8709-BBBF-4D16-8EB8-0F8D1692029D}" destId="{2C7CEBCC-F926-448C-9FA6-3AE6BBB1091A}" srcOrd="12" destOrd="0" presId="urn:microsoft.com/office/officeart/2008/layout/VerticalCurvedList"/>
    <dgm:cxn modelId="{FDAECA1A-9D50-4679-A728-32638D572351}" type="presParOf" srcId="{2C7CEBCC-F926-448C-9FA6-3AE6BBB1091A}" destId="{6282AB27-A3D3-4ADC-B45E-F5C0ED39932B}"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3DD3BD-A670-4165-970C-A67E9DEA0FF2}" type="doc">
      <dgm:prSet loTypeId="urn:microsoft.com/office/officeart/2005/8/layout/venn3" loCatId="relationship" qsTypeId="urn:microsoft.com/office/officeart/2005/8/quickstyle/simple1" qsCatId="simple" csTypeId="urn:microsoft.com/office/officeart/2005/8/colors/accent1_2" csCatId="accent1" phldr="1"/>
      <dgm:spPr/>
    </dgm:pt>
    <dgm:pt modelId="{CC2B3214-2D02-44A7-93C8-7B0113DC2D2E}">
      <dgm:prSet phldrT="[Text]"/>
      <dgm:spPr/>
      <dgm:t>
        <a:bodyPr/>
        <a:lstStyle/>
        <a:p>
          <a:r>
            <a:rPr lang="en-US" b="0" i="0" dirty="0"/>
            <a:t>Large applications that require a high release velocity</a:t>
          </a:r>
          <a:endParaRPr lang="de-DE" dirty="0"/>
        </a:p>
      </dgm:t>
    </dgm:pt>
    <dgm:pt modelId="{154A0671-67F4-4F0E-8C80-B977BDCEFFF0}" type="parTrans" cxnId="{FD578E63-B845-48C5-B400-CAB25B2E153A}">
      <dgm:prSet/>
      <dgm:spPr/>
      <dgm:t>
        <a:bodyPr/>
        <a:lstStyle/>
        <a:p>
          <a:endParaRPr lang="de-DE"/>
        </a:p>
      </dgm:t>
    </dgm:pt>
    <dgm:pt modelId="{AEBA33E4-8A0D-4289-B4B9-5A8C7756DF38}" type="sibTrans" cxnId="{FD578E63-B845-48C5-B400-CAB25B2E153A}">
      <dgm:prSet/>
      <dgm:spPr/>
      <dgm:t>
        <a:bodyPr/>
        <a:lstStyle/>
        <a:p>
          <a:endParaRPr lang="de-DE"/>
        </a:p>
      </dgm:t>
    </dgm:pt>
    <dgm:pt modelId="{81B44F2E-77A6-4619-B344-120770956877}">
      <dgm:prSet phldrT="[Text]"/>
      <dgm:spPr/>
      <dgm:t>
        <a:bodyPr/>
        <a:lstStyle/>
        <a:p>
          <a:r>
            <a:rPr lang="en-US" b="0" i="0"/>
            <a:t>Complex applications that need to be highly scalable</a:t>
          </a:r>
          <a:endParaRPr lang="de-DE" dirty="0"/>
        </a:p>
      </dgm:t>
    </dgm:pt>
    <dgm:pt modelId="{591D8062-BE57-4EFD-B6FB-1DF8FE3F32DE}" type="parTrans" cxnId="{5CE368B5-F660-4A74-A652-7DF02283EC88}">
      <dgm:prSet/>
      <dgm:spPr/>
      <dgm:t>
        <a:bodyPr/>
        <a:lstStyle/>
        <a:p>
          <a:endParaRPr lang="de-DE"/>
        </a:p>
      </dgm:t>
    </dgm:pt>
    <dgm:pt modelId="{EBE1DD2F-2CC7-4BAB-B763-EC16236A1BBC}" type="sibTrans" cxnId="{5CE368B5-F660-4A74-A652-7DF02283EC88}">
      <dgm:prSet/>
      <dgm:spPr/>
      <dgm:t>
        <a:bodyPr/>
        <a:lstStyle/>
        <a:p>
          <a:endParaRPr lang="de-DE"/>
        </a:p>
      </dgm:t>
    </dgm:pt>
    <dgm:pt modelId="{826B38A7-4A3D-4307-9147-C8431F1BF196}">
      <dgm:prSet phldrT="[Text]"/>
      <dgm:spPr/>
      <dgm:t>
        <a:bodyPr/>
        <a:lstStyle/>
        <a:p>
          <a:r>
            <a:rPr lang="en-US" b="0" i="0"/>
            <a:t>Applications with rich domains or many subdomains</a:t>
          </a:r>
          <a:endParaRPr lang="de-DE" dirty="0"/>
        </a:p>
      </dgm:t>
    </dgm:pt>
    <dgm:pt modelId="{D37AE090-829A-4737-BCD4-218E3EBC3B96}" type="parTrans" cxnId="{D3CF1848-798A-4C10-9E3E-87312863FC03}">
      <dgm:prSet/>
      <dgm:spPr/>
      <dgm:t>
        <a:bodyPr/>
        <a:lstStyle/>
        <a:p>
          <a:endParaRPr lang="de-DE"/>
        </a:p>
      </dgm:t>
    </dgm:pt>
    <dgm:pt modelId="{84C10039-C71B-4E5E-8400-A135CDB243E7}" type="sibTrans" cxnId="{D3CF1848-798A-4C10-9E3E-87312863FC03}">
      <dgm:prSet/>
      <dgm:spPr/>
      <dgm:t>
        <a:bodyPr/>
        <a:lstStyle/>
        <a:p>
          <a:endParaRPr lang="de-DE"/>
        </a:p>
      </dgm:t>
    </dgm:pt>
    <dgm:pt modelId="{FB965206-7F29-4956-987D-2646563C9E0A}">
      <dgm:prSet phldrT="[Text]"/>
      <dgm:spPr/>
      <dgm:t>
        <a:bodyPr/>
        <a:lstStyle/>
        <a:p>
          <a:r>
            <a:rPr lang="en-US" b="0" i="0"/>
            <a:t>An organization that consists of small development teams</a:t>
          </a:r>
          <a:endParaRPr lang="de-DE" dirty="0"/>
        </a:p>
      </dgm:t>
    </dgm:pt>
    <dgm:pt modelId="{04B56F3E-367D-4632-9E1B-F212E78C34CC}" type="parTrans" cxnId="{EF29AA74-B877-4D98-9B8A-F826EA7E9DF0}">
      <dgm:prSet/>
      <dgm:spPr/>
      <dgm:t>
        <a:bodyPr/>
        <a:lstStyle/>
        <a:p>
          <a:endParaRPr lang="de-DE"/>
        </a:p>
      </dgm:t>
    </dgm:pt>
    <dgm:pt modelId="{2F3153B6-6AC1-448C-A530-2BC73BA4A7E0}" type="sibTrans" cxnId="{EF29AA74-B877-4D98-9B8A-F826EA7E9DF0}">
      <dgm:prSet/>
      <dgm:spPr/>
      <dgm:t>
        <a:bodyPr/>
        <a:lstStyle/>
        <a:p>
          <a:endParaRPr lang="de-DE"/>
        </a:p>
      </dgm:t>
    </dgm:pt>
    <dgm:pt modelId="{2541A369-9932-4414-BF0B-A6D86C48B4F9}" type="pres">
      <dgm:prSet presAssocID="{0B3DD3BD-A670-4165-970C-A67E9DEA0FF2}" presName="Name0" presStyleCnt="0">
        <dgm:presLayoutVars>
          <dgm:dir/>
          <dgm:resizeHandles val="exact"/>
        </dgm:presLayoutVars>
      </dgm:prSet>
      <dgm:spPr/>
    </dgm:pt>
    <dgm:pt modelId="{B42C7A54-7FB2-45BA-B307-99ED4588DC73}" type="pres">
      <dgm:prSet presAssocID="{CC2B3214-2D02-44A7-93C8-7B0113DC2D2E}" presName="Name5" presStyleLbl="vennNode1" presStyleIdx="0" presStyleCnt="4">
        <dgm:presLayoutVars>
          <dgm:bulletEnabled val="1"/>
        </dgm:presLayoutVars>
      </dgm:prSet>
      <dgm:spPr/>
    </dgm:pt>
    <dgm:pt modelId="{51B445A4-1A0D-436F-8E3C-A3A9B218787C}" type="pres">
      <dgm:prSet presAssocID="{AEBA33E4-8A0D-4289-B4B9-5A8C7756DF38}" presName="space" presStyleCnt="0"/>
      <dgm:spPr/>
    </dgm:pt>
    <dgm:pt modelId="{F0FEB60E-289B-4F18-94D5-E597CB5CA6C7}" type="pres">
      <dgm:prSet presAssocID="{81B44F2E-77A6-4619-B344-120770956877}" presName="Name5" presStyleLbl="vennNode1" presStyleIdx="1" presStyleCnt="4">
        <dgm:presLayoutVars>
          <dgm:bulletEnabled val="1"/>
        </dgm:presLayoutVars>
      </dgm:prSet>
      <dgm:spPr/>
    </dgm:pt>
    <dgm:pt modelId="{06F581EE-FFD9-4808-A8A8-2CFF57CACF15}" type="pres">
      <dgm:prSet presAssocID="{EBE1DD2F-2CC7-4BAB-B763-EC16236A1BBC}" presName="space" presStyleCnt="0"/>
      <dgm:spPr/>
    </dgm:pt>
    <dgm:pt modelId="{627A0023-07A9-4D22-8A21-2633BBFE6008}" type="pres">
      <dgm:prSet presAssocID="{826B38A7-4A3D-4307-9147-C8431F1BF196}" presName="Name5" presStyleLbl="vennNode1" presStyleIdx="2" presStyleCnt="4">
        <dgm:presLayoutVars>
          <dgm:bulletEnabled val="1"/>
        </dgm:presLayoutVars>
      </dgm:prSet>
      <dgm:spPr/>
    </dgm:pt>
    <dgm:pt modelId="{B5DBB294-7986-4B23-9B92-9FAA0A95F8D3}" type="pres">
      <dgm:prSet presAssocID="{84C10039-C71B-4E5E-8400-A135CDB243E7}" presName="space" presStyleCnt="0"/>
      <dgm:spPr/>
    </dgm:pt>
    <dgm:pt modelId="{8FA30A41-90AA-4AF8-99D6-336BA12000E2}" type="pres">
      <dgm:prSet presAssocID="{FB965206-7F29-4956-987D-2646563C9E0A}" presName="Name5" presStyleLbl="vennNode1" presStyleIdx="3" presStyleCnt="4">
        <dgm:presLayoutVars>
          <dgm:bulletEnabled val="1"/>
        </dgm:presLayoutVars>
      </dgm:prSet>
      <dgm:spPr/>
    </dgm:pt>
  </dgm:ptLst>
  <dgm:cxnLst>
    <dgm:cxn modelId="{D115DD2A-17D1-46BF-83C9-4801DC668871}" type="presOf" srcId="{0B3DD3BD-A670-4165-970C-A67E9DEA0FF2}" destId="{2541A369-9932-4414-BF0B-A6D86C48B4F9}" srcOrd="0" destOrd="0" presId="urn:microsoft.com/office/officeart/2005/8/layout/venn3"/>
    <dgm:cxn modelId="{FD578E63-B845-48C5-B400-CAB25B2E153A}" srcId="{0B3DD3BD-A670-4165-970C-A67E9DEA0FF2}" destId="{CC2B3214-2D02-44A7-93C8-7B0113DC2D2E}" srcOrd="0" destOrd="0" parTransId="{154A0671-67F4-4F0E-8C80-B977BDCEFFF0}" sibTransId="{AEBA33E4-8A0D-4289-B4B9-5A8C7756DF38}"/>
    <dgm:cxn modelId="{D3CF1848-798A-4C10-9E3E-87312863FC03}" srcId="{0B3DD3BD-A670-4165-970C-A67E9DEA0FF2}" destId="{826B38A7-4A3D-4307-9147-C8431F1BF196}" srcOrd="2" destOrd="0" parTransId="{D37AE090-829A-4737-BCD4-218E3EBC3B96}" sibTransId="{84C10039-C71B-4E5E-8400-A135CDB243E7}"/>
    <dgm:cxn modelId="{EF29AA74-B877-4D98-9B8A-F826EA7E9DF0}" srcId="{0B3DD3BD-A670-4165-970C-A67E9DEA0FF2}" destId="{FB965206-7F29-4956-987D-2646563C9E0A}" srcOrd="3" destOrd="0" parTransId="{04B56F3E-367D-4632-9E1B-F212E78C34CC}" sibTransId="{2F3153B6-6AC1-448C-A530-2BC73BA4A7E0}"/>
    <dgm:cxn modelId="{AD39077C-1BA8-43FA-835F-1C36287157EC}" type="presOf" srcId="{826B38A7-4A3D-4307-9147-C8431F1BF196}" destId="{627A0023-07A9-4D22-8A21-2633BBFE6008}" srcOrd="0" destOrd="0" presId="urn:microsoft.com/office/officeart/2005/8/layout/venn3"/>
    <dgm:cxn modelId="{7F73CFAF-241B-40A9-8D56-A2AAC297822E}" type="presOf" srcId="{FB965206-7F29-4956-987D-2646563C9E0A}" destId="{8FA30A41-90AA-4AF8-99D6-336BA12000E2}" srcOrd="0" destOrd="0" presId="urn:microsoft.com/office/officeart/2005/8/layout/venn3"/>
    <dgm:cxn modelId="{5CE368B5-F660-4A74-A652-7DF02283EC88}" srcId="{0B3DD3BD-A670-4165-970C-A67E9DEA0FF2}" destId="{81B44F2E-77A6-4619-B344-120770956877}" srcOrd="1" destOrd="0" parTransId="{591D8062-BE57-4EFD-B6FB-1DF8FE3F32DE}" sibTransId="{EBE1DD2F-2CC7-4BAB-B763-EC16236A1BBC}"/>
    <dgm:cxn modelId="{DFE472C4-E60A-4054-9EDE-3F3ED28ABF5E}" type="presOf" srcId="{CC2B3214-2D02-44A7-93C8-7B0113DC2D2E}" destId="{B42C7A54-7FB2-45BA-B307-99ED4588DC73}" srcOrd="0" destOrd="0" presId="urn:microsoft.com/office/officeart/2005/8/layout/venn3"/>
    <dgm:cxn modelId="{C63E63EB-25F1-47FA-A214-596A74D1257F}" type="presOf" srcId="{81B44F2E-77A6-4619-B344-120770956877}" destId="{F0FEB60E-289B-4F18-94D5-E597CB5CA6C7}" srcOrd="0" destOrd="0" presId="urn:microsoft.com/office/officeart/2005/8/layout/venn3"/>
    <dgm:cxn modelId="{6D73C385-4456-4055-85BE-AF8628306133}" type="presParOf" srcId="{2541A369-9932-4414-BF0B-A6D86C48B4F9}" destId="{B42C7A54-7FB2-45BA-B307-99ED4588DC73}" srcOrd="0" destOrd="0" presId="urn:microsoft.com/office/officeart/2005/8/layout/venn3"/>
    <dgm:cxn modelId="{AA9DC693-C734-42F4-8A72-49020CF3D76A}" type="presParOf" srcId="{2541A369-9932-4414-BF0B-A6D86C48B4F9}" destId="{51B445A4-1A0D-436F-8E3C-A3A9B218787C}" srcOrd="1" destOrd="0" presId="urn:microsoft.com/office/officeart/2005/8/layout/venn3"/>
    <dgm:cxn modelId="{9D3FF298-8424-4380-A760-982ED535824F}" type="presParOf" srcId="{2541A369-9932-4414-BF0B-A6D86C48B4F9}" destId="{F0FEB60E-289B-4F18-94D5-E597CB5CA6C7}" srcOrd="2" destOrd="0" presId="urn:microsoft.com/office/officeart/2005/8/layout/venn3"/>
    <dgm:cxn modelId="{3E6668F6-23FC-463C-B99F-AE69056E401D}" type="presParOf" srcId="{2541A369-9932-4414-BF0B-A6D86C48B4F9}" destId="{06F581EE-FFD9-4808-A8A8-2CFF57CACF15}" srcOrd="3" destOrd="0" presId="urn:microsoft.com/office/officeart/2005/8/layout/venn3"/>
    <dgm:cxn modelId="{FBB5A13B-C041-497C-A403-7BDB79C99D68}" type="presParOf" srcId="{2541A369-9932-4414-BF0B-A6D86C48B4F9}" destId="{627A0023-07A9-4D22-8A21-2633BBFE6008}" srcOrd="4" destOrd="0" presId="urn:microsoft.com/office/officeart/2005/8/layout/venn3"/>
    <dgm:cxn modelId="{B8780362-953C-40D4-8261-953CEB76EF02}" type="presParOf" srcId="{2541A369-9932-4414-BF0B-A6D86C48B4F9}" destId="{B5DBB294-7986-4B23-9B92-9FAA0A95F8D3}" srcOrd="5" destOrd="0" presId="urn:microsoft.com/office/officeart/2005/8/layout/venn3"/>
    <dgm:cxn modelId="{F13E209D-2C9F-45AE-9190-8DA055AB7B83}" type="presParOf" srcId="{2541A369-9932-4414-BF0B-A6D86C48B4F9}" destId="{8FA30A41-90AA-4AF8-99D6-336BA12000E2}" srcOrd="6"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3DD3BD-A670-4165-970C-A67E9DEA0FF2}" type="doc">
      <dgm:prSet loTypeId="urn:microsoft.com/office/officeart/2011/layout/CircleProcess" loCatId="officeonline" qsTypeId="urn:microsoft.com/office/officeart/2005/8/quickstyle/simple2" qsCatId="simple" csTypeId="urn:microsoft.com/office/officeart/2005/8/colors/accent3_2" csCatId="accent3" phldr="1"/>
      <dgm:spPr/>
    </dgm:pt>
    <dgm:pt modelId="{CC2B3214-2D02-44A7-93C8-7B0113DC2D2E}">
      <dgm:prSet phldrT="[Text]"/>
      <dgm:spPr/>
      <dgm:t>
        <a:bodyPr/>
        <a:lstStyle/>
        <a:p>
          <a:pPr>
            <a:lnSpc>
              <a:spcPct val="100000"/>
            </a:lnSpc>
          </a:pPr>
          <a:r>
            <a:rPr lang="en-US" b="1" i="0" dirty="0"/>
            <a:t>Service Orchestrator </a:t>
          </a:r>
          <a:r>
            <a:rPr lang="en-US" b="0" i="0" dirty="0"/>
            <a:t>(manage</a:t>
          </a:r>
          <a:r>
            <a:rPr lang="en-US" b="1" i="0" dirty="0"/>
            <a:t> </a:t>
          </a:r>
          <a:r>
            <a:rPr lang="en-US" b="0" i="0" dirty="0"/>
            <a:t>services</a:t>
          </a:r>
          <a:r>
            <a:rPr lang="en-US" b="1" i="0" dirty="0"/>
            <a:t> </a:t>
          </a:r>
          <a:r>
            <a:rPr lang="en-US" b="0" i="0" dirty="0"/>
            <a:t>running on dedicated nodes [VMs])</a:t>
          </a:r>
          <a:endParaRPr lang="de-DE" b="0" dirty="0"/>
        </a:p>
      </dgm:t>
    </dgm:pt>
    <dgm:pt modelId="{154A0671-67F4-4F0E-8C80-B977BDCEFFF0}" type="parTrans" cxnId="{FD578E63-B845-48C5-B400-CAB25B2E153A}">
      <dgm:prSet/>
      <dgm:spPr/>
      <dgm:t>
        <a:bodyPr/>
        <a:lstStyle/>
        <a:p>
          <a:endParaRPr lang="de-DE"/>
        </a:p>
      </dgm:t>
    </dgm:pt>
    <dgm:pt modelId="{AEBA33E4-8A0D-4289-B4B9-5A8C7756DF38}" type="sibTrans" cxnId="{FD578E63-B845-48C5-B400-CAB25B2E153A}">
      <dgm:prSet/>
      <dgm:spPr/>
      <dgm:t>
        <a:bodyPr/>
        <a:lstStyle/>
        <a:p>
          <a:endParaRPr lang="de-DE"/>
        </a:p>
      </dgm:t>
    </dgm:pt>
    <dgm:pt modelId="{2D83624C-4171-4FF8-97B0-81ABCFF40620}">
      <dgm:prSet phldrT="[Text]"/>
      <dgm:spPr/>
      <dgm:t>
        <a:bodyPr/>
        <a:lstStyle/>
        <a:p>
          <a:pPr>
            <a:lnSpc>
              <a:spcPct val="100000"/>
            </a:lnSpc>
          </a:pPr>
          <a:r>
            <a:rPr lang="en-US" b="1" dirty="0"/>
            <a:t>Serverless</a:t>
          </a:r>
          <a:r>
            <a:rPr lang="en-US" dirty="0"/>
            <a:t> </a:t>
          </a:r>
          <a:r>
            <a:rPr lang="en-US" b="1" dirty="0"/>
            <a:t>Architecture</a:t>
          </a:r>
          <a:br>
            <a:rPr lang="en-US" b="1" dirty="0"/>
          </a:br>
          <a:r>
            <a:rPr lang="en-US" dirty="0"/>
            <a:t> (using function as a service [</a:t>
          </a:r>
          <a:r>
            <a:rPr lang="en-US" dirty="0" err="1"/>
            <a:t>FaaS</a:t>
          </a:r>
          <a:r>
            <a:rPr lang="en-US" dirty="0"/>
            <a:t>])</a:t>
          </a:r>
          <a:endParaRPr lang="de-DE" dirty="0"/>
        </a:p>
      </dgm:t>
    </dgm:pt>
    <dgm:pt modelId="{BE23FD6B-D442-4E67-9B6D-2DB74CE2D1DE}" type="sibTrans" cxnId="{66394892-B812-4892-88BE-9F2AE6D0F277}">
      <dgm:prSet/>
      <dgm:spPr/>
      <dgm:t>
        <a:bodyPr/>
        <a:lstStyle/>
        <a:p>
          <a:endParaRPr lang="de-DE"/>
        </a:p>
      </dgm:t>
    </dgm:pt>
    <dgm:pt modelId="{D039DCA0-5AF1-41AE-8225-68628C20AC21}" type="parTrans" cxnId="{66394892-B812-4892-88BE-9F2AE6D0F277}">
      <dgm:prSet/>
      <dgm:spPr/>
      <dgm:t>
        <a:bodyPr/>
        <a:lstStyle/>
        <a:p>
          <a:endParaRPr lang="de-DE"/>
        </a:p>
      </dgm:t>
    </dgm:pt>
    <dgm:pt modelId="{4611C3BD-AFE5-4E32-966D-BA865CCB1EB9}" type="pres">
      <dgm:prSet presAssocID="{0B3DD3BD-A670-4165-970C-A67E9DEA0FF2}" presName="Name0" presStyleCnt="0">
        <dgm:presLayoutVars>
          <dgm:chMax val="11"/>
          <dgm:chPref val="11"/>
          <dgm:dir/>
          <dgm:resizeHandles/>
        </dgm:presLayoutVars>
      </dgm:prSet>
      <dgm:spPr/>
    </dgm:pt>
    <dgm:pt modelId="{56636EF0-9CB7-4E1F-8BA9-2008124254CD}" type="pres">
      <dgm:prSet presAssocID="{2D83624C-4171-4FF8-97B0-81ABCFF40620}" presName="Accent2" presStyleCnt="0"/>
      <dgm:spPr/>
    </dgm:pt>
    <dgm:pt modelId="{4E422FC0-3AC2-467F-BAE7-417D3DD03709}" type="pres">
      <dgm:prSet presAssocID="{2D83624C-4171-4FF8-97B0-81ABCFF40620}" presName="Accent" presStyleLbl="node1" presStyleIdx="0" presStyleCnt="2"/>
      <dgm:spPr/>
    </dgm:pt>
    <dgm:pt modelId="{E2CD872B-3ED1-472C-87C8-B20566891F47}" type="pres">
      <dgm:prSet presAssocID="{2D83624C-4171-4FF8-97B0-81ABCFF40620}" presName="ParentBackground2" presStyleCnt="0"/>
      <dgm:spPr/>
    </dgm:pt>
    <dgm:pt modelId="{E4F847F9-A020-41B7-B8F4-F55425F35ED5}" type="pres">
      <dgm:prSet presAssocID="{2D83624C-4171-4FF8-97B0-81ABCFF40620}" presName="ParentBackground" presStyleLbl="fgAcc1" presStyleIdx="0" presStyleCnt="2"/>
      <dgm:spPr/>
    </dgm:pt>
    <dgm:pt modelId="{DC008D8F-1A4D-4E49-AB9C-A69DE7BD7466}" type="pres">
      <dgm:prSet presAssocID="{2D83624C-4171-4FF8-97B0-81ABCFF40620}" presName="Parent2" presStyleLbl="revTx" presStyleIdx="0" presStyleCnt="0">
        <dgm:presLayoutVars>
          <dgm:chMax val="1"/>
          <dgm:chPref val="1"/>
          <dgm:bulletEnabled val="1"/>
        </dgm:presLayoutVars>
      </dgm:prSet>
      <dgm:spPr/>
    </dgm:pt>
    <dgm:pt modelId="{635ADD14-6C95-47C8-BA76-CDB1EA4CB5C3}" type="pres">
      <dgm:prSet presAssocID="{CC2B3214-2D02-44A7-93C8-7B0113DC2D2E}" presName="Accent1" presStyleCnt="0"/>
      <dgm:spPr/>
    </dgm:pt>
    <dgm:pt modelId="{FDDB170B-57C0-4F5E-8C80-169EE50B6FF7}" type="pres">
      <dgm:prSet presAssocID="{CC2B3214-2D02-44A7-93C8-7B0113DC2D2E}" presName="Accent" presStyleLbl="node1" presStyleIdx="1" presStyleCnt="2"/>
      <dgm:spPr/>
    </dgm:pt>
    <dgm:pt modelId="{6FDE30B7-EBCA-4CF9-AB37-B0479F031A1F}" type="pres">
      <dgm:prSet presAssocID="{CC2B3214-2D02-44A7-93C8-7B0113DC2D2E}" presName="ParentBackground1" presStyleCnt="0"/>
      <dgm:spPr/>
    </dgm:pt>
    <dgm:pt modelId="{52E996D3-F692-42BF-8805-21BAC39AD65B}" type="pres">
      <dgm:prSet presAssocID="{CC2B3214-2D02-44A7-93C8-7B0113DC2D2E}" presName="ParentBackground" presStyleLbl="fgAcc1" presStyleIdx="1" presStyleCnt="2"/>
      <dgm:spPr/>
    </dgm:pt>
    <dgm:pt modelId="{D973307E-791B-449E-BE1B-742C239FDDDF}" type="pres">
      <dgm:prSet presAssocID="{CC2B3214-2D02-44A7-93C8-7B0113DC2D2E}" presName="Parent1" presStyleLbl="revTx" presStyleIdx="0" presStyleCnt="0">
        <dgm:presLayoutVars>
          <dgm:chMax val="1"/>
          <dgm:chPref val="1"/>
          <dgm:bulletEnabled val="1"/>
        </dgm:presLayoutVars>
      </dgm:prSet>
      <dgm:spPr/>
    </dgm:pt>
  </dgm:ptLst>
  <dgm:cxnLst>
    <dgm:cxn modelId="{F6874B32-BD28-42C9-905E-DF1E03A500B2}" type="presOf" srcId="{CC2B3214-2D02-44A7-93C8-7B0113DC2D2E}" destId="{D973307E-791B-449E-BE1B-742C239FDDDF}" srcOrd="1" destOrd="0" presId="urn:microsoft.com/office/officeart/2011/layout/CircleProcess"/>
    <dgm:cxn modelId="{FD578E63-B845-48C5-B400-CAB25B2E153A}" srcId="{0B3DD3BD-A670-4165-970C-A67E9DEA0FF2}" destId="{CC2B3214-2D02-44A7-93C8-7B0113DC2D2E}" srcOrd="0" destOrd="0" parTransId="{154A0671-67F4-4F0E-8C80-B977BDCEFFF0}" sibTransId="{AEBA33E4-8A0D-4289-B4B9-5A8C7756DF38}"/>
    <dgm:cxn modelId="{B9CD8549-8467-4E65-93BC-229B76CBD80F}" type="presOf" srcId="{2D83624C-4171-4FF8-97B0-81ABCFF40620}" destId="{DC008D8F-1A4D-4E49-AB9C-A69DE7BD7466}" srcOrd="1" destOrd="0" presId="urn:microsoft.com/office/officeart/2011/layout/CircleProcess"/>
    <dgm:cxn modelId="{006DA450-1F25-42C4-AA2F-7A8C2238DFBB}" type="presOf" srcId="{2D83624C-4171-4FF8-97B0-81ABCFF40620}" destId="{E4F847F9-A020-41B7-B8F4-F55425F35ED5}" srcOrd="0" destOrd="0" presId="urn:microsoft.com/office/officeart/2011/layout/CircleProcess"/>
    <dgm:cxn modelId="{059B5679-A35C-481D-BB84-AC91EFA777BD}" type="presOf" srcId="{0B3DD3BD-A670-4165-970C-A67E9DEA0FF2}" destId="{4611C3BD-AFE5-4E32-966D-BA865CCB1EB9}" srcOrd="0" destOrd="0" presId="urn:microsoft.com/office/officeart/2011/layout/CircleProcess"/>
    <dgm:cxn modelId="{66394892-B812-4892-88BE-9F2AE6D0F277}" srcId="{0B3DD3BD-A670-4165-970C-A67E9DEA0FF2}" destId="{2D83624C-4171-4FF8-97B0-81ABCFF40620}" srcOrd="1" destOrd="0" parTransId="{D039DCA0-5AF1-41AE-8225-68628C20AC21}" sibTransId="{BE23FD6B-D442-4E67-9B6D-2DB74CE2D1DE}"/>
    <dgm:cxn modelId="{8F07F995-EE8C-4E41-8640-CA63FD721310}" type="presOf" srcId="{CC2B3214-2D02-44A7-93C8-7B0113DC2D2E}" destId="{52E996D3-F692-42BF-8805-21BAC39AD65B}" srcOrd="0" destOrd="0" presId="urn:microsoft.com/office/officeart/2011/layout/CircleProcess"/>
    <dgm:cxn modelId="{7E053A5D-3648-4321-BC7C-27B1AC6027C9}" type="presParOf" srcId="{4611C3BD-AFE5-4E32-966D-BA865CCB1EB9}" destId="{56636EF0-9CB7-4E1F-8BA9-2008124254CD}" srcOrd="0" destOrd="0" presId="urn:microsoft.com/office/officeart/2011/layout/CircleProcess"/>
    <dgm:cxn modelId="{596DDEF0-5320-4E85-89EE-13B775C607D0}" type="presParOf" srcId="{56636EF0-9CB7-4E1F-8BA9-2008124254CD}" destId="{4E422FC0-3AC2-467F-BAE7-417D3DD03709}" srcOrd="0" destOrd="0" presId="urn:microsoft.com/office/officeart/2011/layout/CircleProcess"/>
    <dgm:cxn modelId="{1FFBB7B0-DCC0-4334-8967-8D6E9D1315EF}" type="presParOf" srcId="{4611C3BD-AFE5-4E32-966D-BA865CCB1EB9}" destId="{E2CD872B-3ED1-472C-87C8-B20566891F47}" srcOrd="1" destOrd="0" presId="urn:microsoft.com/office/officeart/2011/layout/CircleProcess"/>
    <dgm:cxn modelId="{8899C94D-924F-49C3-8A9B-155B5C9CD668}" type="presParOf" srcId="{E2CD872B-3ED1-472C-87C8-B20566891F47}" destId="{E4F847F9-A020-41B7-B8F4-F55425F35ED5}" srcOrd="0" destOrd="0" presId="urn:microsoft.com/office/officeart/2011/layout/CircleProcess"/>
    <dgm:cxn modelId="{66BC4F5E-A282-41A2-AE4D-C4CE784BE1F8}" type="presParOf" srcId="{4611C3BD-AFE5-4E32-966D-BA865CCB1EB9}" destId="{DC008D8F-1A4D-4E49-AB9C-A69DE7BD7466}" srcOrd="2" destOrd="0" presId="urn:microsoft.com/office/officeart/2011/layout/CircleProcess"/>
    <dgm:cxn modelId="{CC26030A-D097-434E-AA41-E7D2FED113C0}" type="presParOf" srcId="{4611C3BD-AFE5-4E32-966D-BA865CCB1EB9}" destId="{635ADD14-6C95-47C8-BA76-CDB1EA4CB5C3}" srcOrd="3" destOrd="0" presId="urn:microsoft.com/office/officeart/2011/layout/CircleProcess"/>
    <dgm:cxn modelId="{70B0F56C-91A2-4371-B51A-E6B5EDE944ED}" type="presParOf" srcId="{635ADD14-6C95-47C8-BA76-CDB1EA4CB5C3}" destId="{FDDB170B-57C0-4F5E-8C80-169EE50B6FF7}" srcOrd="0" destOrd="0" presId="urn:microsoft.com/office/officeart/2011/layout/CircleProcess"/>
    <dgm:cxn modelId="{2FECD92F-8FD8-4FE8-81BE-F70E7D5EC494}" type="presParOf" srcId="{4611C3BD-AFE5-4E32-966D-BA865CCB1EB9}" destId="{6FDE30B7-EBCA-4CF9-AB37-B0479F031A1F}" srcOrd="4" destOrd="0" presId="urn:microsoft.com/office/officeart/2011/layout/CircleProcess"/>
    <dgm:cxn modelId="{E7245CC4-5BE8-427B-8867-7EB93EEE08BD}" type="presParOf" srcId="{6FDE30B7-EBCA-4CF9-AB37-B0479F031A1F}" destId="{52E996D3-F692-42BF-8805-21BAC39AD65B}" srcOrd="0" destOrd="0" presId="urn:microsoft.com/office/officeart/2011/layout/CircleProcess"/>
    <dgm:cxn modelId="{4C3B0015-3EC9-4C06-85A8-E72373958503}" type="presParOf" srcId="{4611C3BD-AFE5-4E32-966D-BA865CCB1EB9}" destId="{D973307E-791B-449E-BE1B-742C239FDDDF}" srcOrd="5"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3DD3BD-A670-4165-970C-A67E9DEA0FF2}" type="doc">
      <dgm:prSet loTypeId="urn:microsoft.com/office/officeart/2005/8/layout/rings+Icon" loCatId="relationship" qsTypeId="urn:microsoft.com/office/officeart/2005/8/quickstyle/simple2" qsCatId="simple" csTypeId="urn:microsoft.com/office/officeart/2005/8/colors/accent3_2" csCatId="accent3" phldr="1"/>
      <dgm:spPr/>
    </dgm:pt>
    <dgm:pt modelId="{CC2B3214-2D02-44A7-93C8-7B0113DC2D2E}">
      <dgm:prSet phldrT="[Text]">
        <dgm:style>
          <a:lnRef idx="1">
            <a:schemeClr val="accent2"/>
          </a:lnRef>
          <a:fillRef idx="3">
            <a:schemeClr val="accent2"/>
          </a:fillRef>
          <a:effectRef idx="2">
            <a:schemeClr val="accent2"/>
          </a:effectRef>
          <a:fontRef idx="minor">
            <a:schemeClr val="lt1"/>
          </a:fontRef>
        </dgm:style>
      </dgm:prSet>
      <dgm:spPr/>
      <dgm:t>
        <a:bodyPr/>
        <a:lstStyle/>
        <a:p>
          <a:pPr>
            <a:lnSpc>
              <a:spcPct val="100000"/>
            </a:lnSpc>
          </a:pPr>
          <a:r>
            <a:rPr lang="de-DE" b="1" i="0" dirty="0" err="1"/>
            <a:t>Manageability</a:t>
          </a:r>
          <a:r>
            <a:rPr lang="de-DE" b="0" i="0" dirty="0"/>
            <a:t> </a:t>
          </a:r>
          <a:endParaRPr lang="de-DE" b="0" dirty="0"/>
        </a:p>
      </dgm:t>
    </dgm:pt>
    <dgm:pt modelId="{154A0671-67F4-4F0E-8C80-B977BDCEFFF0}" type="parTrans" cxnId="{FD578E63-B845-48C5-B400-CAB25B2E153A}">
      <dgm:prSet/>
      <dgm:spPr/>
      <dgm:t>
        <a:bodyPr/>
        <a:lstStyle/>
        <a:p>
          <a:endParaRPr lang="de-DE"/>
        </a:p>
      </dgm:t>
    </dgm:pt>
    <dgm:pt modelId="{AEBA33E4-8A0D-4289-B4B9-5A8C7756DF38}" type="sibTrans" cxnId="{FD578E63-B845-48C5-B400-CAB25B2E153A}">
      <dgm:prSet/>
      <dgm:spPr/>
      <dgm:t>
        <a:bodyPr/>
        <a:lstStyle/>
        <a:p>
          <a:endParaRPr lang="de-DE"/>
        </a:p>
      </dgm:t>
    </dgm:pt>
    <dgm:pt modelId="{2D83624C-4171-4FF8-97B0-81ABCFF40620}">
      <dgm:prSet phldrT="[Text]">
        <dgm:style>
          <a:lnRef idx="0">
            <a:scrgbClr r="0" g="0" b="0"/>
          </a:lnRef>
          <a:fillRef idx="0">
            <a:scrgbClr r="0" g="0" b="0"/>
          </a:fillRef>
          <a:effectRef idx="0">
            <a:scrgbClr r="0" g="0" b="0"/>
          </a:effectRef>
          <a:fontRef idx="minor">
            <a:schemeClr val="lt1"/>
          </a:fontRef>
        </dgm:style>
      </dgm:prSet>
      <dgm:spPr>
        <a:solidFill>
          <a:schemeClr val="accent1">
            <a:alpha val="50000"/>
          </a:schemeClr>
        </a:solidFill>
        <a:ln>
          <a:noFill/>
        </a:ln>
      </dgm:spPr>
      <dgm:t>
        <a:bodyPr/>
        <a:lstStyle/>
        <a:p>
          <a:pPr>
            <a:lnSpc>
              <a:spcPct val="100000"/>
            </a:lnSpc>
          </a:pPr>
          <a:r>
            <a:rPr lang="de-DE" b="1" i="0" dirty="0" err="1"/>
            <a:t>Flexibility</a:t>
          </a:r>
          <a:r>
            <a:rPr lang="de-DE" b="1" i="0" dirty="0"/>
            <a:t> and </a:t>
          </a:r>
          <a:r>
            <a:rPr lang="de-DE" b="1" i="0" dirty="0" err="1"/>
            <a:t>control</a:t>
          </a:r>
          <a:endParaRPr lang="de-DE" dirty="0"/>
        </a:p>
      </dgm:t>
    </dgm:pt>
    <dgm:pt modelId="{BE23FD6B-D442-4E67-9B6D-2DB74CE2D1DE}" type="sibTrans" cxnId="{66394892-B812-4892-88BE-9F2AE6D0F277}">
      <dgm:prSet/>
      <dgm:spPr/>
      <dgm:t>
        <a:bodyPr/>
        <a:lstStyle/>
        <a:p>
          <a:endParaRPr lang="de-DE"/>
        </a:p>
      </dgm:t>
    </dgm:pt>
    <dgm:pt modelId="{D039DCA0-5AF1-41AE-8225-68628C20AC21}" type="parTrans" cxnId="{66394892-B812-4892-88BE-9F2AE6D0F277}">
      <dgm:prSet/>
      <dgm:spPr/>
      <dgm:t>
        <a:bodyPr/>
        <a:lstStyle/>
        <a:p>
          <a:endParaRPr lang="de-DE"/>
        </a:p>
      </dgm:t>
    </dgm:pt>
    <dgm:pt modelId="{9B27F79F-95B2-4158-8D34-4DF71757E9CD}">
      <dgm:prSet phldrT="[Text]">
        <dgm:style>
          <a:lnRef idx="0">
            <a:schemeClr val="accent1"/>
          </a:lnRef>
          <a:fillRef idx="3">
            <a:schemeClr val="accent1"/>
          </a:fillRef>
          <a:effectRef idx="3">
            <a:schemeClr val="accent1"/>
          </a:effectRef>
          <a:fontRef idx="minor">
            <a:schemeClr val="lt1"/>
          </a:fontRef>
        </dgm:style>
      </dgm:prSet>
      <dgm:spPr/>
      <dgm:t>
        <a:bodyPr/>
        <a:lstStyle/>
        <a:p>
          <a:pPr>
            <a:lnSpc>
              <a:spcPct val="100000"/>
            </a:lnSpc>
          </a:pPr>
          <a:r>
            <a:rPr lang="de-DE" b="1" i="0" dirty="0" err="1"/>
            <a:t>Portability</a:t>
          </a:r>
          <a:endParaRPr lang="de-DE" dirty="0"/>
        </a:p>
      </dgm:t>
    </dgm:pt>
    <dgm:pt modelId="{9F768ED1-6D45-45D2-B791-4AAD6919ADE3}" type="parTrans" cxnId="{E6EF37BB-F402-439A-BD5C-AC1912E08748}">
      <dgm:prSet/>
      <dgm:spPr/>
      <dgm:t>
        <a:bodyPr/>
        <a:lstStyle/>
        <a:p>
          <a:endParaRPr lang="de-DE"/>
        </a:p>
      </dgm:t>
    </dgm:pt>
    <dgm:pt modelId="{C9EE48B8-64FA-47AE-9C8B-A6F487178FE3}" type="sibTrans" cxnId="{E6EF37BB-F402-439A-BD5C-AC1912E08748}">
      <dgm:prSet/>
      <dgm:spPr/>
      <dgm:t>
        <a:bodyPr/>
        <a:lstStyle/>
        <a:p>
          <a:endParaRPr lang="de-DE"/>
        </a:p>
      </dgm:t>
    </dgm:pt>
    <dgm:pt modelId="{2A31204B-443E-49F7-9ADB-C8A9D8E0CF33}">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pPr>
            <a:lnSpc>
              <a:spcPct val="100000"/>
            </a:lnSpc>
          </a:pPr>
          <a:r>
            <a:rPr lang="de-DE" b="1" i="0" dirty="0" err="1"/>
            <a:t>Application</a:t>
          </a:r>
          <a:r>
            <a:rPr lang="de-DE" b="1" i="0" dirty="0"/>
            <a:t> </a:t>
          </a:r>
          <a:r>
            <a:rPr lang="de-DE" b="1" i="0" dirty="0" err="1"/>
            <a:t>integration</a:t>
          </a:r>
          <a:endParaRPr lang="de-DE" dirty="0"/>
        </a:p>
      </dgm:t>
    </dgm:pt>
    <dgm:pt modelId="{1AF3FE9D-B458-438E-BC47-6553F4F50B00}" type="parTrans" cxnId="{F8F88114-9224-44C3-9D1C-534FAEFBE15A}">
      <dgm:prSet/>
      <dgm:spPr/>
      <dgm:t>
        <a:bodyPr/>
        <a:lstStyle/>
        <a:p>
          <a:endParaRPr lang="de-DE"/>
        </a:p>
      </dgm:t>
    </dgm:pt>
    <dgm:pt modelId="{A64F1FFD-A2CE-426B-B383-A483E313AD83}" type="sibTrans" cxnId="{F8F88114-9224-44C3-9D1C-534FAEFBE15A}">
      <dgm:prSet/>
      <dgm:spPr/>
      <dgm:t>
        <a:bodyPr/>
        <a:lstStyle/>
        <a:p>
          <a:endParaRPr lang="de-DE"/>
        </a:p>
      </dgm:t>
    </dgm:pt>
    <dgm:pt modelId="{96486FB7-EBD0-495E-A9E0-E0CEFC2624EB}">
      <dgm:prSet phldrT="[Text]">
        <dgm:style>
          <a:lnRef idx="3">
            <a:schemeClr val="lt1"/>
          </a:lnRef>
          <a:fillRef idx="1">
            <a:schemeClr val="accent4"/>
          </a:fillRef>
          <a:effectRef idx="1">
            <a:schemeClr val="accent4"/>
          </a:effectRef>
          <a:fontRef idx="minor">
            <a:schemeClr val="lt1"/>
          </a:fontRef>
        </dgm:style>
      </dgm:prSet>
      <dgm:spPr/>
      <dgm:t>
        <a:bodyPr/>
        <a:lstStyle/>
        <a:p>
          <a:pPr>
            <a:lnSpc>
              <a:spcPct val="100000"/>
            </a:lnSpc>
          </a:pPr>
          <a:r>
            <a:rPr lang="de-DE" b="1" i="0" dirty="0" err="1"/>
            <a:t>Cost</a:t>
          </a:r>
          <a:endParaRPr lang="de-DE" dirty="0"/>
        </a:p>
      </dgm:t>
    </dgm:pt>
    <dgm:pt modelId="{D978B805-A615-4013-B900-0AD16371A647}" type="parTrans" cxnId="{9AA767BE-B6C0-4D53-8556-8137AFADF8EC}">
      <dgm:prSet/>
      <dgm:spPr/>
      <dgm:t>
        <a:bodyPr/>
        <a:lstStyle/>
        <a:p>
          <a:endParaRPr lang="de-DE"/>
        </a:p>
      </dgm:t>
    </dgm:pt>
    <dgm:pt modelId="{9E560D6A-7864-4D13-A431-569648241D75}" type="sibTrans" cxnId="{9AA767BE-B6C0-4D53-8556-8137AFADF8EC}">
      <dgm:prSet/>
      <dgm:spPr/>
      <dgm:t>
        <a:bodyPr/>
        <a:lstStyle/>
        <a:p>
          <a:endParaRPr lang="de-DE"/>
        </a:p>
      </dgm:t>
    </dgm:pt>
    <dgm:pt modelId="{165C2ECD-DB32-4448-B873-01533C2BCAB5}">
      <dgm:prSet phldrT="[Text]">
        <dgm:style>
          <a:lnRef idx="0">
            <a:scrgbClr r="0" g="0" b="0"/>
          </a:lnRef>
          <a:fillRef idx="0">
            <a:scrgbClr r="0" g="0" b="0"/>
          </a:fillRef>
          <a:effectRef idx="0">
            <a:scrgbClr r="0" g="0" b="0"/>
          </a:effectRef>
          <a:fontRef idx="minor">
            <a:schemeClr val="lt1"/>
          </a:fontRef>
        </dgm:style>
      </dgm:prSet>
      <dgm:spPr>
        <a:solidFill>
          <a:schemeClr val="dk1">
            <a:alpha val="50000"/>
          </a:schemeClr>
        </a:solidFill>
        <a:ln>
          <a:noFill/>
        </a:ln>
      </dgm:spPr>
      <dgm:t>
        <a:bodyPr/>
        <a:lstStyle/>
        <a:p>
          <a:pPr>
            <a:lnSpc>
              <a:spcPct val="100000"/>
            </a:lnSpc>
          </a:pPr>
          <a:r>
            <a:rPr lang="de-DE" b="1" i="0"/>
            <a:t>Scalability</a:t>
          </a:r>
          <a:endParaRPr lang="de-DE" dirty="0"/>
        </a:p>
      </dgm:t>
    </dgm:pt>
    <dgm:pt modelId="{D0470144-ADDA-474B-AB27-D51649C51298}" type="parTrans" cxnId="{C5DDDE89-E3B5-425E-B8AD-658790BFFAC6}">
      <dgm:prSet/>
      <dgm:spPr/>
      <dgm:t>
        <a:bodyPr/>
        <a:lstStyle/>
        <a:p>
          <a:endParaRPr lang="de-DE"/>
        </a:p>
      </dgm:t>
    </dgm:pt>
    <dgm:pt modelId="{E2E565AF-AF5F-4DE3-BE6A-527E43F3803B}" type="sibTrans" cxnId="{C5DDDE89-E3B5-425E-B8AD-658790BFFAC6}">
      <dgm:prSet/>
      <dgm:spPr/>
      <dgm:t>
        <a:bodyPr/>
        <a:lstStyle/>
        <a:p>
          <a:endParaRPr lang="de-DE"/>
        </a:p>
      </dgm:t>
    </dgm:pt>
    <dgm:pt modelId="{C8EA6065-FE0C-4CA5-95FC-A120192082AA}" type="pres">
      <dgm:prSet presAssocID="{0B3DD3BD-A670-4165-970C-A67E9DEA0FF2}" presName="Name0" presStyleCnt="0">
        <dgm:presLayoutVars>
          <dgm:chMax val="7"/>
          <dgm:dir/>
          <dgm:resizeHandles val="exact"/>
        </dgm:presLayoutVars>
      </dgm:prSet>
      <dgm:spPr/>
    </dgm:pt>
    <dgm:pt modelId="{C3F59342-817A-416D-A3B7-CBFF615C92BD}" type="pres">
      <dgm:prSet presAssocID="{0B3DD3BD-A670-4165-970C-A67E9DEA0FF2}" presName="ellipse1" presStyleLbl="vennNode1" presStyleIdx="0" presStyleCnt="6">
        <dgm:presLayoutVars>
          <dgm:bulletEnabled val="1"/>
        </dgm:presLayoutVars>
      </dgm:prSet>
      <dgm:spPr/>
    </dgm:pt>
    <dgm:pt modelId="{F156309E-43A9-4608-971C-ABC7002019FD}" type="pres">
      <dgm:prSet presAssocID="{0B3DD3BD-A670-4165-970C-A67E9DEA0FF2}" presName="ellipse2" presStyleLbl="vennNode1" presStyleIdx="1" presStyleCnt="6">
        <dgm:presLayoutVars>
          <dgm:bulletEnabled val="1"/>
        </dgm:presLayoutVars>
      </dgm:prSet>
      <dgm:spPr/>
    </dgm:pt>
    <dgm:pt modelId="{7DCADD54-0FD8-4CAB-95E1-966A4B1DD0BD}" type="pres">
      <dgm:prSet presAssocID="{0B3DD3BD-A670-4165-970C-A67E9DEA0FF2}" presName="ellipse3" presStyleLbl="vennNode1" presStyleIdx="2" presStyleCnt="6">
        <dgm:presLayoutVars>
          <dgm:bulletEnabled val="1"/>
        </dgm:presLayoutVars>
      </dgm:prSet>
      <dgm:spPr/>
    </dgm:pt>
    <dgm:pt modelId="{CADFF784-E934-40CD-90DC-1D99D3B2FFE6}" type="pres">
      <dgm:prSet presAssocID="{0B3DD3BD-A670-4165-970C-A67E9DEA0FF2}" presName="ellipse4" presStyleLbl="vennNode1" presStyleIdx="3" presStyleCnt="6">
        <dgm:presLayoutVars>
          <dgm:bulletEnabled val="1"/>
        </dgm:presLayoutVars>
      </dgm:prSet>
      <dgm:spPr/>
    </dgm:pt>
    <dgm:pt modelId="{4B879CF2-2995-4BDC-9F3D-084FB68431A2}" type="pres">
      <dgm:prSet presAssocID="{0B3DD3BD-A670-4165-970C-A67E9DEA0FF2}" presName="ellipse5" presStyleLbl="vennNode1" presStyleIdx="4" presStyleCnt="6">
        <dgm:presLayoutVars>
          <dgm:bulletEnabled val="1"/>
        </dgm:presLayoutVars>
      </dgm:prSet>
      <dgm:spPr/>
    </dgm:pt>
    <dgm:pt modelId="{EF63C2AD-1284-4562-BFD9-80D68373F374}" type="pres">
      <dgm:prSet presAssocID="{0B3DD3BD-A670-4165-970C-A67E9DEA0FF2}" presName="ellipse6" presStyleLbl="vennNode1" presStyleIdx="5" presStyleCnt="6">
        <dgm:presLayoutVars>
          <dgm:bulletEnabled val="1"/>
        </dgm:presLayoutVars>
      </dgm:prSet>
      <dgm:spPr/>
    </dgm:pt>
  </dgm:ptLst>
  <dgm:cxnLst>
    <dgm:cxn modelId="{F8F88114-9224-44C3-9D1C-534FAEFBE15A}" srcId="{0B3DD3BD-A670-4165-970C-A67E9DEA0FF2}" destId="{2A31204B-443E-49F7-9ADB-C8A9D8E0CF33}" srcOrd="3" destOrd="0" parTransId="{1AF3FE9D-B458-438E-BC47-6553F4F50B00}" sibTransId="{A64F1FFD-A2CE-426B-B383-A483E313AD83}"/>
    <dgm:cxn modelId="{8102D92E-E90D-4A69-A3B1-2475FD144A72}" type="presOf" srcId="{CC2B3214-2D02-44A7-93C8-7B0113DC2D2E}" destId="{C3F59342-817A-416D-A3B7-CBFF615C92BD}" srcOrd="0" destOrd="0" presId="urn:microsoft.com/office/officeart/2005/8/layout/rings+Icon"/>
    <dgm:cxn modelId="{71247133-7225-41B2-963E-EB8DBA289A65}" type="presOf" srcId="{9B27F79F-95B2-4158-8D34-4DF71757E9CD}" destId="{7DCADD54-0FD8-4CAB-95E1-966A4B1DD0BD}" srcOrd="0" destOrd="0" presId="urn:microsoft.com/office/officeart/2005/8/layout/rings+Icon"/>
    <dgm:cxn modelId="{FD578E63-B845-48C5-B400-CAB25B2E153A}" srcId="{0B3DD3BD-A670-4165-970C-A67E9DEA0FF2}" destId="{CC2B3214-2D02-44A7-93C8-7B0113DC2D2E}" srcOrd="0" destOrd="0" parTransId="{154A0671-67F4-4F0E-8C80-B977BDCEFFF0}" sibTransId="{AEBA33E4-8A0D-4289-B4B9-5A8C7756DF38}"/>
    <dgm:cxn modelId="{D6921446-826D-4501-A5A4-E0181E8DD82A}" type="presOf" srcId="{2D83624C-4171-4FF8-97B0-81ABCFF40620}" destId="{F156309E-43A9-4608-971C-ABC7002019FD}" srcOrd="0" destOrd="0" presId="urn:microsoft.com/office/officeart/2005/8/layout/rings+Icon"/>
    <dgm:cxn modelId="{9884E06A-5B8C-4EC4-AE98-768A52E4725F}" type="presOf" srcId="{96486FB7-EBD0-495E-A9E0-E0CEFC2624EB}" destId="{4B879CF2-2995-4BDC-9F3D-084FB68431A2}" srcOrd="0" destOrd="0" presId="urn:microsoft.com/office/officeart/2005/8/layout/rings+Icon"/>
    <dgm:cxn modelId="{C5DDDE89-E3B5-425E-B8AD-658790BFFAC6}" srcId="{0B3DD3BD-A670-4165-970C-A67E9DEA0FF2}" destId="{165C2ECD-DB32-4448-B873-01533C2BCAB5}" srcOrd="5" destOrd="0" parTransId="{D0470144-ADDA-474B-AB27-D51649C51298}" sibTransId="{E2E565AF-AF5F-4DE3-BE6A-527E43F3803B}"/>
    <dgm:cxn modelId="{F28CCB8D-8386-4286-84FA-2E9E4383878D}" type="presOf" srcId="{165C2ECD-DB32-4448-B873-01533C2BCAB5}" destId="{EF63C2AD-1284-4562-BFD9-80D68373F374}" srcOrd="0" destOrd="0" presId="urn:microsoft.com/office/officeart/2005/8/layout/rings+Icon"/>
    <dgm:cxn modelId="{66394892-B812-4892-88BE-9F2AE6D0F277}" srcId="{0B3DD3BD-A670-4165-970C-A67E9DEA0FF2}" destId="{2D83624C-4171-4FF8-97B0-81ABCFF40620}" srcOrd="1" destOrd="0" parTransId="{D039DCA0-5AF1-41AE-8225-68628C20AC21}" sibTransId="{BE23FD6B-D442-4E67-9B6D-2DB74CE2D1DE}"/>
    <dgm:cxn modelId="{11A65AA2-253B-4A50-A120-6A7135815E1A}" type="presOf" srcId="{0B3DD3BD-A670-4165-970C-A67E9DEA0FF2}" destId="{C8EA6065-FE0C-4CA5-95FC-A120192082AA}" srcOrd="0" destOrd="0" presId="urn:microsoft.com/office/officeart/2005/8/layout/rings+Icon"/>
    <dgm:cxn modelId="{E6EF37BB-F402-439A-BD5C-AC1912E08748}" srcId="{0B3DD3BD-A670-4165-970C-A67E9DEA0FF2}" destId="{9B27F79F-95B2-4158-8D34-4DF71757E9CD}" srcOrd="2" destOrd="0" parTransId="{9F768ED1-6D45-45D2-B791-4AAD6919ADE3}" sibTransId="{C9EE48B8-64FA-47AE-9C8B-A6F487178FE3}"/>
    <dgm:cxn modelId="{9AA767BE-B6C0-4D53-8556-8137AFADF8EC}" srcId="{0B3DD3BD-A670-4165-970C-A67E9DEA0FF2}" destId="{96486FB7-EBD0-495E-A9E0-E0CEFC2624EB}" srcOrd="4" destOrd="0" parTransId="{D978B805-A615-4013-B900-0AD16371A647}" sibTransId="{9E560D6A-7864-4D13-A431-569648241D75}"/>
    <dgm:cxn modelId="{E59A6AE7-C1B0-4DD7-A159-7556D00347C1}" type="presOf" srcId="{2A31204B-443E-49F7-9ADB-C8A9D8E0CF33}" destId="{CADFF784-E934-40CD-90DC-1D99D3B2FFE6}" srcOrd="0" destOrd="0" presId="urn:microsoft.com/office/officeart/2005/8/layout/rings+Icon"/>
    <dgm:cxn modelId="{6B5BF0BC-1DF7-4E50-9D3C-081EE51DDD64}" type="presParOf" srcId="{C8EA6065-FE0C-4CA5-95FC-A120192082AA}" destId="{C3F59342-817A-416D-A3B7-CBFF615C92BD}" srcOrd="0" destOrd="0" presId="urn:microsoft.com/office/officeart/2005/8/layout/rings+Icon"/>
    <dgm:cxn modelId="{CA6A8ABF-8770-407E-8D65-A182F74E6BD2}" type="presParOf" srcId="{C8EA6065-FE0C-4CA5-95FC-A120192082AA}" destId="{F156309E-43A9-4608-971C-ABC7002019FD}" srcOrd="1" destOrd="0" presId="urn:microsoft.com/office/officeart/2005/8/layout/rings+Icon"/>
    <dgm:cxn modelId="{E5D6221D-DC60-4EF4-B99E-507187A53099}" type="presParOf" srcId="{C8EA6065-FE0C-4CA5-95FC-A120192082AA}" destId="{7DCADD54-0FD8-4CAB-95E1-966A4B1DD0BD}" srcOrd="2" destOrd="0" presId="urn:microsoft.com/office/officeart/2005/8/layout/rings+Icon"/>
    <dgm:cxn modelId="{A25DD094-FC31-4879-BA17-926FA9F480AC}" type="presParOf" srcId="{C8EA6065-FE0C-4CA5-95FC-A120192082AA}" destId="{CADFF784-E934-40CD-90DC-1D99D3B2FFE6}" srcOrd="3" destOrd="0" presId="urn:microsoft.com/office/officeart/2005/8/layout/rings+Icon"/>
    <dgm:cxn modelId="{452BE2B3-F4EC-4DE3-9782-A0A7B7FB402F}" type="presParOf" srcId="{C8EA6065-FE0C-4CA5-95FC-A120192082AA}" destId="{4B879CF2-2995-4BDC-9F3D-084FB68431A2}" srcOrd="4" destOrd="0" presId="urn:microsoft.com/office/officeart/2005/8/layout/rings+Icon"/>
    <dgm:cxn modelId="{2FAA70FB-3A00-46F4-B965-7BC279C26AAC}" type="presParOf" srcId="{C8EA6065-FE0C-4CA5-95FC-A120192082AA}" destId="{EF63C2AD-1284-4562-BFD9-80D68373F374}" srcOrd="5"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DF128-950C-41CB-BDF8-B919563ECC6D}">
      <dsp:nvSpPr>
        <dsp:cNvPr id="0" name=""/>
        <dsp:cNvSpPr/>
      </dsp:nvSpPr>
      <dsp:spPr>
        <a:xfrm>
          <a:off x="0" y="241892"/>
          <a:ext cx="6172199" cy="669240"/>
        </a:xfrm>
        <a:prstGeom prst="roundRect">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Introduction</a:t>
          </a:r>
        </a:p>
      </dsp:txBody>
      <dsp:txXfrm>
        <a:off x="32670" y="274562"/>
        <a:ext cx="6106859" cy="603900"/>
      </dsp:txXfrm>
    </dsp:sp>
    <dsp:sp modelId="{96337AD2-86BE-49A4-9AA3-EFD6CC2E16AF}">
      <dsp:nvSpPr>
        <dsp:cNvPr id="0" name=""/>
        <dsp:cNvSpPr/>
      </dsp:nvSpPr>
      <dsp:spPr>
        <a:xfrm>
          <a:off x="0" y="986012"/>
          <a:ext cx="6172199" cy="669240"/>
        </a:xfrm>
        <a:prstGeom prst="roundRect">
          <a:avLst/>
        </a:prstGeom>
        <a:gradFill rotWithShape="0">
          <a:gsLst>
            <a:gs pos="0">
              <a:schemeClr val="accent1">
                <a:shade val="80000"/>
                <a:hueOff val="124512"/>
                <a:satOff val="-6641"/>
                <a:lumOff val="7054"/>
                <a:alphaOff val="0"/>
                <a:satMod val="103000"/>
                <a:lumMod val="102000"/>
                <a:tint val="94000"/>
              </a:schemeClr>
            </a:gs>
            <a:gs pos="50000">
              <a:schemeClr val="accent1">
                <a:shade val="80000"/>
                <a:hueOff val="124512"/>
                <a:satOff val="-6641"/>
                <a:lumOff val="7054"/>
                <a:alphaOff val="0"/>
                <a:satMod val="110000"/>
                <a:lumMod val="100000"/>
                <a:shade val="100000"/>
              </a:schemeClr>
            </a:gs>
            <a:gs pos="100000">
              <a:schemeClr val="accent1">
                <a:shade val="80000"/>
                <a:hueOff val="124512"/>
                <a:satOff val="-6641"/>
                <a:lumOff val="705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Monolithic architecture</a:t>
          </a:r>
        </a:p>
      </dsp:txBody>
      <dsp:txXfrm>
        <a:off x="32670" y="1018682"/>
        <a:ext cx="6106859" cy="603900"/>
      </dsp:txXfrm>
    </dsp:sp>
    <dsp:sp modelId="{FECCB008-FCC2-462F-8387-C1822AA20855}">
      <dsp:nvSpPr>
        <dsp:cNvPr id="0" name=""/>
        <dsp:cNvSpPr/>
      </dsp:nvSpPr>
      <dsp:spPr>
        <a:xfrm>
          <a:off x="0" y="1730132"/>
          <a:ext cx="6172199" cy="669240"/>
        </a:xfrm>
        <a:prstGeom prst="roundRect">
          <a:avLst/>
        </a:prstGeom>
        <a:gradFill rotWithShape="0">
          <a:gsLst>
            <a:gs pos="0">
              <a:schemeClr val="accent1">
                <a:shade val="80000"/>
                <a:hueOff val="249023"/>
                <a:satOff val="-13282"/>
                <a:lumOff val="14108"/>
                <a:alphaOff val="0"/>
                <a:satMod val="103000"/>
                <a:lumMod val="102000"/>
                <a:tint val="94000"/>
              </a:schemeClr>
            </a:gs>
            <a:gs pos="50000">
              <a:schemeClr val="accent1">
                <a:shade val="80000"/>
                <a:hueOff val="249023"/>
                <a:satOff val="-13282"/>
                <a:lumOff val="14108"/>
                <a:alphaOff val="0"/>
                <a:satMod val="110000"/>
                <a:lumMod val="100000"/>
                <a:shade val="100000"/>
              </a:schemeClr>
            </a:gs>
            <a:gs pos="100000">
              <a:schemeClr val="accent1">
                <a:shade val="80000"/>
                <a:hueOff val="249023"/>
                <a:satOff val="-13282"/>
                <a:lumOff val="1410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Understanding Microservice Architecture</a:t>
          </a:r>
        </a:p>
      </dsp:txBody>
      <dsp:txXfrm>
        <a:off x="32670" y="1762802"/>
        <a:ext cx="6106859" cy="603900"/>
      </dsp:txXfrm>
    </dsp:sp>
    <dsp:sp modelId="{B1C9DC95-30D4-42F5-835D-D446FE4D43E9}">
      <dsp:nvSpPr>
        <dsp:cNvPr id="0" name=""/>
        <dsp:cNvSpPr/>
      </dsp:nvSpPr>
      <dsp:spPr>
        <a:xfrm>
          <a:off x="0" y="2474252"/>
          <a:ext cx="6172199" cy="669240"/>
        </a:xfrm>
        <a:prstGeom prst="roundRect">
          <a:avLst/>
        </a:prstGeom>
        <a:gradFill rotWithShape="0">
          <a:gsLst>
            <a:gs pos="0">
              <a:schemeClr val="accent1">
                <a:shade val="80000"/>
                <a:hueOff val="373535"/>
                <a:satOff val="-19923"/>
                <a:lumOff val="21163"/>
                <a:alphaOff val="0"/>
                <a:satMod val="103000"/>
                <a:lumMod val="102000"/>
                <a:tint val="94000"/>
              </a:schemeClr>
            </a:gs>
            <a:gs pos="50000">
              <a:schemeClr val="accent1">
                <a:shade val="80000"/>
                <a:hueOff val="373535"/>
                <a:satOff val="-19923"/>
                <a:lumOff val="21163"/>
                <a:alphaOff val="0"/>
                <a:satMod val="110000"/>
                <a:lumMod val="100000"/>
                <a:shade val="100000"/>
              </a:schemeClr>
            </a:gs>
            <a:gs pos="100000">
              <a:schemeClr val="accent1">
                <a:shade val="80000"/>
                <a:hueOff val="373535"/>
                <a:satOff val="-19923"/>
                <a:lumOff val="2116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Why?</a:t>
          </a:r>
        </a:p>
      </dsp:txBody>
      <dsp:txXfrm>
        <a:off x="32670" y="2506922"/>
        <a:ext cx="6106859" cy="603900"/>
      </dsp:txXfrm>
    </dsp:sp>
    <dsp:sp modelId="{5C69E215-36C5-49BB-BB93-889711C64345}">
      <dsp:nvSpPr>
        <dsp:cNvPr id="0" name=""/>
        <dsp:cNvSpPr/>
      </dsp:nvSpPr>
      <dsp:spPr>
        <a:xfrm>
          <a:off x="0" y="3218372"/>
          <a:ext cx="6172199" cy="669240"/>
        </a:xfrm>
        <a:prstGeom prst="roundRect">
          <a:avLst/>
        </a:prstGeom>
        <a:gradFill rotWithShape="0">
          <a:gsLst>
            <a:gs pos="0">
              <a:schemeClr val="accent1">
                <a:shade val="80000"/>
                <a:hueOff val="498046"/>
                <a:satOff val="-26564"/>
                <a:lumOff val="28217"/>
                <a:alphaOff val="0"/>
                <a:satMod val="103000"/>
                <a:lumMod val="102000"/>
                <a:tint val="94000"/>
              </a:schemeClr>
            </a:gs>
            <a:gs pos="50000">
              <a:schemeClr val="accent1">
                <a:shade val="80000"/>
                <a:hueOff val="498046"/>
                <a:satOff val="-26564"/>
                <a:lumOff val="28217"/>
                <a:alphaOff val="0"/>
                <a:satMod val="110000"/>
                <a:lumMod val="100000"/>
                <a:shade val="100000"/>
              </a:schemeClr>
            </a:gs>
            <a:gs pos="100000">
              <a:schemeClr val="accent1">
                <a:shade val="80000"/>
                <a:hueOff val="498046"/>
                <a:satOff val="-26564"/>
                <a:lumOff val="2821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Serverless microservices?</a:t>
          </a:r>
        </a:p>
      </dsp:txBody>
      <dsp:txXfrm>
        <a:off x="32670" y="3251042"/>
        <a:ext cx="6106859" cy="603900"/>
      </dsp:txXfrm>
    </dsp:sp>
    <dsp:sp modelId="{92470615-6173-4FA3-8777-907B22F0852A}">
      <dsp:nvSpPr>
        <dsp:cNvPr id="0" name=""/>
        <dsp:cNvSpPr/>
      </dsp:nvSpPr>
      <dsp:spPr>
        <a:xfrm>
          <a:off x="0" y="3962492"/>
          <a:ext cx="6172199" cy="669240"/>
        </a:xfrm>
        <a:prstGeom prst="roundRect">
          <a:avLst/>
        </a:prstGeom>
        <a:gradFill rotWithShape="0">
          <a:gsLst>
            <a:gs pos="0">
              <a:schemeClr val="accent1">
                <a:shade val="80000"/>
                <a:hueOff val="622558"/>
                <a:satOff val="-33205"/>
                <a:lumOff val="35271"/>
                <a:alphaOff val="0"/>
                <a:satMod val="103000"/>
                <a:lumMod val="102000"/>
                <a:tint val="94000"/>
              </a:schemeClr>
            </a:gs>
            <a:gs pos="50000">
              <a:schemeClr val="accent1">
                <a:shade val="80000"/>
                <a:hueOff val="622558"/>
                <a:satOff val="-33205"/>
                <a:lumOff val="35271"/>
                <a:alphaOff val="0"/>
                <a:satMod val="110000"/>
                <a:lumMod val="100000"/>
                <a:shade val="100000"/>
              </a:schemeClr>
            </a:gs>
            <a:gs pos="100000">
              <a:schemeClr val="accent1">
                <a:shade val="80000"/>
                <a:hueOff val="622558"/>
                <a:satOff val="-33205"/>
                <a:lumOff val="3527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Best practices</a:t>
          </a:r>
        </a:p>
      </dsp:txBody>
      <dsp:txXfrm>
        <a:off x="32670" y="3995162"/>
        <a:ext cx="6106859" cy="6039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556836-8002-4730-BBD3-FBC0000093A3}">
      <dsp:nvSpPr>
        <dsp:cNvPr id="0" name=""/>
        <dsp:cNvSpPr/>
      </dsp:nvSpPr>
      <dsp:spPr>
        <a:xfrm>
          <a:off x="-4554500" y="-698352"/>
          <a:ext cx="5425495" cy="5425495"/>
        </a:xfrm>
        <a:prstGeom prst="blockArc">
          <a:avLst>
            <a:gd name="adj1" fmla="val 18900000"/>
            <a:gd name="adj2" fmla="val 2700000"/>
            <a:gd name="adj3" fmla="val 39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00B88D-90A0-4C4D-AED9-AF1F473C7F28}">
      <dsp:nvSpPr>
        <dsp:cNvPr id="0" name=""/>
        <dsp:cNvSpPr/>
      </dsp:nvSpPr>
      <dsp:spPr>
        <a:xfrm>
          <a:off x="325284" y="212156"/>
          <a:ext cx="5876344" cy="4241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670" tIns="50800" rIns="50800" bIns="50800" numCol="1" spcCol="1270" anchor="ctr" anchorCtr="0">
          <a:noAutofit/>
        </a:bodyPr>
        <a:lstStyle/>
        <a:p>
          <a:pPr marL="0" lvl="0" indent="0" algn="l" defTabSz="889000">
            <a:lnSpc>
              <a:spcPct val="90000"/>
            </a:lnSpc>
            <a:spcBef>
              <a:spcPct val="0"/>
            </a:spcBef>
            <a:spcAft>
              <a:spcPct val="35000"/>
            </a:spcAft>
            <a:buNone/>
          </a:pPr>
          <a:r>
            <a:rPr lang="de-DE" sz="2000" b="1" i="0" kern="1200" dirty="0" err="1"/>
            <a:t>Complexity</a:t>
          </a:r>
          <a:endParaRPr lang="de-DE" sz="2000" kern="1200" dirty="0"/>
        </a:p>
      </dsp:txBody>
      <dsp:txXfrm>
        <a:off x="325284" y="212156"/>
        <a:ext cx="5876344" cy="424151"/>
      </dsp:txXfrm>
    </dsp:sp>
    <dsp:sp modelId="{34F97A9A-5F5E-43B3-8012-DE3629FDCF05}">
      <dsp:nvSpPr>
        <dsp:cNvPr id="0" name=""/>
        <dsp:cNvSpPr/>
      </dsp:nvSpPr>
      <dsp:spPr>
        <a:xfrm>
          <a:off x="60190" y="159137"/>
          <a:ext cx="530188" cy="53018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087950-0A58-4537-80E5-F33E9E41B93E}">
      <dsp:nvSpPr>
        <dsp:cNvPr id="0" name=""/>
        <dsp:cNvSpPr/>
      </dsp:nvSpPr>
      <dsp:spPr>
        <a:xfrm>
          <a:off x="674177" y="848302"/>
          <a:ext cx="5527450" cy="4241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670" tIns="50800" rIns="50800" bIns="50800" numCol="1" spcCol="1270" anchor="ctr" anchorCtr="0">
          <a:noAutofit/>
        </a:bodyPr>
        <a:lstStyle/>
        <a:p>
          <a:pPr marL="0" lvl="0" indent="0" algn="l" defTabSz="889000">
            <a:lnSpc>
              <a:spcPct val="90000"/>
            </a:lnSpc>
            <a:spcBef>
              <a:spcPct val="0"/>
            </a:spcBef>
            <a:spcAft>
              <a:spcPct val="35000"/>
            </a:spcAft>
            <a:buNone/>
          </a:pPr>
          <a:r>
            <a:rPr lang="de-DE" sz="2000" b="1" i="0" kern="1200" dirty="0"/>
            <a:t>Development and </a:t>
          </a:r>
          <a:r>
            <a:rPr lang="de-DE" sz="2000" b="1" i="0" kern="1200" dirty="0" err="1"/>
            <a:t>testing</a:t>
          </a:r>
          <a:endParaRPr lang="de-DE" sz="2000" kern="1200" dirty="0"/>
        </a:p>
      </dsp:txBody>
      <dsp:txXfrm>
        <a:off x="674177" y="848302"/>
        <a:ext cx="5527450" cy="424151"/>
      </dsp:txXfrm>
    </dsp:sp>
    <dsp:sp modelId="{3B31A4FE-3B3E-47DE-815E-3F65E7B0EBBB}">
      <dsp:nvSpPr>
        <dsp:cNvPr id="0" name=""/>
        <dsp:cNvSpPr/>
      </dsp:nvSpPr>
      <dsp:spPr>
        <a:xfrm>
          <a:off x="409083" y="795283"/>
          <a:ext cx="530188" cy="53018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6EA289-021E-4CE0-96F6-A1F49CA91B32}">
      <dsp:nvSpPr>
        <dsp:cNvPr id="0" name=""/>
        <dsp:cNvSpPr/>
      </dsp:nvSpPr>
      <dsp:spPr>
        <a:xfrm>
          <a:off x="833717" y="1484448"/>
          <a:ext cx="5367910" cy="4241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670" tIns="50800" rIns="50800" bIns="50800" numCol="1" spcCol="1270" anchor="ctr" anchorCtr="0">
          <a:noAutofit/>
        </a:bodyPr>
        <a:lstStyle/>
        <a:p>
          <a:pPr marL="0" lvl="0" indent="0" algn="l" defTabSz="889000">
            <a:lnSpc>
              <a:spcPct val="90000"/>
            </a:lnSpc>
            <a:spcBef>
              <a:spcPct val="0"/>
            </a:spcBef>
            <a:spcAft>
              <a:spcPct val="35000"/>
            </a:spcAft>
            <a:buNone/>
          </a:pPr>
          <a:r>
            <a:rPr lang="de-DE" sz="2000" b="1" i="0" kern="1200" dirty="0"/>
            <a:t>Network </a:t>
          </a:r>
          <a:r>
            <a:rPr lang="de-DE" sz="2000" b="1" i="0" kern="1200" dirty="0" err="1"/>
            <a:t>congestion</a:t>
          </a:r>
          <a:r>
            <a:rPr lang="de-DE" sz="2000" b="1" i="0" kern="1200" dirty="0"/>
            <a:t> and </a:t>
          </a:r>
          <a:r>
            <a:rPr lang="de-DE" sz="2000" b="1" i="0" kern="1200" dirty="0" err="1"/>
            <a:t>latency</a:t>
          </a:r>
          <a:endParaRPr lang="de-DE" sz="2000" kern="1200" dirty="0"/>
        </a:p>
      </dsp:txBody>
      <dsp:txXfrm>
        <a:off x="833717" y="1484448"/>
        <a:ext cx="5367910" cy="424151"/>
      </dsp:txXfrm>
    </dsp:sp>
    <dsp:sp modelId="{C77EC05B-2322-42D2-98A4-3678436DCB9D}">
      <dsp:nvSpPr>
        <dsp:cNvPr id="0" name=""/>
        <dsp:cNvSpPr/>
      </dsp:nvSpPr>
      <dsp:spPr>
        <a:xfrm>
          <a:off x="568623" y="1431429"/>
          <a:ext cx="530188" cy="53018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FCCD3EE-C884-47E8-A191-FDB3CA5E378E}">
      <dsp:nvSpPr>
        <dsp:cNvPr id="0" name=""/>
        <dsp:cNvSpPr/>
      </dsp:nvSpPr>
      <dsp:spPr>
        <a:xfrm>
          <a:off x="833717" y="2120191"/>
          <a:ext cx="5367910" cy="4241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670" tIns="50800" rIns="50800" bIns="50800" numCol="1" spcCol="1270" anchor="ctr" anchorCtr="0">
          <a:noAutofit/>
        </a:bodyPr>
        <a:lstStyle/>
        <a:p>
          <a:pPr marL="0" lvl="0" indent="0" algn="l" defTabSz="889000">
            <a:lnSpc>
              <a:spcPct val="90000"/>
            </a:lnSpc>
            <a:spcBef>
              <a:spcPct val="0"/>
            </a:spcBef>
            <a:spcAft>
              <a:spcPct val="35000"/>
            </a:spcAft>
            <a:buNone/>
          </a:pPr>
          <a:r>
            <a:rPr lang="de-DE" sz="2000" b="1" i="0" kern="1200" dirty="0"/>
            <a:t>Data </a:t>
          </a:r>
          <a:r>
            <a:rPr lang="de-DE" sz="2000" b="1" i="0" kern="1200" dirty="0" err="1"/>
            <a:t>consistency</a:t>
          </a:r>
          <a:endParaRPr lang="de-DE" sz="2000" kern="1200" dirty="0"/>
        </a:p>
      </dsp:txBody>
      <dsp:txXfrm>
        <a:off x="833717" y="2120191"/>
        <a:ext cx="5367910" cy="424151"/>
      </dsp:txXfrm>
    </dsp:sp>
    <dsp:sp modelId="{6DFA7773-320F-4CB7-90D1-993412BEC12D}">
      <dsp:nvSpPr>
        <dsp:cNvPr id="0" name=""/>
        <dsp:cNvSpPr/>
      </dsp:nvSpPr>
      <dsp:spPr>
        <a:xfrm>
          <a:off x="568623" y="2067172"/>
          <a:ext cx="530188" cy="53018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05738E-B7E8-41DB-95A8-6C480B31FA74}">
      <dsp:nvSpPr>
        <dsp:cNvPr id="0" name=""/>
        <dsp:cNvSpPr/>
      </dsp:nvSpPr>
      <dsp:spPr>
        <a:xfrm>
          <a:off x="674177" y="2756337"/>
          <a:ext cx="5527450" cy="4241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670" tIns="50800" rIns="50800" bIns="50800" numCol="1" spcCol="1270" anchor="ctr" anchorCtr="0">
          <a:noAutofit/>
        </a:bodyPr>
        <a:lstStyle/>
        <a:p>
          <a:pPr marL="0" lvl="0" indent="0" algn="l" defTabSz="889000">
            <a:lnSpc>
              <a:spcPct val="90000"/>
            </a:lnSpc>
            <a:spcBef>
              <a:spcPct val="0"/>
            </a:spcBef>
            <a:spcAft>
              <a:spcPct val="35000"/>
            </a:spcAft>
            <a:buNone/>
          </a:pPr>
          <a:r>
            <a:rPr lang="de-DE" sz="2000" b="1" i="0" kern="1200" dirty="0"/>
            <a:t>Management</a:t>
          </a:r>
          <a:endParaRPr lang="de-DE" sz="2000" kern="1200" dirty="0"/>
        </a:p>
      </dsp:txBody>
      <dsp:txXfrm>
        <a:off x="674177" y="2756337"/>
        <a:ext cx="5527450" cy="424151"/>
      </dsp:txXfrm>
    </dsp:sp>
    <dsp:sp modelId="{FD88E87C-9AB2-4C6D-8CC5-1B19FFABD321}">
      <dsp:nvSpPr>
        <dsp:cNvPr id="0" name=""/>
        <dsp:cNvSpPr/>
      </dsp:nvSpPr>
      <dsp:spPr>
        <a:xfrm>
          <a:off x="409083" y="2703318"/>
          <a:ext cx="530188" cy="53018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AF0341-7D3B-4661-9B61-E43BD3007C98}">
      <dsp:nvSpPr>
        <dsp:cNvPr id="0" name=""/>
        <dsp:cNvSpPr/>
      </dsp:nvSpPr>
      <dsp:spPr>
        <a:xfrm>
          <a:off x="325284" y="3392483"/>
          <a:ext cx="5876344" cy="42415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670" tIns="50800" rIns="50800" bIns="50800" numCol="1" spcCol="1270" anchor="ctr" anchorCtr="0">
          <a:noAutofit/>
        </a:bodyPr>
        <a:lstStyle/>
        <a:p>
          <a:pPr marL="0" lvl="0" indent="0" algn="l" defTabSz="889000">
            <a:lnSpc>
              <a:spcPct val="90000"/>
            </a:lnSpc>
            <a:spcBef>
              <a:spcPct val="0"/>
            </a:spcBef>
            <a:spcAft>
              <a:spcPct val="35000"/>
            </a:spcAft>
            <a:buNone/>
          </a:pPr>
          <a:r>
            <a:rPr lang="de-DE" sz="2000" b="1" i="0" kern="1200" dirty="0" err="1"/>
            <a:t>Versioning</a:t>
          </a:r>
          <a:endParaRPr lang="de-DE" sz="2000" kern="1200" dirty="0"/>
        </a:p>
      </dsp:txBody>
      <dsp:txXfrm>
        <a:off x="325284" y="3392483"/>
        <a:ext cx="5876344" cy="424151"/>
      </dsp:txXfrm>
    </dsp:sp>
    <dsp:sp modelId="{6282AB27-A3D3-4ADC-B45E-F5C0ED39932B}">
      <dsp:nvSpPr>
        <dsp:cNvPr id="0" name=""/>
        <dsp:cNvSpPr/>
      </dsp:nvSpPr>
      <dsp:spPr>
        <a:xfrm>
          <a:off x="60190" y="3339464"/>
          <a:ext cx="530188" cy="53018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C7A54-7FB2-45BA-B307-99ED4588DC73}">
      <dsp:nvSpPr>
        <dsp:cNvPr id="0" name=""/>
        <dsp:cNvSpPr/>
      </dsp:nvSpPr>
      <dsp:spPr>
        <a:xfrm>
          <a:off x="2503" y="758251"/>
          <a:ext cx="2512287" cy="251228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8260" tIns="22860" rIns="138260" bIns="22860" numCol="1" spcCol="1270" anchor="ctr" anchorCtr="0">
          <a:noAutofit/>
        </a:bodyPr>
        <a:lstStyle/>
        <a:p>
          <a:pPr marL="0" lvl="0" indent="0" algn="ctr" defTabSz="800100">
            <a:lnSpc>
              <a:spcPct val="90000"/>
            </a:lnSpc>
            <a:spcBef>
              <a:spcPct val="0"/>
            </a:spcBef>
            <a:spcAft>
              <a:spcPct val="35000"/>
            </a:spcAft>
            <a:buNone/>
          </a:pPr>
          <a:r>
            <a:rPr lang="en-US" sz="1800" b="0" i="0" kern="1200" dirty="0"/>
            <a:t>Large applications that require a high release velocity</a:t>
          </a:r>
          <a:endParaRPr lang="de-DE" sz="1800" kern="1200" dirty="0"/>
        </a:p>
      </dsp:txBody>
      <dsp:txXfrm>
        <a:off x="370419" y="1126167"/>
        <a:ext cx="1776455" cy="1776455"/>
      </dsp:txXfrm>
    </dsp:sp>
    <dsp:sp modelId="{F0FEB60E-289B-4F18-94D5-E597CB5CA6C7}">
      <dsp:nvSpPr>
        <dsp:cNvPr id="0" name=""/>
        <dsp:cNvSpPr/>
      </dsp:nvSpPr>
      <dsp:spPr>
        <a:xfrm>
          <a:off x="2012333" y="758251"/>
          <a:ext cx="2512287" cy="251228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8260" tIns="22860" rIns="138260" bIns="22860" numCol="1" spcCol="1270" anchor="ctr" anchorCtr="0">
          <a:noAutofit/>
        </a:bodyPr>
        <a:lstStyle/>
        <a:p>
          <a:pPr marL="0" lvl="0" indent="0" algn="ctr" defTabSz="800100">
            <a:lnSpc>
              <a:spcPct val="90000"/>
            </a:lnSpc>
            <a:spcBef>
              <a:spcPct val="0"/>
            </a:spcBef>
            <a:spcAft>
              <a:spcPct val="35000"/>
            </a:spcAft>
            <a:buNone/>
          </a:pPr>
          <a:r>
            <a:rPr lang="en-US" sz="1800" b="0" i="0" kern="1200"/>
            <a:t>Complex applications that need to be highly scalable</a:t>
          </a:r>
          <a:endParaRPr lang="de-DE" sz="1800" kern="1200" dirty="0"/>
        </a:p>
      </dsp:txBody>
      <dsp:txXfrm>
        <a:off x="2380249" y="1126167"/>
        <a:ext cx="1776455" cy="1776455"/>
      </dsp:txXfrm>
    </dsp:sp>
    <dsp:sp modelId="{627A0023-07A9-4D22-8A21-2633BBFE6008}">
      <dsp:nvSpPr>
        <dsp:cNvPr id="0" name=""/>
        <dsp:cNvSpPr/>
      </dsp:nvSpPr>
      <dsp:spPr>
        <a:xfrm>
          <a:off x="4022163" y="758251"/>
          <a:ext cx="2512287" cy="251228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8260" tIns="22860" rIns="138260" bIns="22860" numCol="1" spcCol="1270" anchor="ctr" anchorCtr="0">
          <a:noAutofit/>
        </a:bodyPr>
        <a:lstStyle/>
        <a:p>
          <a:pPr marL="0" lvl="0" indent="0" algn="ctr" defTabSz="800100">
            <a:lnSpc>
              <a:spcPct val="90000"/>
            </a:lnSpc>
            <a:spcBef>
              <a:spcPct val="0"/>
            </a:spcBef>
            <a:spcAft>
              <a:spcPct val="35000"/>
            </a:spcAft>
            <a:buNone/>
          </a:pPr>
          <a:r>
            <a:rPr lang="en-US" sz="1800" b="0" i="0" kern="1200"/>
            <a:t>Applications with rich domains or many subdomains</a:t>
          </a:r>
          <a:endParaRPr lang="de-DE" sz="1800" kern="1200" dirty="0"/>
        </a:p>
      </dsp:txBody>
      <dsp:txXfrm>
        <a:off x="4390079" y="1126167"/>
        <a:ext cx="1776455" cy="1776455"/>
      </dsp:txXfrm>
    </dsp:sp>
    <dsp:sp modelId="{8FA30A41-90AA-4AF8-99D6-336BA12000E2}">
      <dsp:nvSpPr>
        <dsp:cNvPr id="0" name=""/>
        <dsp:cNvSpPr/>
      </dsp:nvSpPr>
      <dsp:spPr>
        <a:xfrm>
          <a:off x="6031993" y="758251"/>
          <a:ext cx="2512287" cy="2512287"/>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8260" tIns="22860" rIns="138260" bIns="22860" numCol="1" spcCol="1270" anchor="ctr" anchorCtr="0">
          <a:noAutofit/>
        </a:bodyPr>
        <a:lstStyle/>
        <a:p>
          <a:pPr marL="0" lvl="0" indent="0" algn="ctr" defTabSz="800100">
            <a:lnSpc>
              <a:spcPct val="90000"/>
            </a:lnSpc>
            <a:spcBef>
              <a:spcPct val="0"/>
            </a:spcBef>
            <a:spcAft>
              <a:spcPct val="35000"/>
            </a:spcAft>
            <a:buNone/>
          </a:pPr>
          <a:r>
            <a:rPr lang="en-US" sz="1800" b="0" i="0" kern="1200"/>
            <a:t>An organization that consists of small development teams</a:t>
          </a:r>
          <a:endParaRPr lang="de-DE" sz="1800" kern="1200" dirty="0"/>
        </a:p>
      </dsp:txBody>
      <dsp:txXfrm>
        <a:off x="6399909" y="1126167"/>
        <a:ext cx="1776455" cy="17764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22FC0-3AC2-467F-BAE7-417D3DD03709}">
      <dsp:nvSpPr>
        <dsp:cNvPr id="0" name=""/>
        <dsp:cNvSpPr/>
      </dsp:nvSpPr>
      <dsp:spPr>
        <a:xfrm>
          <a:off x="5555802" y="935972"/>
          <a:ext cx="2479863" cy="2479827"/>
        </a:xfrm>
        <a:prstGeom prst="ellips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4F847F9-A020-41B7-B8F4-F55425F35ED5}">
      <dsp:nvSpPr>
        <dsp:cNvPr id="0" name=""/>
        <dsp:cNvSpPr/>
      </dsp:nvSpPr>
      <dsp:spPr>
        <a:xfrm>
          <a:off x="5638427" y="1018648"/>
          <a:ext cx="2314061" cy="2314476"/>
        </a:xfrm>
        <a:prstGeom prst="ellipse">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100000"/>
            </a:lnSpc>
            <a:spcBef>
              <a:spcPct val="0"/>
            </a:spcBef>
            <a:spcAft>
              <a:spcPct val="35000"/>
            </a:spcAft>
            <a:buNone/>
          </a:pPr>
          <a:r>
            <a:rPr lang="en-US" sz="1500" b="1" kern="1200" dirty="0"/>
            <a:t>Serverless</a:t>
          </a:r>
          <a:r>
            <a:rPr lang="en-US" sz="1500" kern="1200" dirty="0"/>
            <a:t> </a:t>
          </a:r>
          <a:r>
            <a:rPr lang="en-US" sz="1500" b="1" kern="1200" dirty="0"/>
            <a:t>Architecture</a:t>
          </a:r>
          <a:br>
            <a:rPr lang="en-US" sz="1500" b="1" kern="1200" dirty="0"/>
          </a:br>
          <a:r>
            <a:rPr lang="en-US" sz="1500" kern="1200" dirty="0"/>
            <a:t> (using function as a service [</a:t>
          </a:r>
          <a:r>
            <a:rPr lang="en-US" sz="1500" kern="1200" dirty="0" err="1"/>
            <a:t>FaaS</a:t>
          </a:r>
          <a:r>
            <a:rPr lang="en-US" sz="1500" kern="1200" dirty="0"/>
            <a:t>])</a:t>
          </a:r>
          <a:endParaRPr lang="de-DE" sz="1500" kern="1200" dirty="0"/>
        </a:p>
      </dsp:txBody>
      <dsp:txXfrm>
        <a:off x="5969479" y="1349349"/>
        <a:ext cx="1653058" cy="1653073"/>
      </dsp:txXfrm>
    </dsp:sp>
    <dsp:sp modelId="{FDDB170B-57C0-4F5E-8C80-169EE50B6FF7}">
      <dsp:nvSpPr>
        <dsp:cNvPr id="0" name=""/>
        <dsp:cNvSpPr/>
      </dsp:nvSpPr>
      <dsp:spPr>
        <a:xfrm rot="2700000">
          <a:off x="2993548" y="935696"/>
          <a:ext cx="2479945" cy="2479945"/>
        </a:xfrm>
        <a:prstGeom prst="teardrop">
          <a:avLst>
            <a:gd name="adj" fmla="val 10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52E996D3-F692-42BF-8805-21BAC39AD65B}">
      <dsp:nvSpPr>
        <dsp:cNvPr id="0" name=""/>
        <dsp:cNvSpPr/>
      </dsp:nvSpPr>
      <dsp:spPr>
        <a:xfrm>
          <a:off x="3076489" y="1018648"/>
          <a:ext cx="2314061" cy="2314476"/>
        </a:xfrm>
        <a:prstGeom prst="ellipse">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100000"/>
            </a:lnSpc>
            <a:spcBef>
              <a:spcPct val="0"/>
            </a:spcBef>
            <a:spcAft>
              <a:spcPct val="35000"/>
            </a:spcAft>
            <a:buNone/>
          </a:pPr>
          <a:r>
            <a:rPr lang="en-US" sz="1500" b="1" i="0" kern="1200" dirty="0"/>
            <a:t>Service Orchestrator </a:t>
          </a:r>
          <a:r>
            <a:rPr lang="en-US" sz="1500" b="0" i="0" kern="1200" dirty="0"/>
            <a:t>(manage</a:t>
          </a:r>
          <a:r>
            <a:rPr lang="en-US" sz="1500" b="1" i="0" kern="1200" dirty="0"/>
            <a:t> </a:t>
          </a:r>
          <a:r>
            <a:rPr lang="en-US" sz="1500" b="0" i="0" kern="1200" dirty="0"/>
            <a:t>services</a:t>
          </a:r>
          <a:r>
            <a:rPr lang="en-US" sz="1500" b="1" i="0" kern="1200" dirty="0"/>
            <a:t> </a:t>
          </a:r>
          <a:r>
            <a:rPr lang="en-US" sz="1500" b="0" i="0" kern="1200" dirty="0"/>
            <a:t>running on dedicated nodes [VMs])</a:t>
          </a:r>
          <a:endParaRPr lang="de-DE" sz="1500" b="0" kern="1200" dirty="0"/>
        </a:p>
      </dsp:txBody>
      <dsp:txXfrm>
        <a:off x="3406991" y="1349349"/>
        <a:ext cx="1653058" cy="16530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F59342-817A-416D-A3B7-CBFF615C92BD}">
      <dsp:nvSpPr>
        <dsp:cNvPr id="0" name=""/>
        <dsp:cNvSpPr/>
      </dsp:nvSpPr>
      <dsp:spPr>
        <a:xfrm>
          <a:off x="498959" y="0"/>
          <a:ext cx="2645915" cy="2646048"/>
        </a:xfrm>
        <a:prstGeom prst="ellipse">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6350" cap="flat" cmpd="sng" algn="ctr">
          <a:solidFill>
            <a:schemeClr val="accent2"/>
          </a:solidFill>
          <a:prstDash val="solid"/>
          <a:miter lim="800000"/>
        </a:ln>
        <a:effectLst/>
      </dsp:spPr>
      <dsp:style>
        <a:lnRef idx="1">
          <a:schemeClr val="accent2"/>
        </a:lnRef>
        <a:fillRef idx="3">
          <a:schemeClr val="accent2"/>
        </a:fillRef>
        <a:effectRef idx="2">
          <a:schemeClr val="accent2"/>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ct val="35000"/>
            </a:spcAft>
            <a:buNone/>
          </a:pPr>
          <a:r>
            <a:rPr lang="de-DE" sz="2100" b="1" i="0" kern="1200" dirty="0" err="1"/>
            <a:t>Manageability</a:t>
          </a:r>
          <a:r>
            <a:rPr lang="de-DE" sz="2100" b="0" i="0" kern="1200" dirty="0"/>
            <a:t> </a:t>
          </a:r>
          <a:endParaRPr lang="de-DE" sz="2100" b="0" kern="1200" dirty="0"/>
        </a:p>
      </dsp:txBody>
      <dsp:txXfrm>
        <a:off x="886444" y="387505"/>
        <a:ext cx="1870945" cy="1871038"/>
      </dsp:txXfrm>
    </dsp:sp>
    <dsp:sp modelId="{F156309E-43A9-4608-971C-ABC7002019FD}">
      <dsp:nvSpPr>
        <dsp:cNvPr id="0" name=""/>
        <dsp:cNvSpPr/>
      </dsp:nvSpPr>
      <dsp:spPr>
        <a:xfrm>
          <a:off x="1873312" y="1705289"/>
          <a:ext cx="2645915" cy="2646048"/>
        </a:xfrm>
        <a:prstGeom prst="ellipse">
          <a:avLst/>
        </a:prstGeom>
        <a:solidFill>
          <a:schemeClr val="accent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ct val="35000"/>
            </a:spcAft>
            <a:buNone/>
          </a:pPr>
          <a:r>
            <a:rPr lang="de-DE" sz="2100" b="1" i="0" kern="1200" dirty="0" err="1"/>
            <a:t>Flexibility</a:t>
          </a:r>
          <a:r>
            <a:rPr lang="de-DE" sz="2100" b="1" i="0" kern="1200" dirty="0"/>
            <a:t> and </a:t>
          </a:r>
          <a:r>
            <a:rPr lang="de-DE" sz="2100" b="1" i="0" kern="1200" dirty="0" err="1"/>
            <a:t>control</a:t>
          </a:r>
          <a:endParaRPr lang="de-DE" sz="2100" kern="1200" dirty="0"/>
        </a:p>
      </dsp:txBody>
      <dsp:txXfrm>
        <a:off x="2260797" y="2092794"/>
        <a:ext cx="1870945" cy="1871038"/>
      </dsp:txXfrm>
    </dsp:sp>
    <dsp:sp modelId="{7DCADD54-0FD8-4CAB-95E1-966A4B1DD0BD}">
      <dsp:nvSpPr>
        <dsp:cNvPr id="0" name=""/>
        <dsp:cNvSpPr/>
      </dsp:nvSpPr>
      <dsp:spPr>
        <a:xfrm>
          <a:off x="3247665" y="0"/>
          <a:ext cx="2645915" cy="2646048"/>
        </a:xfrm>
        <a:prstGeom prst="ellipse">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ct val="35000"/>
            </a:spcAft>
            <a:buNone/>
          </a:pPr>
          <a:r>
            <a:rPr lang="de-DE" sz="2100" b="1" i="0" kern="1200" dirty="0" err="1"/>
            <a:t>Portability</a:t>
          </a:r>
          <a:endParaRPr lang="de-DE" sz="2100" kern="1200" dirty="0"/>
        </a:p>
      </dsp:txBody>
      <dsp:txXfrm>
        <a:off x="3635150" y="387505"/>
        <a:ext cx="1870945" cy="1871038"/>
      </dsp:txXfrm>
    </dsp:sp>
    <dsp:sp modelId="{CADFF784-E934-40CD-90DC-1D99D3B2FFE6}">
      <dsp:nvSpPr>
        <dsp:cNvPr id="0" name=""/>
        <dsp:cNvSpPr/>
      </dsp:nvSpPr>
      <dsp:spPr>
        <a:xfrm>
          <a:off x="4622018" y="1705289"/>
          <a:ext cx="2645915" cy="2646048"/>
        </a:xfrm>
        <a:prstGeom prst="ellipse">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ct val="35000"/>
            </a:spcAft>
            <a:buNone/>
          </a:pPr>
          <a:r>
            <a:rPr lang="de-DE" sz="2100" b="1" i="0" kern="1200" dirty="0" err="1"/>
            <a:t>Application</a:t>
          </a:r>
          <a:r>
            <a:rPr lang="de-DE" sz="2100" b="1" i="0" kern="1200" dirty="0"/>
            <a:t> </a:t>
          </a:r>
          <a:r>
            <a:rPr lang="de-DE" sz="2100" b="1" i="0" kern="1200" dirty="0" err="1"/>
            <a:t>integration</a:t>
          </a:r>
          <a:endParaRPr lang="de-DE" sz="2100" kern="1200" dirty="0"/>
        </a:p>
      </dsp:txBody>
      <dsp:txXfrm>
        <a:off x="5009503" y="2092794"/>
        <a:ext cx="1870945" cy="1871038"/>
      </dsp:txXfrm>
    </dsp:sp>
    <dsp:sp modelId="{4B879CF2-2995-4BDC-9F3D-084FB68431A2}">
      <dsp:nvSpPr>
        <dsp:cNvPr id="0" name=""/>
        <dsp:cNvSpPr/>
      </dsp:nvSpPr>
      <dsp:spPr>
        <a:xfrm>
          <a:off x="5996372" y="0"/>
          <a:ext cx="2645915" cy="2646048"/>
        </a:xfrm>
        <a:prstGeom prst="ellipse">
          <a:avLst/>
        </a:prstGeom>
        <a:solidFill>
          <a:schemeClr val="accent4"/>
        </a:solidFill>
        <a:ln w="19050" cap="flat" cmpd="sng" algn="ctr">
          <a:solidFill>
            <a:schemeClr val="lt1"/>
          </a:solidFill>
          <a:prstDash val="solid"/>
          <a:miter lim="800000"/>
        </a:ln>
        <a:effectLst/>
      </dsp:spPr>
      <dsp:style>
        <a:lnRef idx="3">
          <a:schemeClr val="lt1"/>
        </a:lnRef>
        <a:fillRef idx="1">
          <a:schemeClr val="accent4"/>
        </a:fillRef>
        <a:effectRef idx="1">
          <a:schemeClr val="accent4"/>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ct val="35000"/>
            </a:spcAft>
            <a:buNone/>
          </a:pPr>
          <a:r>
            <a:rPr lang="de-DE" sz="2100" b="1" i="0" kern="1200" dirty="0" err="1"/>
            <a:t>Cost</a:t>
          </a:r>
          <a:endParaRPr lang="de-DE" sz="2100" kern="1200" dirty="0"/>
        </a:p>
      </dsp:txBody>
      <dsp:txXfrm>
        <a:off x="6383857" y="387505"/>
        <a:ext cx="1870945" cy="1871038"/>
      </dsp:txXfrm>
    </dsp:sp>
    <dsp:sp modelId="{EF63C2AD-1284-4562-BFD9-80D68373F374}">
      <dsp:nvSpPr>
        <dsp:cNvPr id="0" name=""/>
        <dsp:cNvSpPr/>
      </dsp:nvSpPr>
      <dsp:spPr>
        <a:xfrm>
          <a:off x="7370725" y="1705289"/>
          <a:ext cx="2645915" cy="2646048"/>
        </a:xfrm>
        <a:prstGeom prst="ellipse">
          <a:avLst/>
        </a:prstGeom>
        <a:solidFill>
          <a:schemeClr val="dk1">
            <a:alpha val="50000"/>
          </a:schemeClr>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ct val="35000"/>
            </a:spcAft>
            <a:buNone/>
          </a:pPr>
          <a:r>
            <a:rPr lang="de-DE" sz="2100" b="1" i="0" kern="1200"/>
            <a:t>Scalability</a:t>
          </a:r>
          <a:endParaRPr lang="de-DE" sz="2100" kern="1200" dirty="0"/>
        </a:p>
      </dsp:txBody>
      <dsp:txXfrm>
        <a:off x="7758210" y="2092794"/>
        <a:ext cx="1870945" cy="187103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D4B83-DF22-46E1-9F64-F435DE3C5AD1}" type="datetimeFigureOut">
              <a:rPr lang="de-DE" smtClean="0"/>
              <a:t>09.01.2020</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75F555-845C-4CFD-BBD9-30DCAD9375F8}" type="slidenum">
              <a:rPr lang="de-DE" smtClean="0"/>
              <a:t>‹#›</a:t>
            </a:fld>
            <a:endParaRPr lang="de-DE"/>
          </a:p>
        </p:txBody>
      </p:sp>
    </p:spTree>
    <p:extLst>
      <p:ext uri="{BB962C8B-B14F-4D97-AF65-F5344CB8AC3E}">
        <p14:creationId xmlns:p14="http://schemas.microsoft.com/office/powerpoint/2010/main" val="1194669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Platforms</a:t>
            </a:r>
          </a:p>
          <a:p>
            <a:r>
              <a:rPr lang="en-US" dirty="0"/>
              <a:t>Service models</a:t>
            </a:r>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4</a:t>
            </a:fld>
            <a:endParaRPr lang="de-DE"/>
          </a:p>
        </p:txBody>
      </p:sp>
    </p:spTree>
    <p:extLst>
      <p:ext uri="{BB962C8B-B14F-4D97-AF65-F5344CB8AC3E}">
        <p14:creationId xmlns:p14="http://schemas.microsoft.com/office/powerpoint/2010/main" val="3050179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set of requirements that enables one application to talk with another application</a:t>
            </a:r>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18</a:t>
            </a:fld>
            <a:endParaRPr lang="de-DE"/>
          </a:p>
        </p:txBody>
      </p:sp>
    </p:spTree>
    <p:extLst>
      <p:ext uri="{BB962C8B-B14F-4D97-AF65-F5344CB8AC3E}">
        <p14:creationId xmlns:p14="http://schemas.microsoft.com/office/powerpoint/2010/main" val="1194560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set of requirements that enables one application to talk with another application</a:t>
            </a:r>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19</a:t>
            </a:fld>
            <a:endParaRPr lang="de-DE"/>
          </a:p>
        </p:txBody>
      </p:sp>
    </p:spTree>
    <p:extLst>
      <p:ext uri="{BB962C8B-B14F-4D97-AF65-F5344CB8AC3E}">
        <p14:creationId xmlns:p14="http://schemas.microsoft.com/office/powerpoint/2010/main" val="2711956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set of requirements that enables one application to talk with another application</a:t>
            </a:r>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20</a:t>
            </a:fld>
            <a:endParaRPr lang="de-DE"/>
          </a:p>
        </p:txBody>
      </p:sp>
    </p:spTree>
    <p:extLst>
      <p:ext uri="{BB962C8B-B14F-4D97-AF65-F5344CB8AC3E}">
        <p14:creationId xmlns:p14="http://schemas.microsoft.com/office/powerpoint/2010/main" val="2692624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set of requirements that enables one application to talk with another application</a:t>
            </a:r>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21</a:t>
            </a:fld>
            <a:endParaRPr lang="de-DE"/>
          </a:p>
        </p:txBody>
      </p:sp>
    </p:spTree>
    <p:extLst>
      <p:ext uri="{BB962C8B-B14F-4D97-AF65-F5344CB8AC3E}">
        <p14:creationId xmlns:p14="http://schemas.microsoft.com/office/powerpoint/2010/main" val="35815273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set of requirements that enables one application to talk with another application</a:t>
            </a:r>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22</a:t>
            </a:fld>
            <a:endParaRPr lang="de-DE"/>
          </a:p>
        </p:txBody>
      </p:sp>
    </p:spTree>
    <p:extLst>
      <p:ext uri="{BB962C8B-B14F-4D97-AF65-F5344CB8AC3E}">
        <p14:creationId xmlns:p14="http://schemas.microsoft.com/office/powerpoint/2010/main" val="1747805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example, perhaps you want to access all Twitter tweets that mention the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epicodus</a:t>
            </a:r>
            <a:r>
              <a:rPr lang="en-US" sz="1200" b="0" i="0" kern="1200" dirty="0">
                <a:solidFill>
                  <a:schemeClr val="tx1"/>
                </a:solidFill>
                <a:effectLst/>
                <a:latin typeface="+mn-lt"/>
                <a:ea typeface="+mn-ea"/>
                <a:cs typeface="+mn-cs"/>
              </a:rPr>
              <a:t> hashtag.</a:t>
            </a:r>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24</a:t>
            </a:fld>
            <a:endParaRPr lang="de-DE"/>
          </a:p>
        </p:txBody>
      </p:sp>
    </p:spTree>
    <p:extLst>
      <p:ext uri="{BB962C8B-B14F-4D97-AF65-F5344CB8AC3E}">
        <p14:creationId xmlns:p14="http://schemas.microsoft.com/office/powerpoint/2010/main" val="3485956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25</a:t>
            </a:fld>
            <a:endParaRPr lang="de-DE"/>
          </a:p>
        </p:txBody>
      </p:sp>
    </p:spTree>
    <p:extLst>
      <p:ext uri="{BB962C8B-B14F-4D97-AF65-F5344CB8AC3E}">
        <p14:creationId xmlns:p14="http://schemas.microsoft.com/office/powerpoint/2010/main" val="2551364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set of requirements that enables one application to talk with another application</a:t>
            </a:r>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5</a:t>
            </a:fld>
            <a:endParaRPr lang="de-DE"/>
          </a:p>
        </p:txBody>
      </p:sp>
    </p:spTree>
    <p:extLst>
      <p:ext uri="{BB962C8B-B14F-4D97-AF65-F5344CB8AC3E}">
        <p14:creationId xmlns:p14="http://schemas.microsoft.com/office/powerpoint/2010/main" val="673518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set of requirements that enables one application to talk with another application</a:t>
            </a:r>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6</a:t>
            </a:fld>
            <a:endParaRPr lang="de-DE"/>
          </a:p>
        </p:txBody>
      </p:sp>
    </p:spTree>
    <p:extLst>
      <p:ext uri="{BB962C8B-B14F-4D97-AF65-F5344CB8AC3E}">
        <p14:creationId xmlns:p14="http://schemas.microsoft.com/office/powerpoint/2010/main" val="2213154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set of requirements that enables one application to talk with another application</a:t>
            </a:r>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7</a:t>
            </a:fld>
            <a:endParaRPr lang="de-DE"/>
          </a:p>
        </p:txBody>
      </p:sp>
    </p:spTree>
    <p:extLst>
      <p:ext uri="{BB962C8B-B14F-4D97-AF65-F5344CB8AC3E}">
        <p14:creationId xmlns:p14="http://schemas.microsoft.com/office/powerpoint/2010/main" val="1354701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set of requirements that enables one application to talk with another application</a:t>
            </a:r>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8</a:t>
            </a:fld>
            <a:endParaRPr lang="de-DE"/>
          </a:p>
        </p:txBody>
      </p:sp>
    </p:spTree>
    <p:extLst>
      <p:ext uri="{BB962C8B-B14F-4D97-AF65-F5344CB8AC3E}">
        <p14:creationId xmlns:p14="http://schemas.microsoft.com/office/powerpoint/2010/main" val="1965121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set of requirements that enables one application to talk with another application</a:t>
            </a:r>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9</a:t>
            </a:fld>
            <a:endParaRPr lang="de-DE"/>
          </a:p>
        </p:txBody>
      </p:sp>
    </p:spTree>
    <p:extLst>
      <p:ext uri="{BB962C8B-B14F-4D97-AF65-F5344CB8AC3E}">
        <p14:creationId xmlns:p14="http://schemas.microsoft.com/office/powerpoint/2010/main" val="1484023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set of requirements that enables one application to talk with another application</a:t>
            </a:r>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10</a:t>
            </a:fld>
            <a:endParaRPr lang="de-DE"/>
          </a:p>
        </p:txBody>
      </p:sp>
    </p:spTree>
    <p:extLst>
      <p:ext uri="{BB962C8B-B14F-4D97-AF65-F5344CB8AC3E}">
        <p14:creationId xmlns:p14="http://schemas.microsoft.com/office/powerpoint/2010/main" val="1694862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set of requirements that enables one application to talk with another application</a:t>
            </a:r>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11</a:t>
            </a:fld>
            <a:endParaRPr lang="de-DE"/>
          </a:p>
        </p:txBody>
      </p:sp>
    </p:spTree>
    <p:extLst>
      <p:ext uri="{BB962C8B-B14F-4D97-AF65-F5344CB8AC3E}">
        <p14:creationId xmlns:p14="http://schemas.microsoft.com/office/powerpoint/2010/main" val="3757712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set of requirements that enables one application to talk with another application</a:t>
            </a:r>
            <a:endParaRPr lang="de-DE" dirty="0"/>
          </a:p>
        </p:txBody>
      </p:sp>
      <p:sp>
        <p:nvSpPr>
          <p:cNvPr id="4" name="Slide Number Placeholder 3"/>
          <p:cNvSpPr>
            <a:spLocks noGrp="1"/>
          </p:cNvSpPr>
          <p:nvPr>
            <p:ph type="sldNum" sz="quarter" idx="5"/>
          </p:nvPr>
        </p:nvSpPr>
        <p:spPr/>
        <p:txBody>
          <a:bodyPr/>
          <a:lstStyle/>
          <a:p>
            <a:fld id="{9475F555-845C-4CFD-BBD9-30DCAD9375F8}" type="slidenum">
              <a:rPr lang="de-DE" smtClean="0"/>
              <a:t>12</a:t>
            </a:fld>
            <a:endParaRPr lang="de-DE"/>
          </a:p>
        </p:txBody>
      </p:sp>
    </p:spTree>
    <p:extLst>
      <p:ext uri="{BB962C8B-B14F-4D97-AF65-F5344CB8AC3E}">
        <p14:creationId xmlns:p14="http://schemas.microsoft.com/office/powerpoint/2010/main" val="19452824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3" name="Untertitel 2"/>
          <p:cNvSpPr>
            <a:spLocks noGrp="1"/>
          </p:cNvSpPr>
          <p:nvPr>
            <p:ph type="subTitle" idx="1"/>
          </p:nvPr>
        </p:nvSpPr>
        <p:spPr>
          <a:xfrm>
            <a:off x="5962649" y="1769729"/>
            <a:ext cx="5105399" cy="1306845"/>
          </a:xfrm>
        </p:spPr>
        <p:txBody>
          <a:bodyPr/>
          <a:lstStyle>
            <a:lvl1pPr marL="0" indent="0" algn="ctr">
              <a:buNone/>
              <a:defRPr lang="en-US" sz="4000" b="1" i="0" smtClean="0">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b="1" i="0" dirty="0">
              <a:solidFill>
                <a:srgbClr val="212121"/>
              </a:solidFill>
              <a:effectLst/>
              <a:latin typeface="Graphik Meetup"/>
            </a:endParaRPr>
          </a:p>
        </p:txBody>
      </p:sp>
      <p:sp>
        <p:nvSpPr>
          <p:cNvPr id="4" name="Datumsplatzhalter 3"/>
          <p:cNvSpPr>
            <a:spLocks noGrp="1"/>
          </p:cNvSpPr>
          <p:nvPr>
            <p:ph type="dt" sz="half" idx="10"/>
          </p:nvPr>
        </p:nvSpPr>
        <p:spPr/>
        <p:txBody>
          <a:bodyPr/>
          <a:lstStyle>
            <a:lvl1pPr>
              <a:defRPr>
                <a:solidFill>
                  <a:schemeClr val="bg1"/>
                </a:solidFill>
              </a:defRPr>
            </a:lvl1pPr>
          </a:lstStyle>
          <a:p>
            <a:fld id="{60BDE4E4-E168-4921-92C6-D66EEA8504F0}" type="datetimeFigureOut">
              <a:rPr lang="de-DE" smtClean="0"/>
              <a:pPr/>
              <a:t>09.01.2020</a:t>
            </a:fld>
            <a:endParaRPr lang="de-DE" dirty="0"/>
          </a:p>
        </p:txBody>
      </p:sp>
      <p:sp>
        <p:nvSpPr>
          <p:cNvPr id="5" name="Fußzeilenplatzhalter 4"/>
          <p:cNvSpPr>
            <a:spLocks noGrp="1"/>
          </p:cNvSpPr>
          <p:nvPr>
            <p:ph type="ftr" sz="quarter" idx="11"/>
          </p:nvPr>
        </p:nvSpPr>
        <p:spPr/>
        <p:txBody>
          <a:bodyPr/>
          <a:lstStyle/>
          <a:p>
            <a:r>
              <a:rPr lang="en-US" dirty="0"/>
              <a:t>@</a:t>
            </a:r>
            <a:r>
              <a:rPr lang="en-US" dirty="0" err="1"/>
              <a:t>ehsanaamini</a:t>
            </a:r>
            <a:endParaRPr lang="de-DE" dirty="0"/>
          </a:p>
        </p:txBody>
      </p:sp>
      <p:sp>
        <p:nvSpPr>
          <p:cNvPr id="6" name="Foliennummernplatzhalter 5"/>
          <p:cNvSpPr>
            <a:spLocks noGrp="1"/>
          </p:cNvSpPr>
          <p:nvPr>
            <p:ph type="sldNum" sz="quarter" idx="12"/>
          </p:nvPr>
        </p:nvSpPr>
        <p:spPr/>
        <p:txBody>
          <a:bodyPr/>
          <a:lstStyle/>
          <a:p>
            <a:fld id="{D891C1AD-0B73-4D66-93DF-D77C39890F07}" type="slidenum">
              <a:rPr lang="de-DE" smtClean="0"/>
              <a:t>‹#›</a:t>
            </a:fld>
            <a:endParaRPr lang="de-DE"/>
          </a:p>
        </p:txBody>
      </p:sp>
      <p:sp>
        <p:nvSpPr>
          <p:cNvPr id="12" name="Titel 1">
            <a:extLst>
              <a:ext uri="{FF2B5EF4-FFF2-40B4-BE49-F238E27FC236}">
                <a16:creationId xmlns:a16="http://schemas.microsoft.com/office/drawing/2014/main" id="{F88375EF-5156-4002-B04D-ECCE1C3388ED}"/>
              </a:ext>
            </a:extLst>
          </p:cNvPr>
          <p:cNvSpPr txBox="1">
            <a:spLocks/>
          </p:cNvSpPr>
          <p:nvPr userDrawn="1"/>
        </p:nvSpPr>
        <p:spPr>
          <a:xfrm>
            <a:off x="6858172" y="4084636"/>
            <a:ext cx="3504855" cy="92567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2000" b="0" kern="1200">
                <a:solidFill>
                  <a:schemeClr val="bg1"/>
                </a:solidFill>
                <a:latin typeface="+mj-lt"/>
                <a:ea typeface="+mj-ea"/>
                <a:cs typeface="+mj-cs"/>
              </a:defRPr>
            </a:lvl1pPr>
          </a:lstStyle>
          <a:p>
            <a:endParaRPr lang="de-DE" dirty="0">
              <a:solidFill>
                <a:schemeClr val="tx1">
                  <a:lumMod val="95000"/>
                  <a:lumOff val="5000"/>
                </a:schemeClr>
              </a:solidFill>
            </a:endParaRPr>
          </a:p>
        </p:txBody>
      </p:sp>
      <p:pic>
        <p:nvPicPr>
          <p:cNvPr id="8" name="Picture 7" descr="A close up of a sign&#10;&#10;Description automatically generated">
            <a:extLst>
              <a:ext uri="{FF2B5EF4-FFF2-40B4-BE49-F238E27FC236}">
                <a16:creationId xmlns:a16="http://schemas.microsoft.com/office/drawing/2014/main" id="{3605DB62-107C-45E3-BF8F-DFB71331D0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31846"/>
            <a:ext cx="4646645" cy="7796196"/>
          </a:xfrm>
          <a:prstGeom prst="rect">
            <a:avLst/>
          </a:prstGeom>
        </p:spPr>
      </p:pic>
      <p:sp>
        <p:nvSpPr>
          <p:cNvPr id="10" name="Text Placeholder 9">
            <a:extLst>
              <a:ext uri="{FF2B5EF4-FFF2-40B4-BE49-F238E27FC236}">
                <a16:creationId xmlns:a16="http://schemas.microsoft.com/office/drawing/2014/main" id="{B24F98C0-053C-4AE6-B759-6291C3B582D6}"/>
              </a:ext>
            </a:extLst>
          </p:cNvPr>
          <p:cNvSpPr>
            <a:spLocks noGrp="1"/>
          </p:cNvSpPr>
          <p:nvPr>
            <p:ph type="body" sz="quarter" idx="13"/>
          </p:nvPr>
        </p:nvSpPr>
        <p:spPr>
          <a:xfrm>
            <a:off x="7185025" y="4160838"/>
            <a:ext cx="2743200" cy="1166812"/>
          </a:xfrm>
        </p:spPr>
        <p:txBody>
          <a:bodyPr/>
          <a:lstStyle>
            <a:lvl1pPr marL="0" indent="0">
              <a:buNone/>
              <a:defRPr/>
            </a:lvl1pPr>
          </a:lstStyle>
          <a:p>
            <a:pPr lvl="0"/>
            <a:endParaRPr lang="de-DE" dirty="0"/>
          </a:p>
        </p:txBody>
      </p:sp>
    </p:spTree>
    <p:extLst>
      <p:ext uri="{BB962C8B-B14F-4D97-AF65-F5344CB8AC3E}">
        <p14:creationId xmlns:p14="http://schemas.microsoft.com/office/powerpoint/2010/main" val="801875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780920"/>
            <a:ext cx="10515600" cy="953310"/>
          </a:xfrm>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umsplatzhalter 3"/>
          <p:cNvSpPr>
            <a:spLocks noGrp="1"/>
          </p:cNvSpPr>
          <p:nvPr>
            <p:ph type="dt" sz="half" idx="10"/>
          </p:nvPr>
        </p:nvSpPr>
        <p:spPr/>
        <p:txBody>
          <a:bodyPr/>
          <a:lstStyle/>
          <a:p>
            <a:fld id="{60BDE4E4-E168-4921-92C6-D66EEA8504F0}" type="datetimeFigureOut">
              <a:rPr lang="de-DE" smtClean="0"/>
              <a:t>09.01.2020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891C1AD-0B73-4D66-93DF-D77C39890F07}" type="slidenum">
              <a:rPr lang="de-DE" smtClean="0"/>
              <a:t>‹#›</a:t>
            </a:fld>
            <a:endParaRPr lang="de-DE"/>
          </a:p>
        </p:txBody>
      </p:sp>
      <p:sp>
        <p:nvSpPr>
          <p:cNvPr id="7" name="Rectangle 6">
            <a:extLst>
              <a:ext uri="{FF2B5EF4-FFF2-40B4-BE49-F238E27FC236}">
                <a16:creationId xmlns:a16="http://schemas.microsoft.com/office/drawing/2014/main" id="{BFB45EFC-EC47-4062-980A-F88467B56CD8}"/>
              </a:ext>
            </a:extLst>
          </p:cNvPr>
          <p:cNvSpPr/>
          <p:nvPr userDrawn="1"/>
        </p:nvSpPr>
        <p:spPr>
          <a:xfrm>
            <a:off x="0" y="0"/>
            <a:ext cx="12192000" cy="681037"/>
          </a:xfrm>
          <a:prstGeom prst="rect">
            <a:avLst/>
          </a:prstGeom>
          <a:solidFill>
            <a:srgbClr val="0195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 name="Picture 10">
            <a:extLst>
              <a:ext uri="{FF2B5EF4-FFF2-40B4-BE49-F238E27FC236}">
                <a16:creationId xmlns:a16="http://schemas.microsoft.com/office/drawing/2014/main" id="{1ADDC082-EEF2-4C57-93BE-8202EF0EEC2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691027" cy="681037"/>
          </a:xfrm>
          <a:prstGeom prst="rect">
            <a:avLst/>
          </a:prstGeom>
        </p:spPr>
      </p:pic>
    </p:spTree>
    <p:extLst>
      <p:ext uri="{BB962C8B-B14F-4D97-AF65-F5344CB8AC3E}">
        <p14:creationId xmlns:p14="http://schemas.microsoft.com/office/powerpoint/2010/main" val="3164934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DE"/>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umsplatzhalter 3"/>
          <p:cNvSpPr>
            <a:spLocks noGrp="1"/>
          </p:cNvSpPr>
          <p:nvPr>
            <p:ph type="dt" sz="half" idx="10"/>
          </p:nvPr>
        </p:nvSpPr>
        <p:spPr/>
        <p:txBody>
          <a:bodyPr/>
          <a:lstStyle/>
          <a:p>
            <a:fld id="{60BDE4E4-E168-4921-92C6-D66EEA8504F0}" type="datetimeFigureOut">
              <a:rPr lang="de-DE" smtClean="0"/>
              <a:t>09.01.2020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D891C1AD-0B73-4D66-93DF-D77C39890F07}" type="slidenum">
              <a:rPr lang="de-DE" smtClean="0"/>
              <a:t>‹#›</a:t>
            </a:fld>
            <a:endParaRPr lang="de-DE"/>
          </a:p>
        </p:txBody>
      </p:sp>
      <p:sp>
        <p:nvSpPr>
          <p:cNvPr id="10" name="Rectangle 9">
            <a:extLst>
              <a:ext uri="{FF2B5EF4-FFF2-40B4-BE49-F238E27FC236}">
                <a16:creationId xmlns:a16="http://schemas.microsoft.com/office/drawing/2014/main" id="{B675628C-DEA4-4433-B304-883459FF59EE}"/>
              </a:ext>
            </a:extLst>
          </p:cNvPr>
          <p:cNvSpPr/>
          <p:nvPr userDrawn="1"/>
        </p:nvSpPr>
        <p:spPr>
          <a:xfrm>
            <a:off x="0" y="0"/>
            <a:ext cx="12192000" cy="681037"/>
          </a:xfrm>
          <a:prstGeom prst="rect">
            <a:avLst/>
          </a:prstGeom>
          <a:solidFill>
            <a:srgbClr val="0195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1" name="Picture 10">
            <a:extLst>
              <a:ext uri="{FF2B5EF4-FFF2-40B4-BE49-F238E27FC236}">
                <a16:creationId xmlns:a16="http://schemas.microsoft.com/office/drawing/2014/main" id="{4FC953E2-77E2-493F-AB0C-8AC5E9B5EF4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691027" cy="681037"/>
          </a:xfrm>
          <a:prstGeom prst="rect">
            <a:avLst/>
          </a:prstGeom>
        </p:spPr>
      </p:pic>
    </p:spTree>
    <p:extLst>
      <p:ext uri="{BB962C8B-B14F-4D97-AF65-F5344CB8AC3E}">
        <p14:creationId xmlns:p14="http://schemas.microsoft.com/office/powerpoint/2010/main" val="3011990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888644"/>
            <a:ext cx="10515600" cy="802044"/>
          </a:xfrm>
        </p:spPr>
        <p:txBody>
          <a:bodyPr/>
          <a:lstStyle/>
          <a:p>
            <a:r>
              <a:rPr lang="en-US" dirty="0"/>
              <a:t>Click to edit Master title style</a:t>
            </a:r>
            <a:endParaRPr lang="de-DE" dirty="0"/>
          </a:p>
        </p:txBody>
      </p:sp>
      <p:sp>
        <p:nvSpPr>
          <p:cNvPr id="3" name="Inhaltsplatzhalt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5" name="Datumsplatzhalter 4"/>
          <p:cNvSpPr>
            <a:spLocks noGrp="1"/>
          </p:cNvSpPr>
          <p:nvPr>
            <p:ph type="dt" sz="half" idx="10"/>
          </p:nvPr>
        </p:nvSpPr>
        <p:spPr/>
        <p:txBody>
          <a:bodyPr/>
          <a:lstStyle/>
          <a:p>
            <a:fld id="{60BDE4E4-E168-4921-92C6-D66EEA8504F0}" type="datetimeFigureOut">
              <a:rPr lang="de-DE" smtClean="0"/>
              <a:t>09.01.2020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891C1AD-0B73-4D66-93DF-D77C39890F07}" type="slidenum">
              <a:rPr lang="de-DE" smtClean="0"/>
              <a:t>‹#›</a:t>
            </a:fld>
            <a:endParaRPr lang="de-DE"/>
          </a:p>
        </p:txBody>
      </p:sp>
      <p:sp>
        <p:nvSpPr>
          <p:cNvPr id="11" name="Rectangle 10">
            <a:extLst>
              <a:ext uri="{FF2B5EF4-FFF2-40B4-BE49-F238E27FC236}">
                <a16:creationId xmlns:a16="http://schemas.microsoft.com/office/drawing/2014/main" id="{1979E3F0-FC93-49EC-89D5-F7B14812A466}"/>
              </a:ext>
            </a:extLst>
          </p:cNvPr>
          <p:cNvSpPr/>
          <p:nvPr userDrawn="1"/>
        </p:nvSpPr>
        <p:spPr>
          <a:xfrm>
            <a:off x="0" y="0"/>
            <a:ext cx="12192000" cy="681037"/>
          </a:xfrm>
          <a:prstGeom prst="rect">
            <a:avLst/>
          </a:prstGeom>
          <a:solidFill>
            <a:srgbClr val="0195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2" name="Picture 11">
            <a:extLst>
              <a:ext uri="{FF2B5EF4-FFF2-40B4-BE49-F238E27FC236}">
                <a16:creationId xmlns:a16="http://schemas.microsoft.com/office/drawing/2014/main" id="{B9767CCF-0B1F-410B-90AD-EE605CDCF59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691027" cy="681037"/>
          </a:xfrm>
          <a:prstGeom prst="rect">
            <a:avLst/>
          </a:prstGeom>
        </p:spPr>
      </p:pic>
    </p:spTree>
    <p:extLst>
      <p:ext uri="{BB962C8B-B14F-4D97-AF65-F5344CB8AC3E}">
        <p14:creationId xmlns:p14="http://schemas.microsoft.com/office/powerpoint/2010/main" val="1403762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866613"/>
            <a:ext cx="10515600" cy="824075"/>
          </a:xfrm>
        </p:spPr>
        <p:txBody>
          <a:bodyPr/>
          <a:lstStyle/>
          <a:p>
            <a:r>
              <a:rPr lang="en-US" dirty="0"/>
              <a:t>Click to edit Master title style</a:t>
            </a:r>
            <a:endParaRPr lang="de-DE" dirty="0"/>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Inhaltsplatzhalter 3"/>
          <p:cNvSpPr>
            <a:spLocks noGrp="1"/>
          </p:cNvSpPr>
          <p:nvPr>
            <p:ph sz="half" idx="2"/>
          </p:nvPr>
        </p:nvSpPr>
        <p:spPr>
          <a:xfrm>
            <a:off x="839788" y="2505075"/>
            <a:ext cx="5157787"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Inhaltsplatzhalt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Datumsplatzhalter 6"/>
          <p:cNvSpPr>
            <a:spLocks noGrp="1"/>
          </p:cNvSpPr>
          <p:nvPr>
            <p:ph type="dt" sz="half" idx="10"/>
          </p:nvPr>
        </p:nvSpPr>
        <p:spPr/>
        <p:txBody>
          <a:bodyPr/>
          <a:lstStyle/>
          <a:p>
            <a:fld id="{60BDE4E4-E168-4921-92C6-D66EEA8504F0}" type="datetimeFigureOut">
              <a:rPr lang="de-DE" smtClean="0"/>
              <a:t>09.01.2020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D891C1AD-0B73-4D66-93DF-D77C39890F07}" type="slidenum">
              <a:rPr lang="de-DE" smtClean="0"/>
              <a:t>‹#›</a:t>
            </a:fld>
            <a:endParaRPr lang="de-DE"/>
          </a:p>
        </p:txBody>
      </p:sp>
      <p:sp>
        <p:nvSpPr>
          <p:cNvPr id="13" name="Rectangle 12">
            <a:extLst>
              <a:ext uri="{FF2B5EF4-FFF2-40B4-BE49-F238E27FC236}">
                <a16:creationId xmlns:a16="http://schemas.microsoft.com/office/drawing/2014/main" id="{B70F9CF9-BA21-49DC-AA05-2851B24BAD69}"/>
              </a:ext>
            </a:extLst>
          </p:cNvPr>
          <p:cNvSpPr/>
          <p:nvPr userDrawn="1"/>
        </p:nvSpPr>
        <p:spPr>
          <a:xfrm>
            <a:off x="0" y="0"/>
            <a:ext cx="12192000" cy="681037"/>
          </a:xfrm>
          <a:prstGeom prst="rect">
            <a:avLst/>
          </a:prstGeom>
          <a:solidFill>
            <a:srgbClr val="0195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4" name="Picture 13">
            <a:extLst>
              <a:ext uri="{FF2B5EF4-FFF2-40B4-BE49-F238E27FC236}">
                <a16:creationId xmlns:a16="http://schemas.microsoft.com/office/drawing/2014/main" id="{1BC2662B-EBE0-406D-90D6-37A3808B1AC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691027" cy="681037"/>
          </a:xfrm>
          <a:prstGeom prst="rect">
            <a:avLst/>
          </a:prstGeom>
        </p:spPr>
      </p:pic>
    </p:spTree>
    <p:extLst>
      <p:ext uri="{BB962C8B-B14F-4D97-AF65-F5344CB8AC3E}">
        <p14:creationId xmlns:p14="http://schemas.microsoft.com/office/powerpoint/2010/main" val="90621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981431"/>
            <a:ext cx="10515600" cy="850933"/>
          </a:xfrm>
        </p:spPr>
        <p:txBody>
          <a:bodyPr/>
          <a:lstStyle/>
          <a:p>
            <a:r>
              <a:rPr lang="en-US" dirty="0"/>
              <a:t>Click to edit Master title style</a:t>
            </a:r>
            <a:endParaRPr lang="de-DE" dirty="0"/>
          </a:p>
        </p:txBody>
      </p:sp>
      <p:sp>
        <p:nvSpPr>
          <p:cNvPr id="3" name="Datumsplatzhalter 2"/>
          <p:cNvSpPr>
            <a:spLocks noGrp="1"/>
          </p:cNvSpPr>
          <p:nvPr>
            <p:ph type="dt" sz="half" idx="10"/>
          </p:nvPr>
        </p:nvSpPr>
        <p:spPr/>
        <p:txBody>
          <a:bodyPr/>
          <a:lstStyle/>
          <a:p>
            <a:fld id="{60BDE4E4-E168-4921-92C6-D66EEA8504F0}" type="datetimeFigureOut">
              <a:rPr lang="de-DE" smtClean="0"/>
              <a:t>09.01.2020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D891C1AD-0B73-4D66-93DF-D77C39890F07}" type="slidenum">
              <a:rPr lang="de-DE" smtClean="0"/>
              <a:t>‹#›</a:t>
            </a:fld>
            <a:endParaRPr lang="de-DE"/>
          </a:p>
        </p:txBody>
      </p:sp>
      <p:sp>
        <p:nvSpPr>
          <p:cNvPr id="9" name="Rectangle 8">
            <a:extLst>
              <a:ext uri="{FF2B5EF4-FFF2-40B4-BE49-F238E27FC236}">
                <a16:creationId xmlns:a16="http://schemas.microsoft.com/office/drawing/2014/main" id="{5198E7D2-D7DB-49D1-B22A-CEE9FCD91370}"/>
              </a:ext>
            </a:extLst>
          </p:cNvPr>
          <p:cNvSpPr/>
          <p:nvPr userDrawn="1"/>
        </p:nvSpPr>
        <p:spPr>
          <a:xfrm>
            <a:off x="0" y="0"/>
            <a:ext cx="12192000" cy="681037"/>
          </a:xfrm>
          <a:prstGeom prst="rect">
            <a:avLst/>
          </a:prstGeom>
          <a:solidFill>
            <a:srgbClr val="0195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9">
            <a:extLst>
              <a:ext uri="{FF2B5EF4-FFF2-40B4-BE49-F238E27FC236}">
                <a16:creationId xmlns:a16="http://schemas.microsoft.com/office/drawing/2014/main" id="{A48DAB85-0F28-4209-B72E-AFAD2A840CC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691027" cy="681037"/>
          </a:xfrm>
          <a:prstGeom prst="rect">
            <a:avLst/>
          </a:prstGeom>
        </p:spPr>
      </p:pic>
    </p:spTree>
    <p:extLst>
      <p:ext uri="{BB962C8B-B14F-4D97-AF65-F5344CB8AC3E}">
        <p14:creationId xmlns:p14="http://schemas.microsoft.com/office/powerpoint/2010/main" val="3568771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C821-4F9E-4D9D-8EA5-16F9D0D93410}"/>
              </a:ext>
            </a:extLst>
          </p:cNvPr>
          <p:cNvSpPr>
            <a:spLocks noGrp="1"/>
          </p:cNvSpPr>
          <p:nvPr>
            <p:ph type="title"/>
          </p:nvPr>
        </p:nvSpPr>
        <p:spPr>
          <a:xfrm>
            <a:off x="838200" y="1147666"/>
            <a:ext cx="10515600" cy="776288"/>
          </a:xfrm>
        </p:spPr>
        <p:txBody>
          <a:bodyPr/>
          <a:lstStyle/>
          <a:p>
            <a:r>
              <a:rPr lang="en-US" dirty="0"/>
              <a:t>Click to edit Master title style</a:t>
            </a:r>
            <a:endParaRPr lang="de-DE" dirty="0"/>
          </a:p>
        </p:txBody>
      </p:sp>
      <p:sp>
        <p:nvSpPr>
          <p:cNvPr id="3" name="Date Placeholder 2">
            <a:extLst>
              <a:ext uri="{FF2B5EF4-FFF2-40B4-BE49-F238E27FC236}">
                <a16:creationId xmlns:a16="http://schemas.microsoft.com/office/drawing/2014/main" id="{3DC11B32-4F29-4A94-99A5-57E4A4C0D946}"/>
              </a:ext>
            </a:extLst>
          </p:cNvPr>
          <p:cNvSpPr>
            <a:spLocks noGrp="1"/>
          </p:cNvSpPr>
          <p:nvPr>
            <p:ph type="dt" sz="half" idx="10"/>
          </p:nvPr>
        </p:nvSpPr>
        <p:spPr/>
        <p:txBody>
          <a:bodyPr/>
          <a:lstStyle/>
          <a:p>
            <a:fld id="{60BDE4E4-E168-4921-92C6-D66EEA8504F0}" type="datetimeFigureOut">
              <a:rPr lang="de-DE" smtClean="0"/>
              <a:t>09.01.2020</a:t>
            </a:fld>
            <a:endParaRPr lang="de-DE"/>
          </a:p>
        </p:txBody>
      </p:sp>
      <p:sp>
        <p:nvSpPr>
          <p:cNvPr id="4" name="Footer Placeholder 3">
            <a:extLst>
              <a:ext uri="{FF2B5EF4-FFF2-40B4-BE49-F238E27FC236}">
                <a16:creationId xmlns:a16="http://schemas.microsoft.com/office/drawing/2014/main" id="{6D46E76B-896C-457E-A36B-28025069D950}"/>
              </a:ext>
            </a:extLst>
          </p:cNvPr>
          <p:cNvSpPr>
            <a:spLocks noGrp="1"/>
          </p:cNvSpPr>
          <p:nvPr>
            <p:ph type="ftr" sz="quarter" idx="11"/>
          </p:nvPr>
        </p:nvSpPr>
        <p:spPr/>
        <p:txBody>
          <a:bodyPr/>
          <a:lstStyle/>
          <a:p>
            <a:endParaRPr lang="de-DE"/>
          </a:p>
        </p:txBody>
      </p:sp>
      <p:sp>
        <p:nvSpPr>
          <p:cNvPr id="5" name="Slide Number Placeholder 4">
            <a:extLst>
              <a:ext uri="{FF2B5EF4-FFF2-40B4-BE49-F238E27FC236}">
                <a16:creationId xmlns:a16="http://schemas.microsoft.com/office/drawing/2014/main" id="{2E03C49E-ABF2-4475-9752-9BBC53862EA6}"/>
              </a:ext>
            </a:extLst>
          </p:cNvPr>
          <p:cNvSpPr>
            <a:spLocks noGrp="1"/>
          </p:cNvSpPr>
          <p:nvPr>
            <p:ph type="sldNum" sz="quarter" idx="12"/>
          </p:nvPr>
        </p:nvSpPr>
        <p:spPr/>
        <p:txBody>
          <a:bodyPr/>
          <a:lstStyle/>
          <a:p>
            <a:fld id="{D891C1AD-0B73-4D66-93DF-D77C39890F07}" type="slidenum">
              <a:rPr lang="de-DE" smtClean="0"/>
              <a:t>‹#›</a:t>
            </a:fld>
            <a:endParaRPr lang="de-DE"/>
          </a:p>
        </p:txBody>
      </p:sp>
      <p:sp>
        <p:nvSpPr>
          <p:cNvPr id="9" name="Rectangle 8">
            <a:extLst>
              <a:ext uri="{FF2B5EF4-FFF2-40B4-BE49-F238E27FC236}">
                <a16:creationId xmlns:a16="http://schemas.microsoft.com/office/drawing/2014/main" id="{F73004D3-4B29-4FA3-82FD-22798BA100E2}"/>
              </a:ext>
            </a:extLst>
          </p:cNvPr>
          <p:cNvSpPr/>
          <p:nvPr userDrawn="1"/>
        </p:nvSpPr>
        <p:spPr>
          <a:xfrm>
            <a:off x="0" y="0"/>
            <a:ext cx="12192000" cy="681037"/>
          </a:xfrm>
          <a:prstGeom prst="rect">
            <a:avLst/>
          </a:prstGeom>
          <a:solidFill>
            <a:srgbClr val="0195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Picture 9">
            <a:extLst>
              <a:ext uri="{FF2B5EF4-FFF2-40B4-BE49-F238E27FC236}">
                <a16:creationId xmlns:a16="http://schemas.microsoft.com/office/drawing/2014/main" id="{66ECE85F-9C35-4F4C-A34E-DC0880D8F53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691027" cy="681037"/>
          </a:xfrm>
          <a:prstGeom prst="rect">
            <a:avLst/>
          </a:prstGeom>
        </p:spPr>
      </p:pic>
    </p:spTree>
    <p:extLst>
      <p:ext uri="{BB962C8B-B14F-4D97-AF65-F5344CB8AC3E}">
        <p14:creationId xmlns:p14="http://schemas.microsoft.com/office/powerpoint/2010/main" val="3920877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914400"/>
            <a:ext cx="3932237" cy="1143000"/>
          </a:xfrm>
        </p:spPr>
        <p:txBody>
          <a:bodyPr anchor="b"/>
          <a:lstStyle>
            <a:lvl1pPr>
              <a:defRPr sz="3200"/>
            </a:lvl1pPr>
          </a:lstStyle>
          <a:p>
            <a:r>
              <a:rPr lang="en-US"/>
              <a:t>Click to edit Master title style</a:t>
            </a:r>
            <a:endParaRPr lang="de-DE"/>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umsplatzhalter 4"/>
          <p:cNvSpPr>
            <a:spLocks noGrp="1"/>
          </p:cNvSpPr>
          <p:nvPr>
            <p:ph type="dt" sz="half" idx="10"/>
          </p:nvPr>
        </p:nvSpPr>
        <p:spPr/>
        <p:txBody>
          <a:bodyPr/>
          <a:lstStyle/>
          <a:p>
            <a:fld id="{60BDE4E4-E168-4921-92C6-D66EEA8504F0}" type="datetimeFigureOut">
              <a:rPr lang="de-DE" smtClean="0"/>
              <a:t>09.01.2020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D891C1AD-0B73-4D66-93DF-D77C39890F07}" type="slidenum">
              <a:rPr lang="de-DE" smtClean="0"/>
              <a:t>‹#›</a:t>
            </a:fld>
            <a:endParaRPr lang="de-DE"/>
          </a:p>
        </p:txBody>
      </p:sp>
      <p:sp>
        <p:nvSpPr>
          <p:cNvPr id="11" name="Rectangle 10">
            <a:extLst>
              <a:ext uri="{FF2B5EF4-FFF2-40B4-BE49-F238E27FC236}">
                <a16:creationId xmlns:a16="http://schemas.microsoft.com/office/drawing/2014/main" id="{AEBA03CA-CDC1-4421-9678-70390BF2588D}"/>
              </a:ext>
            </a:extLst>
          </p:cNvPr>
          <p:cNvSpPr/>
          <p:nvPr userDrawn="1"/>
        </p:nvSpPr>
        <p:spPr>
          <a:xfrm>
            <a:off x="0" y="0"/>
            <a:ext cx="12192000" cy="681037"/>
          </a:xfrm>
          <a:prstGeom prst="rect">
            <a:avLst/>
          </a:prstGeom>
          <a:solidFill>
            <a:srgbClr val="0195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2" name="Picture 11">
            <a:extLst>
              <a:ext uri="{FF2B5EF4-FFF2-40B4-BE49-F238E27FC236}">
                <a16:creationId xmlns:a16="http://schemas.microsoft.com/office/drawing/2014/main" id="{16898A66-C010-4DBA-BD83-C66E67E3986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691027" cy="681037"/>
          </a:xfrm>
          <a:prstGeom prst="rect">
            <a:avLst/>
          </a:prstGeom>
        </p:spPr>
      </p:pic>
    </p:spTree>
    <p:extLst>
      <p:ext uri="{BB962C8B-B14F-4D97-AF65-F5344CB8AC3E}">
        <p14:creationId xmlns:p14="http://schemas.microsoft.com/office/powerpoint/2010/main" val="124843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17D3-14B3-4023-9032-64727C95D1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FD29D9FD-CA2C-409D-AB99-6109AD689B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12D586E9-E5B0-4DE1-9E72-B0D3FBA87B29}"/>
              </a:ext>
            </a:extLst>
          </p:cNvPr>
          <p:cNvSpPr>
            <a:spLocks noGrp="1"/>
          </p:cNvSpPr>
          <p:nvPr>
            <p:ph type="dt" sz="half" idx="10"/>
          </p:nvPr>
        </p:nvSpPr>
        <p:spPr/>
        <p:txBody>
          <a:bodyPr/>
          <a:lstStyle/>
          <a:p>
            <a:fld id="{60BDE4E4-E168-4921-92C6-D66EEA8504F0}" type="datetimeFigureOut">
              <a:rPr lang="de-DE" smtClean="0"/>
              <a:t>09.01.2020</a:t>
            </a:fld>
            <a:endParaRPr lang="de-DE"/>
          </a:p>
        </p:txBody>
      </p:sp>
      <p:sp>
        <p:nvSpPr>
          <p:cNvPr id="5" name="Footer Placeholder 4">
            <a:extLst>
              <a:ext uri="{FF2B5EF4-FFF2-40B4-BE49-F238E27FC236}">
                <a16:creationId xmlns:a16="http://schemas.microsoft.com/office/drawing/2014/main" id="{8B359134-D581-40FB-8849-58FCEDA8641B}"/>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F9123D79-9D80-4321-87BE-8C0ED914B416}"/>
              </a:ext>
            </a:extLst>
          </p:cNvPr>
          <p:cNvSpPr>
            <a:spLocks noGrp="1"/>
          </p:cNvSpPr>
          <p:nvPr>
            <p:ph type="sldNum" sz="quarter" idx="12"/>
          </p:nvPr>
        </p:nvSpPr>
        <p:spPr/>
        <p:txBody>
          <a:bodyPr/>
          <a:lstStyle/>
          <a:p>
            <a:fld id="{D891C1AD-0B73-4D66-93DF-D77C39890F07}" type="slidenum">
              <a:rPr lang="de-DE" smtClean="0"/>
              <a:t>‹#›</a:t>
            </a:fld>
            <a:endParaRPr lang="de-DE"/>
          </a:p>
        </p:txBody>
      </p:sp>
    </p:spTree>
    <p:extLst>
      <p:ext uri="{BB962C8B-B14F-4D97-AF65-F5344CB8AC3E}">
        <p14:creationId xmlns:p14="http://schemas.microsoft.com/office/powerpoint/2010/main" val="58868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DE4E4-E168-4921-92C6-D66EEA8504F0}" type="datetimeFigureOut">
              <a:rPr lang="de-DE" smtClean="0"/>
              <a:t>09.01.2020</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91C1AD-0B73-4D66-93DF-D77C39890F07}" type="slidenum">
              <a:rPr lang="de-DE" smtClean="0"/>
              <a:t>‹#›</a:t>
            </a:fld>
            <a:endParaRPr lang="de-DE"/>
          </a:p>
        </p:txBody>
      </p:sp>
    </p:spTree>
    <p:extLst>
      <p:ext uri="{BB962C8B-B14F-4D97-AF65-F5344CB8AC3E}">
        <p14:creationId xmlns:p14="http://schemas.microsoft.com/office/powerpoint/2010/main" val="35386880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4" r:id="rId7"/>
    <p:sldLayoutId id="2147483668" r:id="rId8"/>
    <p:sldLayoutId id="2147483698"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image" Target="../media/image21.emf"/><Relationship Id="rId4" Type="http://schemas.openxmlformats.org/officeDocument/2006/relationships/diagramLayout" Target="../diagrams/layout4.xml"/><Relationship Id="rId9" Type="http://schemas.openxmlformats.org/officeDocument/2006/relationships/image" Target="../media/image30.emf"/></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6912FD9-8352-42E0-ADF1-76014850625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0"/>
            <a:ext cx="12192001" cy="6858000"/>
          </a:xfrm>
          <a:prstGeom prst="rect">
            <a:avLst/>
          </a:prstGeom>
        </p:spPr>
      </p:pic>
    </p:spTree>
    <p:extLst>
      <p:ext uri="{BB962C8B-B14F-4D97-AF65-F5344CB8AC3E}">
        <p14:creationId xmlns:p14="http://schemas.microsoft.com/office/powerpoint/2010/main" val="4163996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838200" y="888644"/>
            <a:ext cx="10515600" cy="802044"/>
          </a:xfrm>
          <a:prstGeom prst="rect">
            <a:avLst/>
          </a:prstGeom>
        </p:spPr>
        <p:txBody>
          <a:bodyPr anchor="ctr">
            <a:normAutofit/>
          </a:bodyPr>
          <a:lstStyle/>
          <a:p>
            <a:r>
              <a:rPr lang="en-US" dirty="0"/>
              <a:t>Microservice Architecture Benefits</a:t>
            </a:r>
            <a:endParaRPr lang="de-DE" dirty="0"/>
          </a:p>
        </p:txBody>
      </p:sp>
      <p:sp>
        <p:nvSpPr>
          <p:cNvPr id="3" name="Content Placeholder 2">
            <a:extLst>
              <a:ext uri="{FF2B5EF4-FFF2-40B4-BE49-F238E27FC236}">
                <a16:creationId xmlns:a16="http://schemas.microsoft.com/office/drawing/2014/main" id="{9CF1C056-DFE0-4681-89C8-9A707393F3C1}"/>
              </a:ext>
            </a:extLst>
          </p:cNvPr>
          <p:cNvSpPr>
            <a:spLocks noGrp="1"/>
          </p:cNvSpPr>
          <p:nvPr>
            <p:ph sz="half" idx="2"/>
          </p:nvPr>
        </p:nvSpPr>
        <p:spPr>
          <a:xfrm>
            <a:off x="4940577" y="2011202"/>
            <a:ext cx="6801767" cy="4317170"/>
          </a:xfrm>
          <a:prstGeom prst="rect">
            <a:avLst/>
          </a:prstGeom>
        </p:spPr>
        <p:txBody>
          <a:bodyPr>
            <a:normAutofit fontScale="92500" lnSpcReduction="20000"/>
          </a:bodyPr>
          <a:lstStyle/>
          <a:p>
            <a:pPr>
              <a:lnSpc>
                <a:spcPct val="120000"/>
              </a:lnSpc>
            </a:pPr>
            <a:r>
              <a:rPr lang="de-DE" sz="1600" b="1" dirty="0" err="1"/>
              <a:t>Agility</a:t>
            </a:r>
            <a:r>
              <a:rPr lang="de-DE" sz="1600" b="1" dirty="0"/>
              <a:t> </a:t>
            </a:r>
            <a:br>
              <a:rPr lang="de-DE" sz="1600" dirty="0"/>
            </a:br>
            <a:r>
              <a:rPr lang="de-DE" sz="1600" dirty="0" err="1"/>
              <a:t>deliver</a:t>
            </a:r>
            <a:r>
              <a:rPr lang="de-DE" sz="1600" dirty="0"/>
              <a:t> </a:t>
            </a:r>
            <a:r>
              <a:rPr lang="de-DE" sz="1600" dirty="0" err="1"/>
              <a:t>value</a:t>
            </a:r>
            <a:r>
              <a:rPr lang="de-DE" sz="1600" dirty="0"/>
              <a:t> </a:t>
            </a:r>
            <a:r>
              <a:rPr lang="de-DE" sz="1600" dirty="0" err="1"/>
              <a:t>faster</a:t>
            </a:r>
            <a:r>
              <a:rPr lang="de-DE" sz="1600" dirty="0"/>
              <a:t>, </a:t>
            </a:r>
            <a:r>
              <a:rPr lang="de-DE" sz="1600" dirty="0" err="1"/>
              <a:t>Build</a:t>
            </a:r>
            <a:r>
              <a:rPr lang="de-DE" sz="1600" dirty="0"/>
              <a:t> </a:t>
            </a:r>
            <a:r>
              <a:rPr lang="de-DE" sz="1600" dirty="0" err="1"/>
              <a:t>services</a:t>
            </a:r>
            <a:r>
              <a:rPr lang="de-DE" sz="1600" dirty="0"/>
              <a:t> </a:t>
            </a:r>
            <a:r>
              <a:rPr lang="de-DE" sz="1600" dirty="0" err="1"/>
              <a:t>independently</a:t>
            </a:r>
            <a:r>
              <a:rPr lang="de-DE" sz="1600" dirty="0"/>
              <a:t>, easy </a:t>
            </a:r>
            <a:r>
              <a:rPr lang="de-DE" sz="1600" dirty="0" err="1"/>
              <a:t>to</a:t>
            </a:r>
            <a:r>
              <a:rPr lang="de-DE" sz="1600" dirty="0"/>
              <a:t> manage </a:t>
            </a:r>
            <a:r>
              <a:rPr lang="de-DE" sz="1600" dirty="0" err="1"/>
              <a:t>bug</a:t>
            </a:r>
            <a:r>
              <a:rPr lang="de-DE" sz="1600" dirty="0"/>
              <a:t> fixes, </a:t>
            </a:r>
            <a:r>
              <a:rPr lang="de-DE" sz="1600" dirty="0" err="1"/>
              <a:t>Independently</a:t>
            </a:r>
            <a:r>
              <a:rPr lang="de-DE" sz="1600" dirty="0"/>
              <a:t> deploy</a:t>
            </a:r>
          </a:p>
          <a:p>
            <a:pPr>
              <a:lnSpc>
                <a:spcPct val="120000"/>
              </a:lnSpc>
            </a:pPr>
            <a:r>
              <a:rPr lang="de-DE" sz="1600" b="1" dirty="0"/>
              <a:t>Small, </a:t>
            </a:r>
            <a:r>
              <a:rPr lang="de-DE" sz="1600" b="1" dirty="0" err="1"/>
              <a:t>focused</a:t>
            </a:r>
            <a:r>
              <a:rPr lang="de-DE" sz="1600" b="1" dirty="0"/>
              <a:t> </a:t>
            </a:r>
            <a:r>
              <a:rPr lang="de-DE" sz="1600" b="1" dirty="0" err="1"/>
              <a:t>teams</a:t>
            </a:r>
            <a:r>
              <a:rPr lang="en-US" sz="1600" b="1" dirty="0"/>
              <a:t> </a:t>
            </a:r>
            <a:br>
              <a:rPr lang="en-US" sz="1600" b="1" dirty="0"/>
            </a:br>
            <a:r>
              <a:rPr lang="en-US" sz="1600" dirty="0"/>
              <a:t>small enough for single feature team</a:t>
            </a:r>
          </a:p>
          <a:p>
            <a:pPr>
              <a:lnSpc>
                <a:spcPct val="120000"/>
              </a:lnSpc>
            </a:pPr>
            <a:r>
              <a:rPr lang="en-US" sz="1600" b="1" dirty="0"/>
              <a:t>Small code base </a:t>
            </a:r>
            <a:br>
              <a:rPr lang="en-US" sz="1600" b="1" dirty="0"/>
            </a:br>
            <a:r>
              <a:rPr lang="en-US" sz="1600" dirty="0"/>
              <a:t>Minimizing dependency, easy to add feature, take care of just one task</a:t>
            </a:r>
          </a:p>
          <a:p>
            <a:pPr>
              <a:lnSpc>
                <a:spcPct val="120000"/>
              </a:lnSpc>
            </a:pPr>
            <a:r>
              <a:rPr lang="en-US" sz="1600" b="1" dirty="0"/>
              <a:t>Mix of Technologies </a:t>
            </a:r>
            <a:br>
              <a:rPr lang="en-US" sz="1600" b="1" dirty="0"/>
            </a:br>
            <a:r>
              <a:rPr lang="en-US" sz="1600" dirty="0"/>
              <a:t>use the best approach, different language, best fits to the team</a:t>
            </a:r>
          </a:p>
          <a:p>
            <a:pPr>
              <a:lnSpc>
                <a:spcPct val="120000"/>
              </a:lnSpc>
            </a:pPr>
            <a:r>
              <a:rPr lang="de-DE" sz="1600" b="1" dirty="0"/>
              <a:t>Fault </a:t>
            </a:r>
            <a:r>
              <a:rPr lang="de-DE" sz="1600" b="1" dirty="0" err="1"/>
              <a:t>isolation</a:t>
            </a:r>
            <a:r>
              <a:rPr lang="de-DE" sz="1600" b="1" dirty="0"/>
              <a:t> </a:t>
            </a:r>
            <a:br>
              <a:rPr lang="de-DE" sz="1600" b="1" dirty="0"/>
            </a:br>
            <a:r>
              <a:rPr lang="en-US" sz="1600" dirty="0"/>
              <a:t>isolate point of failure, improve security and reliability</a:t>
            </a:r>
          </a:p>
          <a:p>
            <a:pPr>
              <a:lnSpc>
                <a:spcPct val="120000"/>
              </a:lnSpc>
            </a:pPr>
            <a:r>
              <a:rPr lang="de-DE" sz="1600" b="1" dirty="0"/>
              <a:t>Data Isolation </a:t>
            </a:r>
            <a:r>
              <a:rPr lang="de-DE" sz="1600" b="1" dirty="0" err="1"/>
              <a:t>Scalability</a:t>
            </a:r>
            <a:r>
              <a:rPr lang="de-DE" sz="1600" dirty="0"/>
              <a:t> </a:t>
            </a:r>
            <a:br>
              <a:rPr lang="de-DE" sz="1600" dirty="0"/>
            </a:br>
            <a:r>
              <a:rPr lang="en-US" sz="1600" dirty="0"/>
              <a:t>Independent services can be scaled</a:t>
            </a:r>
            <a:endParaRPr lang="de-DE" sz="1600" dirty="0"/>
          </a:p>
          <a:p>
            <a:pPr>
              <a:lnSpc>
                <a:spcPct val="120000"/>
              </a:lnSpc>
            </a:pPr>
            <a:r>
              <a:rPr lang="de-DE" sz="1600" b="1" dirty="0"/>
              <a:t>Data Storage / </a:t>
            </a:r>
            <a:r>
              <a:rPr lang="de-DE" sz="1600" b="1" dirty="0" err="1"/>
              <a:t>duplicate</a:t>
            </a:r>
            <a:r>
              <a:rPr lang="de-DE" sz="1600" b="1" dirty="0"/>
              <a:t> </a:t>
            </a:r>
            <a:r>
              <a:rPr lang="de-DE" sz="1600" b="1" dirty="0" err="1"/>
              <a:t>data</a:t>
            </a:r>
            <a:br>
              <a:rPr lang="de-DE" sz="1600" b="1" dirty="0"/>
            </a:br>
            <a:r>
              <a:rPr lang="de-DE" sz="1600" dirty="0"/>
              <a:t>easy </a:t>
            </a:r>
            <a:r>
              <a:rPr lang="de-DE" sz="1600" dirty="0" err="1"/>
              <a:t>to</a:t>
            </a:r>
            <a:r>
              <a:rPr lang="de-DE" sz="1600" dirty="0"/>
              <a:t> perform Schema Updates</a:t>
            </a:r>
          </a:p>
        </p:txBody>
      </p:sp>
      <p:pic>
        <p:nvPicPr>
          <p:cNvPr id="4" name="Picture 3">
            <a:extLst>
              <a:ext uri="{FF2B5EF4-FFF2-40B4-BE49-F238E27FC236}">
                <a16:creationId xmlns:a16="http://schemas.microsoft.com/office/drawing/2014/main" id="{DB52CCA6-FE13-48E9-9963-378AAB01163F}"/>
              </a:ext>
            </a:extLst>
          </p:cNvPr>
          <p:cNvPicPr>
            <a:picLocks noChangeAspect="1"/>
          </p:cNvPicPr>
          <p:nvPr/>
        </p:nvPicPr>
        <p:blipFill>
          <a:blip r:embed="rId3"/>
          <a:stretch>
            <a:fillRect/>
          </a:stretch>
        </p:blipFill>
        <p:spPr>
          <a:xfrm>
            <a:off x="1034876" y="2034059"/>
            <a:ext cx="1238250" cy="1238250"/>
          </a:xfrm>
          <a:prstGeom prst="rect">
            <a:avLst/>
          </a:prstGeom>
        </p:spPr>
      </p:pic>
      <p:pic>
        <p:nvPicPr>
          <p:cNvPr id="5" name="Picture 4">
            <a:extLst>
              <a:ext uri="{FF2B5EF4-FFF2-40B4-BE49-F238E27FC236}">
                <a16:creationId xmlns:a16="http://schemas.microsoft.com/office/drawing/2014/main" id="{CB19B6B8-D938-43F9-B873-F82A73F732A7}"/>
              </a:ext>
            </a:extLst>
          </p:cNvPr>
          <p:cNvPicPr>
            <a:picLocks noChangeAspect="1"/>
          </p:cNvPicPr>
          <p:nvPr/>
        </p:nvPicPr>
        <p:blipFill>
          <a:blip r:embed="rId4"/>
          <a:stretch>
            <a:fillRect/>
          </a:stretch>
        </p:blipFill>
        <p:spPr>
          <a:xfrm>
            <a:off x="2599050" y="2841751"/>
            <a:ext cx="2105025" cy="1047750"/>
          </a:xfrm>
          <a:prstGeom prst="rect">
            <a:avLst/>
          </a:prstGeom>
        </p:spPr>
      </p:pic>
      <p:pic>
        <p:nvPicPr>
          <p:cNvPr id="7" name="Picture 6">
            <a:extLst>
              <a:ext uri="{FF2B5EF4-FFF2-40B4-BE49-F238E27FC236}">
                <a16:creationId xmlns:a16="http://schemas.microsoft.com/office/drawing/2014/main" id="{3BE06ED4-F5FC-4BE0-AF19-6D6B79C200E0}"/>
              </a:ext>
            </a:extLst>
          </p:cNvPr>
          <p:cNvPicPr>
            <a:picLocks noChangeAspect="1"/>
          </p:cNvPicPr>
          <p:nvPr/>
        </p:nvPicPr>
        <p:blipFill>
          <a:blip r:embed="rId5"/>
          <a:stretch>
            <a:fillRect/>
          </a:stretch>
        </p:blipFill>
        <p:spPr>
          <a:xfrm>
            <a:off x="968201" y="3908646"/>
            <a:ext cx="1371600" cy="914400"/>
          </a:xfrm>
          <a:prstGeom prst="rect">
            <a:avLst/>
          </a:prstGeom>
        </p:spPr>
      </p:pic>
      <p:pic>
        <p:nvPicPr>
          <p:cNvPr id="8" name="Picture 7">
            <a:extLst>
              <a:ext uri="{FF2B5EF4-FFF2-40B4-BE49-F238E27FC236}">
                <a16:creationId xmlns:a16="http://schemas.microsoft.com/office/drawing/2014/main" id="{D1028F64-AE48-4730-BC98-E7B11AC532C8}"/>
              </a:ext>
            </a:extLst>
          </p:cNvPr>
          <p:cNvPicPr>
            <a:picLocks noChangeAspect="1"/>
          </p:cNvPicPr>
          <p:nvPr/>
        </p:nvPicPr>
        <p:blipFill>
          <a:blip r:embed="rId6"/>
          <a:stretch>
            <a:fillRect/>
          </a:stretch>
        </p:blipFill>
        <p:spPr>
          <a:xfrm>
            <a:off x="3225556" y="4365846"/>
            <a:ext cx="1038225" cy="1247775"/>
          </a:xfrm>
          <a:prstGeom prst="rect">
            <a:avLst/>
          </a:prstGeom>
        </p:spPr>
      </p:pic>
      <p:pic>
        <p:nvPicPr>
          <p:cNvPr id="9" name="Picture 8">
            <a:extLst>
              <a:ext uri="{FF2B5EF4-FFF2-40B4-BE49-F238E27FC236}">
                <a16:creationId xmlns:a16="http://schemas.microsoft.com/office/drawing/2014/main" id="{B0DBB7C3-F791-439D-BC1F-CF50B761D34D}"/>
              </a:ext>
            </a:extLst>
          </p:cNvPr>
          <p:cNvPicPr>
            <a:picLocks noChangeAspect="1"/>
          </p:cNvPicPr>
          <p:nvPr/>
        </p:nvPicPr>
        <p:blipFill>
          <a:blip r:embed="rId7"/>
          <a:stretch>
            <a:fillRect/>
          </a:stretch>
        </p:blipFill>
        <p:spPr>
          <a:xfrm>
            <a:off x="1067813" y="5147272"/>
            <a:ext cx="1666875" cy="1181100"/>
          </a:xfrm>
          <a:prstGeom prst="rect">
            <a:avLst/>
          </a:prstGeom>
        </p:spPr>
      </p:pic>
    </p:spTree>
    <p:extLst>
      <p:ext uri="{BB962C8B-B14F-4D97-AF65-F5344CB8AC3E}">
        <p14:creationId xmlns:p14="http://schemas.microsoft.com/office/powerpoint/2010/main" val="1487249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838200" y="888644"/>
            <a:ext cx="10515600" cy="802044"/>
          </a:xfrm>
          <a:prstGeom prst="rect">
            <a:avLst/>
          </a:prstGeom>
        </p:spPr>
        <p:txBody>
          <a:bodyPr anchor="ctr">
            <a:normAutofit/>
          </a:bodyPr>
          <a:lstStyle/>
          <a:p>
            <a:r>
              <a:rPr lang="en-US" dirty="0"/>
              <a:t>Challenges</a:t>
            </a:r>
            <a:endParaRPr lang="de-DE" dirty="0"/>
          </a:p>
        </p:txBody>
      </p:sp>
      <p:graphicFrame>
        <p:nvGraphicFramePr>
          <p:cNvPr id="4" name="Content Placeholder 3">
            <a:extLst>
              <a:ext uri="{FF2B5EF4-FFF2-40B4-BE49-F238E27FC236}">
                <a16:creationId xmlns:a16="http://schemas.microsoft.com/office/drawing/2014/main" id="{760DEBA2-92B6-459E-9B92-220D2DEDED9D}"/>
              </a:ext>
            </a:extLst>
          </p:cNvPr>
          <p:cNvGraphicFramePr>
            <a:graphicFrameLocks noGrp="1"/>
          </p:cNvGraphicFramePr>
          <p:nvPr>
            <p:ph sz="half" idx="2"/>
            <p:extLst>
              <p:ext uri="{D42A27DB-BD31-4B8C-83A1-F6EECF244321}">
                <p14:modId xmlns:p14="http://schemas.microsoft.com/office/powerpoint/2010/main" val="2734324857"/>
              </p:ext>
            </p:extLst>
          </p:nvPr>
        </p:nvGraphicFramePr>
        <p:xfrm>
          <a:off x="3412842" y="1940565"/>
          <a:ext cx="6256259" cy="40287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2374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838200" y="888644"/>
            <a:ext cx="10515600" cy="802044"/>
          </a:xfrm>
          <a:prstGeom prst="rect">
            <a:avLst/>
          </a:prstGeom>
        </p:spPr>
        <p:txBody>
          <a:bodyPr anchor="ctr">
            <a:normAutofit fontScale="90000"/>
          </a:bodyPr>
          <a:lstStyle/>
          <a:p>
            <a:r>
              <a:rPr lang="en-US" dirty="0"/>
              <a:t>When choose a microservices architecture?</a:t>
            </a:r>
            <a:endParaRPr lang="de-DE" dirty="0"/>
          </a:p>
        </p:txBody>
      </p:sp>
      <p:graphicFrame>
        <p:nvGraphicFramePr>
          <p:cNvPr id="4" name="Content Placeholder 3">
            <a:extLst>
              <a:ext uri="{FF2B5EF4-FFF2-40B4-BE49-F238E27FC236}">
                <a16:creationId xmlns:a16="http://schemas.microsoft.com/office/drawing/2014/main" id="{760DEBA2-92B6-459E-9B92-220D2DEDED9D}"/>
              </a:ext>
            </a:extLst>
          </p:cNvPr>
          <p:cNvGraphicFramePr>
            <a:graphicFrameLocks noGrp="1"/>
          </p:cNvGraphicFramePr>
          <p:nvPr>
            <p:ph sz="half" idx="2"/>
            <p:extLst>
              <p:ext uri="{D42A27DB-BD31-4B8C-83A1-F6EECF244321}">
                <p14:modId xmlns:p14="http://schemas.microsoft.com/office/powerpoint/2010/main" val="2050332468"/>
              </p:ext>
            </p:extLst>
          </p:nvPr>
        </p:nvGraphicFramePr>
        <p:xfrm>
          <a:off x="1822607" y="2003939"/>
          <a:ext cx="8546785" cy="40287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6713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C49B-6E1E-456B-8FB9-ACDB9B01DEE9}"/>
              </a:ext>
            </a:extLst>
          </p:cNvPr>
          <p:cNvSpPr>
            <a:spLocks noGrp="1"/>
          </p:cNvSpPr>
          <p:nvPr>
            <p:ph type="title"/>
          </p:nvPr>
        </p:nvSpPr>
        <p:spPr/>
        <p:txBody>
          <a:bodyPr/>
          <a:lstStyle/>
          <a:p>
            <a:r>
              <a:rPr lang="en-US" dirty="0"/>
              <a:t>Microsoft Microservices patterns</a:t>
            </a:r>
            <a:endParaRPr lang="de-DE" dirty="0"/>
          </a:p>
        </p:txBody>
      </p:sp>
      <p:pic>
        <p:nvPicPr>
          <p:cNvPr id="5" name="Content Placeholder 4" descr="A screenshot of a cell phone&#10;&#10;Description automatically generated">
            <a:extLst>
              <a:ext uri="{FF2B5EF4-FFF2-40B4-BE49-F238E27FC236}">
                <a16:creationId xmlns:a16="http://schemas.microsoft.com/office/drawing/2014/main" id="{50B1C4B6-4F83-4E57-84FD-567EAA9E18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4222" y="2229490"/>
            <a:ext cx="7803556" cy="3543607"/>
          </a:xfrm>
        </p:spPr>
      </p:pic>
    </p:spTree>
    <p:extLst>
      <p:ext uri="{BB962C8B-B14F-4D97-AF65-F5344CB8AC3E}">
        <p14:creationId xmlns:p14="http://schemas.microsoft.com/office/powerpoint/2010/main" val="60957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DF031CD-9517-498F-9142-9E0126D1E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711" y="3619501"/>
            <a:ext cx="3809999" cy="2557462"/>
          </a:xfrm>
          <a:prstGeom prst="rect">
            <a:avLst/>
          </a:prstGeom>
        </p:spPr>
      </p:pic>
      <p:sp>
        <p:nvSpPr>
          <p:cNvPr id="2" name="Title 1">
            <a:extLst>
              <a:ext uri="{FF2B5EF4-FFF2-40B4-BE49-F238E27FC236}">
                <a16:creationId xmlns:a16="http://schemas.microsoft.com/office/drawing/2014/main" id="{5E424C5E-C3ED-41B2-91BC-307DDDC4CEED}"/>
              </a:ext>
            </a:extLst>
          </p:cNvPr>
          <p:cNvSpPr>
            <a:spLocks noGrp="1"/>
          </p:cNvSpPr>
          <p:nvPr>
            <p:ph type="title"/>
          </p:nvPr>
        </p:nvSpPr>
        <p:spPr/>
        <p:txBody>
          <a:bodyPr/>
          <a:lstStyle/>
          <a:p>
            <a:r>
              <a:rPr lang="en-US" dirty="0"/>
              <a:t>Azure Functions (</a:t>
            </a:r>
            <a:r>
              <a:rPr lang="en-US" dirty="0" err="1"/>
              <a:t>FaaS</a:t>
            </a:r>
            <a:r>
              <a:rPr lang="en-US" dirty="0"/>
              <a:t>)</a:t>
            </a:r>
            <a:endParaRPr lang="de-DE" dirty="0"/>
          </a:p>
        </p:txBody>
      </p:sp>
      <p:sp>
        <p:nvSpPr>
          <p:cNvPr id="4" name="Content Placeholder 3">
            <a:extLst>
              <a:ext uri="{FF2B5EF4-FFF2-40B4-BE49-F238E27FC236}">
                <a16:creationId xmlns:a16="http://schemas.microsoft.com/office/drawing/2014/main" id="{3CC8AD65-151B-4937-B0CE-F38C002FAFDF}"/>
              </a:ext>
            </a:extLst>
          </p:cNvPr>
          <p:cNvSpPr>
            <a:spLocks noGrp="1"/>
          </p:cNvSpPr>
          <p:nvPr>
            <p:ph sz="half" idx="2"/>
          </p:nvPr>
        </p:nvSpPr>
        <p:spPr/>
        <p:txBody>
          <a:bodyPr/>
          <a:lstStyle/>
          <a:p>
            <a:pPr lvl="0"/>
            <a:r>
              <a:rPr lang="de-DE" dirty="0" err="1"/>
              <a:t>Serverless</a:t>
            </a:r>
            <a:r>
              <a:rPr lang="de-DE" dirty="0"/>
              <a:t> </a:t>
            </a:r>
            <a:r>
              <a:rPr lang="de-DE" dirty="0" err="1"/>
              <a:t>compute</a:t>
            </a:r>
            <a:r>
              <a:rPr lang="de-DE" dirty="0"/>
              <a:t> </a:t>
            </a:r>
            <a:r>
              <a:rPr lang="de-DE" dirty="0" err="1"/>
              <a:t>service</a:t>
            </a:r>
            <a:endParaRPr lang="de-DE" dirty="0"/>
          </a:p>
          <a:p>
            <a:pPr lvl="0"/>
            <a:r>
              <a:rPr lang="de-DE" dirty="0"/>
              <a:t>Language </a:t>
            </a:r>
            <a:r>
              <a:rPr lang="de-DE" dirty="0" err="1"/>
              <a:t>of</a:t>
            </a:r>
            <a:r>
              <a:rPr lang="de-DE" dirty="0"/>
              <a:t> </a:t>
            </a:r>
            <a:r>
              <a:rPr lang="de-DE" dirty="0" err="1"/>
              <a:t>your</a:t>
            </a:r>
            <a:r>
              <a:rPr lang="de-DE" dirty="0"/>
              <a:t> </a:t>
            </a:r>
            <a:r>
              <a:rPr lang="de-DE" dirty="0" err="1"/>
              <a:t>choice</a:t>
            </a:r>
            <a:endParaRPr lang="de-DE" dirty="0"/>
          </a:p>
          <a:p>
            <a:pPr lvl="0"/>
            <a:r>
              <a:rPr lang="de-DE" dirty="0"/>
              <a:t>On </a:t>
            </a:r>
            <a:r>
              <a:rPr lang="de-DE" dirty="0" err="1"/>
              <a:t>demand</a:t>
            </a:r>
            <a:r>
              <a:rPr lang="de-DE" dirty="0"/>
              <a:t> </a:t>
            </a:r>
            <a:r>
              <a:rPr lang="de-DE" dirty="0" err="1"/>
              <a:t>scale</a:t>
            </a:r>
            <a:endParaRPr lang="de-DE" dirty="0"/>
          </a:p>
          <a:p>
            <a:pPr lvl="0"/>
            <a:r>
              <a:rPr lang="en-US" dirty="0"/>
              <a:t>Micro billing $</a:t>
            </a:r>
            <a:endParaRPr lang="de-DE" dirty="0"/>
          </a:p>
          <a:p>
            <a:pPr lvl="0"/>
            <a:r>
              <a:rPr lang="en-US" dirty="0"/>
              <a:t>Fully managed by azure</a:t>
            </a:r>
            <a:endParaRPr lang="de-DE" dirty="0"/>
          </a:p>
          <a:p>
            <a:pPr lvl="0"/>
            <a:r>
              <a:rPr lang="en-US" dirty="0"/>
              <a:t>Processing data (Images, …)</a:t>
            </a:r>
            <a:endParaRPr lang="de-DE" dirty="0"/>
          </a:p>
          <a:p>
            <a:pPr lvl="0"/>
            <a:r>
              <a:rPr lang="en-US" dirty="0"/>
              <a:t>Integrating systems</a:t>
            </a:r>
            <a:endParaRPr lang="de-DE" dirty="0"/>
          </a:p>
          <a:p>
            <a:pPr lvl="0"/>
            <a:r>
              <a:rPr lang="en-US" dirty="0"/>
              <a:t>IOT solutions</a:t>
            </a:r>
            <a:endParaRPr lang="de-DE" dirty="0"/>
          </a:p>
          <a:p>
            <a:endParaRPr lang="de-DE" dirty="0"/>
          </a:p>
        </p:txBody>
      </p:sp>
      <p:pic>
        <p:nvPicPr>
          <p:cNvPr id="6" name="Picture 5">
            <a:extLst>
              <a:ext uri="{FF2B5EF4-FFF2-40B4-BE49-F238E27FC236}">
                <a16:creationId xmlns:a16="http://schemas.microsoft.com/office/drawing/2014/main" id="{9E979ED7-EE3F-482C-84FA-CE80C4658E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2310" y="1944239"/>
            <a:ext cx="2657361" cy="1664669"/>
          </a:xfrm>
          <a:prstGeom prst="rect">
            <a:avLst/>
          </a:prstGeom>
        </p:spPr>
      </p:pic>
    </p:spTree>
    <p:extLst>
      <p:ext uri="{BB962C8B-B14F-4D97-AF65-F5344CB8AC3E}">
        <p14:creationId xmlns:p14="http://schemas.microsoft.com/office/powerpoint/2010/main" val="3979865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FB29D-5635-46B8-AABA-079C4B04A893}"/>
              </a:ext>
            </a:extLst>
          </p:cNvPr>
          <p:cNvSpPr>
            <a:spLocks noGrp="1"/>
          </p:cNvSpPr>
          <p:nvPr>
            <p:ph type="title"/>
          </p:nvPr>
        </p:nvSpPr>
        <p:spPr>
          <a:xfrm>
            <a:off x="838200" y="888644"/>
            <a:ext cx="10515600" cy="802044"/>
          </a:xfrm>
          <a:prstGeom prst="rect">
            <a:avLst/>
          </a:prstGeom>
        </p:spPr>
        <p:txBody>
          <a:bodyPr anchor="ctr">
            <a:normAutofit/>
          </a:bodyPr>
          <a:lstStyle/>
          <a:p>
            <a:r>
              <a:rPr lang="en-US" dirty="0"/>
              <a:t>Azure Functions = </a:t>
            </a:r>
            <a:r>
              <a:rPr lang="en-US" dirty="0" err="1"/>
              <a:t>FaaS</a:t>
            </a:r>
            <a:r>
              <a:rPr lang="en-US" dirty="0"/>
              <a:t>++</a:t>
            </a:r>
            <a:endParaRPr lang="de-DE" dirty="0"/>
          </a:p>
        </p:txBody>
      </p:sp>
      <p:pic>
        <p:nvPicPr>
          <p:cNvPr id="4" name="Picture 3">
            <a:extLst>
              <a:ext uri="{FF2B5EF4-FFF2-40B4-BE49-F238E27FC236}">
                <a16:creationId xmlns:a16="http://schemas.microsoft.com/office/drawing/2014/main" id="{CA71DE39-2D52-4BEE-9F5C-CB1FF7AB4628}"/>
              </a:ext>
            </a:extLst>
          </p:cNvPr>
          <p:cNvPicPr>
            <a:picLocks noChangeAspect="1"/>
          </p:cNvPicPr>
          <p:nvPr/>
        </p:nvPicPr>
        <p:blipFill>
          <a:blip r:embed="rId2"/>
          <a:stretch>
            <a:fillRect/>
          </a:stretch>
        </p:blipFill>
        <p:spPr>
          <a:xfrm>
            <a:off x="1233800" y="2465294"/>
            <a:ext cx="3163351" cy="2921165"/>
          </a:xfrm>
          <a:prstGeom prst="rect">
            <a:avLst/>
          </a:prstGeom>
          <a:noFill/>
        </p:spPr>
      </p:pic>
      <p:sp>
        <p:nvSpPr>
          <p:cNvPr id="3" name="Content Placeholder 2">
            <a:extLst>
              <a:ext uri="{FF2B5EF4-FFF2-40B4-BE49-F238E27FC236}">
                <a16:creationId xmlns:a16="http://schemas.microsoft.com/office/drawing/2014/main" id="{1A40C11D-5886-4B4D-9548-EC69D70D1297}"/>
              </a:ext>
            </a:extLst>
          </p:cNvPr>
          <p:cNvSpPr>
            <a:spLocks noGrp="1"/>
          </p:cNvSpPr>
          <p:nvPr>
            <p:ph sz="half" idx="2"/>
          </p:nvPr>
        </p:nvSpPr>
        <p:spPr>
          <a:xfrm>
            <a:off x="5204178" y="2317661"/>
            <a:ext cx="6149622" cy="3859302"/>
          </a:xfrm>
          <a:prstGeom prst="rect">
            <a:avLst/>
          </a:prstGeom>
        </p:spPr>
        <p:txBody>
          <a:bodyPr>
            <a:normAutofit/>
          </a:bodyPr>
          <a:lstStyle/>
          <a:p>
            <a:r>
              <a:rPr lang="en-US" sz="2600" b="1" dirty="0"/>
              <a:t>Integrated Programming model</a:t>
            </a:r>
            <a:br>
              <a:rPr lang="en-US" sz="2600" dirty="0"/>
            </a:br>
            <a:r>
              <a:rPr lang="en-US" sz="2600" dirty="0"/>
              <a:t>[Built-in trigger and bindings]</a:t>
            </a:r>
          </a:p>
          <a:p>
            <a:r>
              <a:rPr lang="en-US" sz="2600" b="1" dirty="0"/>
              <a:t>Enhanced development experience</a:t>
            </a:r>
            <a:br>
              <a:rPr lang="en-US" sz="2600" dirty="0"/>
            </a:br>
            <a:r>
              <a:rPr lang="en-US" sz="2600" dirty="0"/>
              <a:t>[Code, test, monitor and debug locally or web-based interface]</a:t>
            </a:r>
          </a:p>
          <a:p>
            <a:r>
              <a:rPr lang="en-US" sz="2600" b="1" dirty="0"/>
              <a:t>Hosting options flexibility</a:t>
            </a:r>
            <a:br>
              <a:rPr lang="en-US" sz="2600" dirty="0"/>
            </a:br>
            <a:r>
              <a:rPr lang="en-US" sz="2600" dirty="0"/>
              <a:t>[run locally, container, cloud service, …]</a:t>
            </a:r>
            <a:endParaRPr lang="de-DE" sz="2600" dirty="0"/>
          </a:p>
        </p:txBody>
      </p:sp>
    </p:spTree>
    <p:extLst>
      <p:ext uri="{BB962C8B-B14F-4D97-AF65-F5344CB8AC3E}">
        <p14:creationId xmlns:p14="http://schemas.microsoft.com/office/powerpoint/2010/main" val="2056972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FB29D-5635-46B8-AABA-079C4B04A893}"/>
              </a:ext>
            </a:extLst>
          </p:cNvPr>
          <p:cNvSpPr>
            <a:spLocks noGrp="1"/>
          </p:cNvSpPr>
          <p:nvPr>
            <p:ph type="title"/>
          </p:nvPr>
        </p:nvSpPr>
        <p:spPr>
          <a:xfrm>
            <a:off x="838200" y="888644"/>
            <a:ext cx="10515600" cy="802044"/>
          </a:xfrm>
          <a:prstGeom prst="rect">
            <a:avLst/>
          </a:prstGeom>
        </p:spPr>
        <p:txBody>
          <a:bodyPr anchor="ctr">
            <a:normAutofit/>
          </a:bodyPr>
          <a:lstStyle/>
          <a:p>
            <a:r>
              <a:rPr lang="de-DE" dirty="0" err="1"/>
              <a:t>How</a:t>
            </a:r>
            <a:r>
              <a:rPr lang="de-DE" dirty="0"/>
              <a:t> Azure </a:t>
            </a:r>
            <a:r>
              <a:rPr lang="de-DE" dirty="0" err="1"/>
              <a:t>Functions</a:t>
            </a:r>
            <a:r>
              <a:rPr lang="de-DE" dirty="0"/>
              <a:t> Works?</a:t>
            </a:r>
          </a:p>
        </p:txBody>
      </p:sp>
      <p:pic>
        <p:nvPicPr>
          <p:cNvPr id="7" name="Picture 6">
            <a:extLst>
              <a:ext uri="{FF2B5EF4-FFF2-40B4-BE49-F238E27FC236}">
                <a16:creationId xmlns:a16="http://schemas.microsoft.com/office/drawing/2014/main" id="{5C64B2E4-0EBB-40B4-A569-1E59EA394C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1273" y="2386265"/>
            <a:ext cx="6602154" cy="3255280"/>
          </a:xfrm>
          <a:prstGeom prst="rect">
            <a:avLst/>
          </a:prstGeom>
        </p:spPr>
      </p:pic>
    </p:spTree>
    <p:extLst>
      <p:ext uri="{BB962C8B-B14F-4D97-AF65-F5344CB8AC3E}">
        <p14:creationId xmlns:p14="http://schemas.microsoft.com/office/powerpoint/2010/main" val="3603007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FB29D-5635-46B8-AABA-079C4B04A893}"/>
              </a:ext>
            </a:extLst>
          </p:cNvPr>
          <p:cNvSpPr>
            <a:spLocks noGrp="1"/>
          </p:cNvSpPr>
          <p:nvPr>
            <p:ph type="title"/>
          </p:nvPr>
        </p:nvSpPr>
        <p:spPr>
          <a:xfrm>
            <a:off x="838200" y="888644"/>
            <a:ext cx="10515600" cy="802044"/>
          </a:xfrm>
          <a:prstGeom prst="rect">
            <a:avLst/>
          </a:prstGeom>
        </p:spPr>
        <p:txBody>
          <a:bodyPr anchor="ctr">
            <a:normAutofit/>
          </a:bodyPr>
          <a:lstStyle/>
          <a:p>
            <a:r>
              <a:rPr lang="de-DE" dirty="0" err="1"/>
              <a:t>How</a:t>
            </a:r>
            <a:r>
              <a:rPr lang="de-DE" dirty="0"/>
              <a:t> Azure </a:t>
            </a:r>
            <a:r>
              <a:rPr lang="de-DE" dirty="0" err="1"/>
              <a:t>Functions</a:t>
            </a:r>
            <a:r>
              <a:rPr lang="de-DE" dirty="0"/>
              <a:t> Works?</a:t>
            </a:r>
          </a:p>
        </p:txBody>
      </p:sp>
      <p:pic>
        <p:nvPicPr>
          <p:cNvPr id="4" name="Picture 3">
            <a:extLst>
              <a:ext uri="{FF2B5EF4-FFF2-40B4-BE49-F238E27FC236}">
                <a16:creationId xmlns:a16="http://schemas.microsoft.com/office/drawing/2014/main" id="{CDDBD541-983A-4760-85E3-F3E1B2E862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3972" y="2481593"/>
            <a:ext cx="7464056" cy="2529228"/>
          </a:xfrm>
          <a:prstGeom prst="rect">
            <a:avLst/>
          </a:prstGeom>
        </p:spPr>
      </p:pic>
    </p:spTree>
    <p:extLst>
      <p:ext uri="{BB962C8B-B14F-4D97-AF65-F5344CB8AC3E}">
        <p14:creationId xmlns:p14="http://schemas.microsoft.com/office/powerpoint/2010/main" val="958142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F1C056-DFE0-4681-89C8-9A707393F3C1}"/>
              </a:ext>
            </a:extLst>
          </p:cNvPr>
          <p:cNvSpPr>
            <a:spLocks noGrp="1"/>
          </p:cNvSpPr>
          <p:nvPr>
            <p:ph idx="1"/>
          </p:nvPr>
        </p:nvSpPr>
        <p:spPr>
          <a:xfrm>
            <a:off x="838200" y="2305419"/>
            <a:ext cx="4608212" cy="3200472"/>
          </a:xfrm>
        </p:spPr>
        <p:txBody>
          <a:bodyPr>
            <a:normAutofit/>
          </a:bodyPr>
          <a:lstStyle/>
          <a:p>
            <a:endParaRPr lang="en-US" dirty="0"/>
          </a:p>
          <a:p>
            <a:endParaRPr lang="de-DE" dirty="0"/>
          </a:p>
        </p:txBody>
      </p:sp>
      <p:pic>
        <p:nvPicPr>
          <p:cNvPr id="4" name="Picture 3">
            <a:extLst>
              <a:ext uri="{FF2B5EF4-FFF2-40B4-BE49-F238E27FC236}">
                <a16:creationId xmlns:a16="http://schemas.microsoft.com/office/drawing/2014/main" id="{B58CA49E-A56F-4BCA-BD57-E7898159D997}"/>
              </a:ext>
            </a:extLst>
          </p:cNvPr>
          <p:cNvPicPr>
            <a:picLocks noChangeAspect="1"/>
          </p:cNvPicPr>
          <p:nvPr/>
        </p:nvPicPr>
        <p:blipFill>
          <a:blip r:embed="rId3"/>
          <a:stretch>
            <a:fillRect/>
          </a:stretch>
        </p:blipFill>
        <p:spPr>
          <a:xfrm>
            <a:off x="1958108" y="969607"/>
            <a:ext cx="7638911" cy="5393720"/>
          </a:xfrm>
          <a:prstGeom prst="rect">
            <a:avLst/>
          </a:prstGeom>
        </p:spPr>
      </p:pic>
      <p:sp>
        <p:nvSpPr>
          <p:cNvPr id="6" name="Title 5">
            <a:extLst>
              <a:ext uri="{FF2B5EF4-FFF2-40B4-BE49-F238E27FC236}">
                <a16:creationId xmlns:a16="http://schemas.microsoft.com/office/drawing/2014/main" id="{D8713C32-4783-4DC5-B4DD-021DB030F25A}"/>
              </a:ext>
            </a:extLst>
          </p:cNvPr>
          <p:cNvSpPr>
            <a:spLocks noGrp="1"/>
          </p:cNvSpPr>
          <p:nvPr>
            <p:ph type="title"/>
          </p:nvPr>
        </p:nvSpPr>
        <p:spPr>
          <a:xfrm>
            <a:off x="519763" y="5029236"/>
            <a:ext cx="10515600" cy="953310"/>
          </a:xfrm>
        </p:spPr>
        <p:txBody>
          <a:bodyPr/>
          <a:lstStyle/>
          <a:p>
            <a:pPr algn="ctr"/>
            <a:r>
              <a:rPr lang="en-US" dirty="0">
                <a:solidFill>
                  <a:schemeClr val="bg1">
                    <a:lumMod val="95000"/>
                  </a:schemeClr>
                </a:solidFill>
              </a:rPr>
              <a:t>Serverless != no server</a:t>
            </a:r>
            <a:endParaRPr lang="de-DE" dirty="0">
              <a:solidFill>
                <a:schemeClr val="bg1">
                  <a:lumMod val="95000"/>
                </a:schemeClr>
              </a:solidFill>
            </a:endParaRPr>
          </a:p>
        </p:txBody>
      </p:sp>
    </p:spTree>
    <p:extLst>
      <p:ext uri="{BB962C8B-B14F-4D97-AF65-F5344CB8AC3E}">
        <p14:creationId xmlns:p14="http://schemas.microsoft.com/office/powerpoint/2010/main" val="3881343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1487054" y="969607"/>
            <a:ext cx="9866745" cy="953310"/>
          </a:xfrm>
        </p:spPr>
        <p:txBody>
          <a:bodyPr/>
          <a:lstStyle/>
          <a:p>
            <a:r>
              <a:rPr lang="en-US" dirty="0"/>
              <a:t>Azure serverless for event-driven apps</a:t>
            </a:r>
            <a:endParaRPr lang="de-DE" dirty="0"/>
          </a:p>
        </p:txBody>
      </p:sp>
      <p:sp>
        <p:nvSpPr>
          <p:cNvPr id="3" name="Content Placeholder 2">
            <a:extLst>
              <a:ext uri="{FF2B5EF4-FFF2-40B4-BE49-F238E27FC236}">
                <a16:creationId xmlns:a16="http://schemas.microsoft.com/office/drawing/2014/main" id="{9CF1C056-DFE0-4681-89C8-9A707393F3C1}"/>
              </a:ext>
            </a:extLst>
          </p:cNvPr>
          <p:cNvSpPr>
            <a:spLocks noGrp="1"/>
          </p:cNvSpPr>
          <p:nvPr>
            <p:ph idx="1"/>
          </p:nvPr>
        </p:nvSpPr>
        <p:spPr>
          <a:xfrm>
            <a:off x="875340" y="4054479"/>
            <a:ext cx="2874624" cy="2050757"/>
          </a:xfrm>
        </p:spPr>
        <p:txBody>
          <a:bodyPr>
            <a:normAutofit/>
          </a:bodyPr>
          <a:lstStyle/>
          <a:p>
            <a:r>
              <a:rPr lang="de-DE" sz="1400" b="1" dirty="0"/>
              <a:t>Auto-</a:t>
            </a:r>
            <a:r>
              <a:rPr lang="de-DE" sz="1400" b="1" dirty="0" err="1"/>
              <a:t>scale</a:t>
            </a:r>
            <a:r>
              <a:rPr lang="de-DE" sz="1400" b="1" dirty="0"/>
              <a:t> </a:t>
            </a:r>
            <a:r>
              <a:rPr lang="de-DE" sz="1400" b="1" dirty="0" err="1"/>
              <a:t>based</a:t>
            </a:r>
            <a:r>
              <a:rPr lang="de-DE" sz="1400" b="1" dirty="0"/>
              <a:t> on </a:t>
            </a:r>
            <a:r>
              <a:rPr lang="de-DE" sz="1400" b="1" dirty="0" err="1"/>
              <a:t>workload</a:t>
            </a:r>
            <a:endParaRPr lang="de-DE" sz="1400" b="1" dirty="0"/>
          </a:p>
          <a:p>
            <a:r>
              <a:rPr lang="de-DE" sz="1400" b="1" dirty="0" err="1"/>
              <a:t>No</a:t>
            </a:r>
            <a:r>
              <a:rPr lang="de-DE" sz="1400" b="1" dirty="0"/>
              <a:t> </a:t>
            </a:r>
            <a:r>
              <a:rPr lang="de-DE" sz="1400" b="1" dirty="0" err="1"/>
              <a:t>infrastructure</a:t>
            </a:r>
            <a:r>
              <a:rPr lang="de-DE" sz="1400" b="1" dirty="0"/>
              <a:t> </a:t>
            </a:r>
            <a:r>
              <a:rPr lang="de-DE" sz="1400" b="1" dirty="0" err="1"/>
              <a:t>management</a:t>
            </a:r>
            <a:endParaRPr lang="de-DE" sz="1400" b="1" dirty="0"/>
          </a:p>
          <a:p>
            <a:r>
              <a:rPr lang="de-DE" sz="1400" b="1" dirty="0" err="1"/>
              <a:t>No</a:t>
            </a:r>
            <a:r>
              <a:rPr lang="de-DE" sz="1400" b="1" dirty="0"/>
              <a:t> </a:t>
            </a:r>
            <a:r>
              <a:rPr lang="de-DE" sz="1400" b="1" dirty="0" err="1"/>
              <a:t>wasted</a:t>
            </a:r>
            <a:r>
              <a:rPr lang="de-DE" sz="1400" b="1" dirty="0"/>
              <a:t> </a:t>
            </a:r>
            <a:r>
              <a:rPr lang="de-DE" sz="1400" b="1" dirty="0" err="1"/>
              <a:t>resources</a:t>
            </a:r>
            <a:endParaRPr lang="en-US" sz="1600" dirty="0"/>
          </a:p>
          <a:p>
            <a:endParaRPr lang="de-DE" sz="1600" dirty="0"/>
          </a:p>
        </p:txBody>
      </p:sp>
      <p:pic>
        <p:nvPicPr>
          <p:cNvPr id="6" name="Picture 5">
            <a:extLst>
              <a:ext uri="{FF2B5EF4-FFF2-40B4-BE49-F238E27FC236}">
                <a16:creationId xmlns:a16="http://schemas.microsoft.com/office/drawing/2014/main" id="{3E9FDF1C-09E4-4B53-8E27-45954B76098F}"/>
              </a:ext>
            </a:extLst>
          </p:cNvPr>
          <p:cNvPicPr>
            <a:picLocks noChangeAspect="1"/>
          </p:cNvPicPr>
          <p:nvPr/>
        </p:nvPicPr>
        <p:blipFill>
          <a:blip r:embed="rId3"/>
          <a:stretch>
            <a:fillRect/>
          </a:stretch>
        </p:blipFill>
        <p:spPr>
          <a:xfrm>
            <a:off x="449057" y="1038845"/>
            <a:ext cx="1037997" cy="953310"/>
          </a:xfrm>
          <a:prstGeom prst="rect">
            <a:avLst/>
          </a:prstGeom>
        </p:spPr>
      </p:pic>
      <p:sp>
        <p:nvSpPr>
          <p:cNvPr id="7" name="Content Placeholder 2">
            <a:extLst>
              <a:ext uri="{FF2B5EF4-FFF2-40B4-BE49-F238E27FC236}">
                <a16:creationId xmlns:a16="http://schemas.microsoft.com/office/drawing/2014/main" id="{9392CE75-6A9D-48E9-A667-60C60F9705E8}"/>
              </a:ext>
            </a:extLst>
          </p:cNvPr>
          <p:cNvSpPr txBox="1">
            <a:spLocks/>
          </p:cNvSpPr>
          <p:nvPr/>
        </p:nvSpPr>
        <p:spPr>
          <a:xfrm>
            <a:off x="4323870" y="4054479"/>
            <a:ext cx="3431597" cy="23186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Hosting options</a:t>
            </a:r>
          </a:p>
          <a:p>
            <a:r>
              <a:rPr lang="en-US" sz="1600" b="1" dirty="0"/>
              <a:t>Multiple languages</a:t>
            </a:r>
          </a:p>
          <a:p>
            <a:r>
              <a:rPr lang="en-US" sz="1600" b="1" dirty="0"/>
              <a:t>Development environments</a:t>
            </a:r>
            <a:endParaRPr lang="de-DE" sz="1800" dirty="0"/>
          </a:p>
        </p:txBody>
      </p:sp>
      <p:sp>
        <p:nvSpPr>
          <p:cNvPr id="8" name="Content Placeholder 2">
            <a:extLst>
              <a:ext uri="{FF2B5EF4-FFF2-40B4-BE49-F238E27FC236}">
                <a16:creationId xmlns:a16="http://schemas.microsoft.com/office/drawing/2014/main" id="{2BCA3F57-36D8-4217-98B6-463976669CD6}"/>
              </a:ext>
            </a:extLst>
          </p:cNvPr>
          <p:cNvSpPr txBox="1">
            <a:spLocks/>
          </p:cNvSpPr>
          <p:nvPr/>
        </p:nvSpPr>
        <p:spPr>
          <a:xfrm>
            <a:off x="7922202" y="4054479"/>
            <a:ext cx="3431597" cy="13904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Shorter time to market</a:t>
            </a:r>
          </a:p>
          <a:p>
            <a:r>
              <a:rPr lang="en-US" sz="1600" b="1" dirty="0"/>
              <a:t>Fully-managed services</a:t>
            </a:r>
          </a:p>
          <a:p>
            <a:r>
              <a:rPr lang="en-US" sz="1600" b="1" dirty="0"/>
              <a:t>End-to-end dev </a:t>
            </a:r>
            <a:r>
              <a:rPr lang="en-US" sz="1600" b="1" dirty="0" err="1"/>
              <a:t>experince</a:t>
            </a:r>
            <a:endParaRPr lang="de-DE" sz="1800" dirty="0"/>
          </a:p>
        </p:txBody>
      </p:sp>
      <p:pic>
        <p:nvPicPr>
          <p:cNvPr id="9" name="Picture 8">
            <a:extLst>
              <a:ext uri="{FF2B5EF4-FFF2-40B4-BE49-F238E27FC236}">
                <a16:creationId xmlns:a16="http://schemas.microsoft.com/office/drawing/2014/main" id="{5C9E0007-F2C2-447F-AC28-519B035F449C}"/>
              </a:ext>
            </a:extLst>
          </p:cNvPr>
          <p:cNvPicPr>
            <a:picLocks noChangeAspect="1"/>
          </p:cNvPicPr>
          <p:nvPr/>
        </p:nvPicPr>
        <p:blipFill>
          <a:blip r:embed="rId4"/>
          <a:stretch>
            <a:fillRect/>
          </a:stretch>
        </p:blipFill>
        <p:spPr>
          <a:xfrm>
            <a:off x="968055" y="2893435"/>
            <a:ext cx="923925" cy="904875"/>
          </a:xfrm>
          <a:prstGeom prst="rect">
            <a:avLst/>
          </a:prstGeom>
        </p:spPr>
      </p:pic>
      <p:pic>
        <p:nvPicPr>
          <p:cNvPr id="10" name="Picture 9">
            <a:extLst>
              <a:ext uri="{FF2B5EF4-FFF2-40B4-BE49-F238E27FC236}">
                <a16:creationId xmlns:a16="http://schemas.microsoft.com/office/drawing/2014/main" id="{BF902206-9CF9-4EC2-86BF-53FFA5669FB8}"/>
              </a:ext>
            </a:extLst>
          </p:cNvPr>
          <p:cNvPicPr>
            <a:picLocks noChangeAspect="1"/>
          </p:cNvPicPr>
          <p:nvPr/>
        </p:nvPicPr>
        <p:blipFill>
          <a:blip r:embed="rId5"/>
          <a:stretch>
            <a:fillRect/>
          </a:stretch>
        </p:blipFill>
        <p:spPr>
          <a:xfrm>
            <a:off x="4323870" y="2803521"/>
            <a:ext cx="981075" cy="981075"/>
          </a:xfrm>
          <a:prstGeom prst="rect">
            <a:avLst/>
          </a:prstGeom>
        </p:spPr>
      </p:pic>
      <p:pic>
        <p:nvPicPr>
          <p:cNvPr id="11" name="Picture 10">
            <a:extLst>
              <a:ext uri="{FF2B5EF4-FFF2-40B4-BE49-F238E27FC236}">
                <a16:creationId xmlns:a16="http://schemas.microsoft.com/office/drawing/2014/main" id="{F58E2F61-9576-43DC-96E1-D7BF7CBA9E93}"/>
              </a:ext>
            </a:extLst>
          </p:cNvPr>
          <p:cNvPicPr>
            <a:picLocks noChangeAspect="1"/>
          </p:cNvPicPr>
          <p:nvPr/>
        </p:nvPicPr>
        <p:blipFill>
          <a:blip r:embed="rId6"/>
          <a:stretch>
            <a:fillRect/>
          </a:stretch>
        </p:blipFill>
        <p:spPr>
          <a:xfrm>
            <a:off x="7922202" y="2803520"/>
            <a:ext cx="952500" cy="981075"/>
          </a:xfrm>
          <a:prstGeom prst="rect">
            <a:avLst/>
          </a:prstGeom>
        </p:spPr>
      </p:pic>
    </p:spTree>
    <p:extLst>
      <p:ext uri="{BB962C8B-B14F-4D97-AF65-F5344CB8AC3E}">
        <p14:creationId xmlns:p14="http://schemas.microsoft.com/office/powerpoint/2010/main" val="3656381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F6197131-F80B-4067-AB26-E95907DC522B}"/>
              </a:ext>
            </a:extLst>
          </p:cNvPr>
          <p:cNvSpPr>
            <a:spLocks noGrp="1"/>
          </p:cNvSpPr>
          <p:nvPr>
            <p:ph type="subTitle" idx="1"/>
          </p:nvPr>
        </p:nvSpPr>
        <p:spPr>
          <a:xfrm>
            <a:off x="6096000" y="2778913"/>
            <a:ext cx="3779353" cy="1116419"/>
          </a:xfrm>
        </p:spPr>
        <p:txBody>
          <a:bodyPr>
            <a:normAutofit/>
          </a:bodyPr>
          <a:lstStyle/>
          <a:p>
            <a:pPr algn="l"/>
            <a:r>
              <a:rPr lang="en-US" sz="1800" b="1" dirty="0"/>
              <a:t>Ehsan Amini</a:t>
            </a:r>
            <a:br>
              <a:rPr lang="en-US" sz="1800" b="1" dirty="0"/>
            </a:br>
            <a:br>
              <a:rPr lang="en-US" sz="1800" dirty="0"/>
            </a:br>
            <a:r>
              <a:rPr lang="en-US" sz="1600" b="0" dirty="0"/>
              <a:t>Senior Technical Engineer</a:t>
            </a:r>
            <a:br>
              <a:rPr lang="en-US" sz="1600" dirty="0"/>
            </a:br>
            <a:r>
              <a:rPr lang="en-US" sz="1600" b="0" dirty="0"/>
              <a:t>ehsan.amini@outlook.com</a:t>
            </a:r>
            <a:endParaRPr lang="de-DE" sz="1800" b="0" dirty="0"/>
          </a:p>
        </p:txBody>
      </p:sp>
      <p:pic>
        <p:nvPicPr>
          <p:cNvPr id="3" name="Picture 2">
            <a:extLst>
              <a:ext uri="{FF2B5EF4-FFF2-40B4-BE49-F238E27FC236}">
                <a16:creationId xmlns:a16="http://schemas.microsoft.com/office/drawing/2014/main" id="{4D219414-577A-4684-9503-30D9A8AD6A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578707"/>
            <a:ext cx="1655763" cy="16557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F16F1D68-8719-41AB-8DFE-2BDFC7C27D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8706" y="4439775"/>
            <a:ext cx="454404" cy="454404"/>
          </a:xfrm>
          <a:prstGeom prst="rect">
            <a:avLst/>
          </a:prstGeom>
        </p:spPr>
      </p:pic>
      <p:pic>
        <p:nvPicPr>
          <p:cNvPr id="9" name="Picture 8">
            <a:extLst>
              <a:ext uri="{FF2B5EF4-FFF2-40B4-BE49-F238E27FC236}">
                <a16:creationId xmlns:a16="http://schemas.microsoft.com/office/drawing/2014/main" id="{5E870B59-434A-481E-B11E-0A8CF2ED6F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56641" y="5127997"/>
            <a:ext cx="376469" cy="376469"/>
          </a:xfrm>
          <a:prstGeom prst="rect">
            <a:avLst/>
          </a:prstGeom>
        </p:spPr>
      </p:pic>
      <p:sp>
        <p:nvSpPr>
          <p:cNvPr id="10" name="TextBox 9">
            <a:extLst>
              <a:ext uri="{FF2B5EF4-FFF2-40B4-BE49-F238E27FC236}">
                <a16:creationId xmlns:a16="http://schemas.microsoft.com/office/drawing/2014/main" id="{35A1AD3A-C30D-49B2-8762-EE7E4DAC42BC}"/>
              </a:ext>
            </a:extLst>
          </p:cNvPr>
          <p:cNvSpPr txBox="1"/>
          <p:nvPr/>
        </p:nvSpPr>
        <p:spPr>
          <a:xfrm>
            <a:off x="6726912" y="4439775"/>
            <a:ext cx="3324949" cy="369332"/>
          </a:xfrm>
          <a:prstGeom prst="rect">
            <a:avLst/>
          </a:prstGeom>
          <a:noFill/>
        </p:spPr>
        <p:txBody>
          <a:bodyPr wrap="none" rtlCol="0">
            <a:spAutoFit/>
          </a:bodyPr>
          <a:lstStyle/>
          <a:p>
            <a:r>
              <a:rPr lang="de-DE" dirty="0"/>
              <a:t>https://github.com/EhsanAminii</a:t>
            </a:r>
          </a:p>
        </p:txBody>
      </p:sp>
      <p:sp>
        <p:nvSpPr>
          <p:cNvPr id="11" name="TextBox 10">
            <a:extLst>
              <a:ext uri="{FF2B5EF4-FFF2-40B4-BE49-F238E27FC236}">
                <a16:creationId xmlns:a16="http://schemas.microsoft.com/office/drawing/2014/main" id="{AEF8876F-96A8-4E42-A286-347D6190643F}"/>
              </a:ext>
            </a:extLst>
          </p:cNvPr>
          <p:cNvSpPr txBox="1"/>
          <p:nvPr/>
        </p:nvSpPr>
        <p:spPr>
          <a:xfrm>
            <a:off x="6763850" y="5127997"/>
            <a:ext cx="1595309" cy="369332"/>
          </a:xfrm>
          <a:prstGeom prst="rect">
            <a:avLst/>
          </a:prstGeom>
          <a:noFill/>
        </p:spPr>
        <p:txBody>
          <a:bodyPr wrap="none" rtlCol="0">
            <a:spAutoFit/>
          </a:bodyPr>
          <a:lstStyle/>
          <a:p>
            <a:r>
              <a:rPr lang="de-DE" dirty="0"/>
              <a:t>@</a:t>
            </a:r>
            <a:r>
              <a:rPr lang="de-DE" dirty="0" err="1"/>
              <a:t>ehsannamini</a:t>
            </a:r>
            <a:endParaRPr lang="de-DE" dirty="0"/>
          </a:p>
        </p:txBody>
      </p:sp>
    </p:spTree>
    <p:extLst>
      <p:ext uri="{BB962C8B-B14F-4D97-AF65-F5344CB8AC3E}">
        <p14:creationId xmlns:p14="http://schemas.microsoft.com/office/powerpoint/2010/main" val="1801039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838200" y="969607"/>
            <a:ext cx="10515600" cy="953310"/>
          </a:xfrm>
        </p:spPr>
        <p:txBody>
          <a:bodyPr/>
          <a:lstStyle/>
          <a:p>
            <a:r>
              <a:rPr lang="en-US" dirty="0"/>
              <a:t>Why </a:t>
            </a:r>
            <a:r>
              <a:rPr lang="en-US" dirty="0" err="1"/>
              <a:t>FaaS</a:t>
            </a:r>
            <a:r>
              <a:rPr lang="en-US" dirty="0"/>
              <a:t> as the center of microservices?</a:t>
            </a:r>
            <a:endParaRPr lang="de-DE" dirty="0"/>
          </a:p>
        </p:txBody>
      </p:sp>
      <p:sp>
        <p:nvSpPr>
          <p:cNvPr id="3" name="Content Placeholder 2">
            <a:extLst>
              <a:ext uri="{FF2B5EF4-FFF2-40B4-BE49-F238E27FC236}">
                <a16:creationId xmlns:a16="http://schemas.microsoft.com/office/drawing/2014/main" id="{9CF1C056-DFE0-4681-89C8-9A707393F3C1}"/>
              </a:ext>
            </a:extLst>
          </p:cNvPr>
          <p:cNvSpPr>
            <a:spLocks noGrp="1"/>
          </p:cNvSpPr>
          <p:nvPr>
            <p:ph idx="1"/>
          </p:nvPr>
        </p:nvSpPr>
        <p:spPr>
          <a:xfrm>
            <a:off x="727363" y="3099746"/>
            <a:ext cx="4608212" cy="2788647"/>
          </a:xfrm>
        </p:spPr>
        <p:txBody>
          <a:bodyPr>
            <a:normAutofit/>
          </a:bodyPr>
          <a:lstStyle/>
          <a:p>
            <a:r>
              <a:rPr lang="en-US" sz="2000" dirty="0"/>
              <a:t>Scaling of compute resources</a:t>
            </a:r>
          </a:p>
          <a:p>
            <a:r>
              <a:rPr lang="en-US" sz="2000" dirty="0"/>
              <a:t>Operations dependency</a:t>
            </a:r>
          </a:p>
          <a:p>
            <a:r>
              <a:rPr lang="en-US" sz="2000" dirty="0"/>
              <a:t>Pay per hosting nodes</a:t>
            </a:r>
          </a:p>
          <a:p>
            <a:r>
              <a:rPr lang="en-US" sz="2000" dirty="0"/>
              <a:t>Services discovery and managing services integration</a:t>
            </a:r>
          </a:p>
          <a:p>
            <a:endParaRPr lang="de-DE" sz="2000" dirty="0"/>
          </a:p>
        </p:txBody>
      </p:sp>
      <p:sp>
        <p:nvSpPr>
          <p:cNvPr id="5" name="TextBox 4">
            <a:extLst>
              <a:ext uri="{FF2B5EF4-FFF2-40B4-BE49-F238E27FC236}">
                <a16:creationId xmlns:a16="http://schemas.microsoft.com/office/drawing/2014/main" id="{F49859B1-D4DB-44A8-A911-8A17A1C8EF50}"/>
              </a:ext>
            </a:extLst>
          </p:cNvPr>
          <p:cNvSpPr txBox="1"/>
          <p:nvPr/>
        </p:nvSpPr>
        <p:spPr>
          <a:xfrm>
            <a:off x="727363" y="2410691"/>
            <a:ext cx="3739165" cy="369332"/>
          </a:xfrm>
          <a:prstGeom prst="rect">
            <a:avLst/>
          </a:prstGeom>
          <a:noFill/>
        </p:spPr>
        <p:txBody>
          <a:bodyPr wrap="none" rtlCol="0">
            <a:spAutoFit/>
          </a:bodyPr>
          <a:lstStyle/>
          <a:p>
            <a:r>
              <a:rPr lang="en-US" b="1" dirty="0"/>
              <a:t>Problem of traditional microservices</a:t>
            </a:r>
            <a:endParaRPr lang="de-DE" b="1" dirty="0"/>
          </a:p>
        </p:txBody>
      </p:sp>
      <p:sp>
        <p:nvSpPr>
          <p:cNvPr id="6" name="Content Placeholder 2">
            <a:extLst>
              <a:ext uri="{FF2B5EF4-FFF2-40B4-BE49-F238E27FC236}">
                <a16:creationId xmlns:a16="http://schemas.microsoft.com/office/drawing/2014/main" id="{5B995665-FF21-42F4-85E2-68F1A4B606DE}"/>
              </a:ext>
            </a:extLst>
          </p:cNvPr>
          <p:cNvSpPr txBox="1">
            <a:spLocks/>
          </p:cNvSpPr>
          <p:nvPr/>
        </p:nvSpPr>
        <p:spPr>
          <a:xfrm>
            <a:off x="6477000" y="3099746"/>
            <a:ext cx="4608212" cy="30147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Automatic scaling based on workload</a:t>
            </a:r>
          </a:p>
          <a:p>
            <a:r>
              <a:rPr lang="en-US" sz="2000" dirty="0"/>
              <a:t>No infrastructure management</a:t>
            </a:r>
          </a:p>
          <a:p>
            <a:r>
              <a:rPr lang="en-US" sz="2000" dirty="0"/>
              <a:t>Pay per execution</a:t>
            </a:r>
          </a:p>
          <a:p>
            <a:r>
              <a:rPr lang="en-US" sz="2000" dirty="0"/>
              <a:t>Event-based programming model (trigger + binding)</a:t>
            </a:r>
          </a:p>
          <a:p>
            <a:pPr marL="0" indent="0">
              <a:buNone/>
            </a:pPr>
            <a:endParaRPr lang="de-DE" sz="2000" dirty="0"/>
          </a:p>
        </p:txBody>
      </p:sp>
      <p:sp>
        <p:nvSpPr>
          <p:cNvPr id="7" name="TextBox 6">
            <a:extLst>
              <a:ext uri="{FF2B5EF4-FFF2-40B4-BE49-F238E27FC236}">
                <a16:creationId xmlns:a16="http://schemas.microsoft.com/office/drawing/2014/main" id="{B76771D3-F874-4F36-A32E-F861238F316E}"/>
              </a:ext>
            </a:extLst>
          </p:cNvPr>
          <p:cNvSpPr txBox="1"/>
          <p:nvPr/>
        </p:nvSpPr>
        <p:spPr>
          <a:xfrm>
            <a:off x="6477000" y="2410691"/>
            <a:ext cx="2286716" cy="369332"/>
          </a:xfrm>
          <a:prstGeom prst="rect">
            <a:avLst/>
          </a:prstGeom>
          <a:noFill/>
        </p:spPr>
        <p:txBody>
          <a:bodyPr wrap="none" rtlCol="0">
            <a:spAutoFit/>
          </a:bodyPr>
          <a:lstStyle/>
          <a:p>
            <a:r>
              <a:rPr lang="en-US" b="1" dirty="0"/>
              <a:t>Event-driven solution</a:t>
            </a:r>
            <a:endParaRPr lang="de-DE" b="1" dirty="0"/>
          </a:p>
        </p:txBody>
      </p:sp>
    </p:spTree>
    <p:extLst>
      <p:ext uri="{BB962C8B-B14F-4D97-AF65-F5344CB8AC3E}">
        <p14:creationId xmlns:p14="http://schemas.microsoft.com/office/powerpoint/2010/main" val="3159428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838200" y="780920"/>
            <a:ext cx="10515600" cy="953310"/>
          </a:xfrm>
          <a:prstGeom prst="rect">
            <a:avLst/>
          </a:prstGeom>
        </p:spPr>
        <p:txBody>
          <a:bodyPr anchor="ctr">
            <a:normAutofit/>
          </a:bodyPr>
          <a:lstStyle/>
          <a:p>
            <a:r>
              <a:rPr lang="en-US" dirty="0"/>
              <a:t>Azure compute option for microservices</a:t>
            </a:r>
          </a:p>
        </p:txBody>
      </p:sp>
      <p:graphicFrame>
        <p:nvGraphicFramePr>
          <p:cNvPr id="4" name="Content Placeholder 3">
            <a:extLst>
              <a:ext uri="{FF2B5EF4-FFF2-40B4-BE49-F238E27FC236}">
                <a16:creationId xmlns:a16="http://schemas.microsoft.com/office/drawing/2014/main" id="{760DEBA2-92B6-459E-9B92-220D2DEDED9D}"/>
              </a:ext>
            </a:extLst>
          </p:cNvPr>
          <p:cNvGraphicFramePr>
            <a:graphicFrameLocks noGrp="1"/>
          </p:cNvGraphicFramePr>
          <p:nvPr>
            <p:ph idx="1"/>
            <p:extLst>
              <p:ext uri="{D42A27DB-BD31-4B8C-83A1-F6EECF244321}">
                <p14:modId xmlns:p14="http://schemas.microsoft.com/office/powerpoint/2010/main" val="13362259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C6BE6733-F363-46B1-9F92-16CB0FFB0409}"/>
              </a:ext>
            </a:extLst>
          </p:cNvPr>
          <p:cNvSpPr txBox="1"/>
          <p:nvPr/>
        </p:nvSpPr>
        <p:spPr>
          <a:xfrm>
            <a:off x="838200" y="2127740"/>
            <a:ext cx="2756647" cy="3539430"/>
          </a:xfrm>
          <a:prstGeom prst="rect">
            <a:avLst/>
          </a:prstGeom>
          <a:noFill/>
        </p:spPr>
        <p:txBody>
          <a:bodyPr wrap="square" rtlCol="0">
            <a:spAutoFit/>
          </a:bodyPr>
          <a:lstStyle/>
          <a:p>
            <a:r>
              <a:rPr lang="en-US" sz="1600" dirty="0"/>
              <a:t>An orchestrator handles tasks related to deploying and managing a set of services. These tasks include placing services on nodes, monitoring the health of services, restarting unhealthy services, load balancing network traffic across service instances, service discovery, scaling the number of instances of a service, and applying configuration updates.</a:t>
            </a:r>
            <a:endParaRPr lang="de-DE" sz="1600" dirty="0"/>
          </a:p>
        </p:txBody>
      </p:sp>
      <p:pic>
        <p:nvPicPr>
          <p:cNvPr id="6" name="Picture 5" descr="A picture containing room&#10;&#10;Description automatically generated">
            <a:extLst>
              <a:ext uri="{FF2B5EF4-FFF2-40B4-BE49-F238E27FC236}">
                <a16:creationId xmlns:a16="http://schemas.microsoft.com/office/drawing/2014/main" id="{DCD155CF-0D34-461E-B6F3-46881841787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20312" y="5002305"/>
            <a:ext cx="964222" cy="800380"/>
          </a:xfrm>
          <a:prstGeom prst="rect">
            <a:avLst/>
          </a:prstGeom>
        </p:spPr>
      </p:pic>
      <p:pic>
        <p:nvPicPr>
          <p:cNvPr id="7" name="Picture 6">
            <a:extLst>
              <a:ext uri="{FF2B5EF4-FFF2-40B4-BE49-F238E27FC236}">
                <a16:creationId xmlns:a16="http://schemas.microsoft.com/office/drawing/2014/main" id="{D4C0B485-44F2-46C2-A756-8E902E6DF2EF}"/>
              </a:ext>
            </a:extLst>
          </p:cNvPr>
          <p:cNvPicPr>
            <a:picLocks noChangeAspect="1"/>
          </p:cNvPicPr>
          <p:nvPr/>
        </p:nvPicPr>
        <p:blipFill>
          <a:blip r:embed="rId9"/>
          <a:stretch>
            <a:fillRect/>
          </a:stretch>
        </p:blipFill>
        <p:spPr>
          <a:xfrm>
            <a:off x="4392249" y="5320202"/>
            <a:ext cx="964222" cy="964966"/>
          </a:xfrm>
          <a:prstGeom prst="rect">
            <a:avLst/>
          </a:prstGeom>
        </p:spPr>
      </p:pic>
      <p:pic>
        <p:nvPicPr>
          <p:cNvPr id="10" name="Picture 9">
            <a:extLst>
              <a:ext uri="{FF2B5EF4-FFF2-40B4-BE49-F238E27FC236}">
                <a16:creationId xmlns:a16="http://schemas.microsoft.com/office/drawing/2014/main" id="{07544F46-0B61-40FD-8484-0EE68720DC2E}"/>
              </a:ext>
            </a:extLst>
          </p:cNvPr>
          <p:cNvPicPr>
            <a:picLocks noChangeAspect="1"/>
          </p:cNvPicPr>
          <p:nvPr/>
        </p:nvPicPr>
        <p:blipFill>
          <a:blip r:embed="rId10"/>
          <a:stretch>
            <a:fillRect/>
          </a:stretch>
        </p:blipFill>
        <p:spPr>
          <a:xfrm>
            <a:off x="7944715" y="5252206"/>
            <a:ext cx="1118603" cy="1032962"/>
          </a:xfrm>
          <a:prstGeom prst="rect">
            <a:avLst/>
          </a:prstGeom>
        </p:spPr>
      </p:pic>
      <p:sp>
        <p:nvSpPr>
          <p:cNvPr id="11" name="TextBox 10">
            <a:extLst>
              <a:ext uri="{FF2B5EF4-FFF2-40B4-BE49-F238E27FC236}">
                <a16:creationId xmlns:a16="http://schemas.microsoft.com/office/drawing/2014/main" id="{937EAE3C-8E38-453D-BCA0-0A56CBB3F912}"/>
              </a:ext>
            </a:extLst>
          </p:cNvPr>
          <p:cNvSpPr txBox="1"/>
          <p:nvPr/>
        </p:nvSpPr>
        <p:spPr>
          <a:xfrm>
            <a:off x="9144000" y="2261449"/>
            <a:ext cx="2420472" cy="2862322"/>
          </a:xfrm>
          <a:prstGeom prst="rect">
            <a:avLst/>
          </a:prstGeom>
          <a:noFill/>
        </p:spPr>
        <p:txBody>
          <a:bodyPr wrap="square" rtlCol="0">
            <a:spAutoFit/>
          </a:bodyPr>
          <a:lstStyle/>
          <a:p>
            <a:r>
              <a:rPr lang="en-US" dirty="0"/>
              <a:t>With a Serverless Architecture, you don't manage the VMs or the virtual network infrastructure. Instead, you deploy code and the hosting service handles putting that code onto a VM and executing it.</a:t>
            </a:r>
            <a:endParaRPr lang="de-DE" dirty="0"/>
          </a:p>
        </p:txBody>
      </p:sp>
    </p:spTree>
    <p:extLst>
      <p:ext uri="{BB962C8B-B14F-4D97-AF65-F5344CB8AC3E}">
        <p14:creationId xmlns:p14="http://schemas.microsoft.com/office/powerpoint/2010/main" val="4094345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838200" y="780920"/>
            <a:ext cx="10515600" cy="953310"/>
          </a:xfrm>
          <a:prstGeom prst="rect">
            <a:avLst/>
          </a:prstGeom>
        </p:spPr>
        <p:txBody>
          <a:bodyPr anchor="ctr">
            <a:normAutofit/>
          </a:bodyPr>
          <a:lstStyle/>
          <a:p>
            <a:r>
              <a:rPr lang="de-DE" dirty="0" err="1"/>
              <a:t>Orchestrator</a:t>
            </a:r>
            <a:r>
              <a:rPr lang="de-DE" dirty="0"/>
              <a:t> </a:t>
            </a:r>
            <a:r>
              <a:rPr lang="de-DE" dirty="0" err="1"/>
              <a:t>or</a:t>
            </a:r>
            <a:r>
              <a:rPr lang="de-DE" dirty="0"/>
              <a:t> </a:t>
            </a:r>
            <a:r>
              <a:rPr lang="de-DE" dirty="0" err="1"/>
              <a:t>serverless</a:t>
            </a:r>
            <a:r>
              <a:rPr lang="de-DE" dirty="0"/>
              <a:t>?</a:t>
            </a:r>
          </a:p>
        </p:txBody>
      </p:sp>
      <p:graphicFrame>
        <p:nvGraphicFramePr>
          <p:cNvPr id="4" name="Content Placeholder 3">
            <a:extLst>
              <a:ext uri="{FF2B5EF4-FFF2-40B4-BE49-F238E27FC236}">
                <a16:creationId xmlns:a16="http://schemas.microsoft.com/office/drawing/2014/main" id="{760DEBA2-92B6-459E-9B92-220D2DEDED9D}"/>
              </a:ext>
            </a:extLst>
          </p:cNvPr>
          <p:cNvGraphicFramePr>
            <a:graphicFrameLocks noGrp="1"/>
          </p:cNvGraphicFramePr>
          <p:nvPr>
            <p:ph idx="1"/>
            <p:extLst>
              <p:ext uri="{D42A27DB-BD31-4B8C-83A1-F6EECF244321}">
                <p14:modId xmlns:p14="http://schemas.microsoft.com/office/powerpoint/2010/main" val="8711009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0408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2ACA15-62A0-49C4-A454-0D5C00325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737" y="2762250"/>
            <a:ext cx="4200525" cy="4095750"/>
          </a:xfrm>
          <a:prstGeom prst="rect">
            <a:avLst/>
          </a:prstGeom>
        </p:spPr>
      </p:pic>
    </p:spTree>
    <p:extLst>
      <p:ext uri="{BB962C8B-B14F-4D97-AF65-F5344CB8AC3E}">
        <p14:creationId xmlns:p14="http://schemas.microsoft.com/office/powerpoint/2010/main" val="4241290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838200" y="780920"/>
            <a:ext cx="10515600" cy="953310"/>
          </a:xfrm>
          <a:prstGeom prst="rect">
            <a:avLst/>
          </a:prstGeom>
        </p:spPr>
        <p:txBody>
          <a:bodyPr anchor="ctr">
            <a:normAutofit/>
          </a:bodyPr>
          <a:lstStyle/>
          <a:p>
            <a:r>
              <a:rPr lang="en-US" sz="3700" dirty="0"/>
              <a:t>Scooter App</a:t>
            </a:r>
            <a:endParaRPr lang="de-DE" sz="3700" dirty="0"/>
          </a:p>
        </p:txBody>
      </p:sp>
      <p:pic>
        <p:nvPicPr>
          <p:cNvPr id="6" name="Picture 5">
            <a:extLst>
              <a:ext uri="{FF2B5EF4-FFF2-40B4-BE49-F238E27FC236}">
                <a16:creationId xmlns:a16="http://schemas.microsoft.com/office/drawing/2014/main" id="{7DBC720F-3998-49F6-A0DE-A97BB4A98FF0}"/>
              </a:ext>
            </a:extLst>
          </p:cNvPr>
          <p:cNvPicPr>
            <a:picLocks noChangeAspect="1"/>
          </p:cNvPicPr>
          <p:nvPr/>
        </p:nvPicPr>
        <p:blipFill>
          <a:blip r:embed="rId3"/>
          <a:stretch>
            <a:fillRect/>
          </a:stretch>
        </p:blipFill>
        <p:spPr>
          <a:xfrm>
            <a:off x="5201817" y="2150255"/>
            <a:ext cx="5845045" cy="3359860"/>
          </a:xfrm>
          <a:prstGeom prst="rect">
            <a:avLst/>
          </a:prstGeom>
        </p:spPr>
      </p:pic>
      <p:pic>
        <p:nvPicPr>
          <p:cNvPr id="7" name="Picture 6">
            <a:extLst>
              <a:ext uri="{FF2B5EF4-FFF2-40B4-BE49-F238E27FC236}">
                <a16:creationId xmlns:a16="http://schemas.microsoft.com/office/drawing/2014/main" id="{D79EFA7F-DC90-45F0-B192-50D376F689EC}"/>
              </a:ext>
            </a:extLst>
          </p:cNvPr>
          <p:cNvPicPr>
            <a:picLocks noChangeAspect="1"/>
          </p:cNvPicPr>
          <p:nvPr/>
        </p:nvPicPr>
        <p:blipFill>
          <a:blip r:embed="rId4"/>
          <a:stretch>
            <a:fillRect/>
          </a:stretch>
        </p:blipFill>
        <p:spPr>
          <a:xfrm>
            <a:off x="1781312" y="2357340"/>
            <a:ext cx="2914650" cy="3152775"/>
          </a:xfrm>
          <a:prstGeom prst="rect">
            <a:avLst/>
          </a:prstGeom>
        </p:spPr>
      </p:pic>
    </p:spTree>
    <p:extLst>
      <p:ext uri="{BB962C8B-B14F-4D97-AF65-F5344CB8AC3E}">
        <p14:creationId xmlns:p14="http://schemas.microsoft.com/office/powerpoint/2010/main" val="1226701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9D04F9B-02CB-48B2-B0EA-2449AE3CB10F}"/>
              </a:ext>
            </a:extLst>
          </p:cNvPr>
          <p:cNvPicPr>
            <a:picLocks noChangeAspect="1"/>
          </p:cNvPicPr>
          <p:nvPr/>
        </p:nvPicPr>
        <p:blipFill>
          <a:blip r:embed="rId3"/>
          <a:stretch>
            <a:fillRect/>
          </a:stretch>
        </p:blipFill>
        <p:spPr>
          <a:xfrm>
            <a:off x="612536" y="753036"/>
            <a:ext cx="10966927" cy="5674658"/>
          </a:xfrm>
          <a:prstGeom prst="rect">
            <a:avLst/>
          </a:prstGeom>
        </p:spPr>
      </p:pic>
    </p:spTree>
    <p:extLst>
      <p:ext uri="{BB962C8B-B14F-4D97-AF65-F5344CB8AC3E}">
        <p14:creationId xmlns:p14="http://schemas.microsoft.com/office/powerpoint/2010/main" val="24589705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87E41B-70FC-4145-B942-0A17B03782C6}"/>
              </a:ext>
            </a:extLst>
          </p:cNvPr>
          <p:cNvPicPr>
            <a:picLocks noChangeAspect="1"/>
          </p:cNvPicPr>
          <p:nvPr/>
        </p:nvPicPr>
        <p:blipFill>
          <a:blip r:embed="rId2"/>
          <a:stretch>
            <a:fillRect/>
          </a:stretch>
        </p:blipFill>
        <p:spPr>
          <a:xfrm>
            <a:off x="2321859" y="696350"/>
            <a:ext cx="7037344" cy="6089932"/>
          </a:xfrm>
          <a:prstGeom prst="rect">
            <a:avLst/>
          </a:prstGeom>
        </p:spPr>
      </p:pic>
    </p:spTree>
    <p:extLst>
      <p:ext uri="{BB962C8B-B14F-4D97-AF65-F5344CB8AC3E}">
        <p14:creationId xmlns:p14="http://schemas.microsoft.com/office/powerpoint/2010/main" val="2069467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36434E-DD10-4A18-A6AE-E236C5213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1794980"/>
            <a:ext cx="6646818" cy="3766530"/>
          </a:xfrm>
          <a:prstGeom prst="rect">
            <a:avLst/>
          </a:prstGeom>
        </p:spPr>
      </p:pic>
    </p:spTree>
    <p:extLst>
      <p:ext uri="{BB962C8B-B14F-4D97-AF65-F5344CB8AC3E}">
        <p14:creationId xmlns:p14="http://schemas.microsoft.com/office/powerpoint/2010/main" val="3948925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a:extLst>
              <a:ext uri="{FF2B5EF4-FFF2-40B4-BE49-F238E27FC236}">
                <a16:creationId xmlns:a16="http://schemas.microsoft.com/office/drawing/2014/main" id="{397C04E5-9E64-48A2-B491-B00A0F5E774C}"/>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gray">
          <a:xfrm>
            <a:off x="-103250" y="0"/>
            <a:ext cx="12293664" cy="6861629"/>
          </a:xfrm>
          <a:prstGeom prst="rect">
            <a:avLst/>
          </a:prstGeom>
        </p:spPr>
      </p:pic>
      <p:sp>
        <p:nvSpPr>
          <p:cNvPr id="28" name="Layer">
            <a:extLst>
              <a:ext uri="{FF2B5EF4-FFF2-40B4-BE49-F238E27FC236}">
                <a16:creationId xmlns:a16="http://schemas.microsoft.com/office/drawing/2014/main" id="{FBAD497B-8A56-4D89-9081-ED99DAC1B507}"/>
              </a:ext>
            </a:extLst>
          </p:cNvPr>
          <p:cNvSpPr txBox="1">
            <a:spLocks/>
          </p:cNvSpPr>
          <p:nvPr/>
        </p:nvSpPr>
        <p:spPr bwMode="gray">
          <a:xfrm>
            <a:off x="-103250" y="-3627"/>
            <a:ext cx="12295250" cy="6861628"/>
          </a:xfrm>
          <a:prstGeom prst="rect">
            <a:avLst/>
          </a:prstGeom>
          <a:gradFill>
            <a:gsLst>
              <a:gs pos="0">
                <a:srgbClr val="000000">
                  <a:alpha val="70000"/>
                </a:srgbClr>
              </a:gs>
              <a:gs pos="100000">
                <a:srgbClr val="000000">
                  <a:alpha val="0"/>
                </a:srgbClr>
              </a:gs>
            </a:gsLst>
            <a:lin ang="0" scaled="0"/>
          </a:gradFill>
        </p:spPr>
        <p:txBody>
          <a:bodyPr vert="horz" lIns="0" tIns="0" rIns="0" bIns="0" rtlCol="0">
            <a:normAutofit/>
          </a:bodyPr>
          <a:lstStyle>
            <a:lvl1pPr marL="0" indent="0" algn="l" defTabSz="914400" rtl="0" eaLnBrk="1" latinLnBrk="0" hangingPunct="1">
              <a:lnSpc>
                <a:spcPct val="90000"/>
              </a:lnSpc>
              <a:spcBef>
                <a:spcPts val="0"/>
              </a:spcBef>
              <a:spcAft>
                <a:spcPts val="1000"/>
              </a:spcAft>
              <a:buClr>
                <a:schemeClr val="accent1"/>
              </a:buClr>
              <a:buFont typeface="Arial" panose="020B0604020202020204" pitchFamily="34" charset="0"/>
              <a:buNone/>
              <a:defRPr sz="1800" kern="1200">
                <a:solidFill>
                  <a:schemeClr val="tx1">
                    <a:lumMod val="75000"/>
                    <a:lumOff val="25000"/>
                  </a:schemeClr>
                </a:solidFill>
                <a:latin typeface="+mn-lt"/>
                <a:ea typeface="+mn-ea"/>
                <a:cs typeface="+mn-cs"/>
              </a:defRPr>
            </a:lvl1pPr>
            <a:lvl2pPr marL="720000" indent="-270000" algn="l" defTabSz="914400" rtl="0" eaLnBrk="1" latinLnBrk="0" hangingPunct="1">
              <a:lnSpc>
                <a:spcPct val="90000"/>
              </a:lnSpc>
              <a:spcBef>
                <a:spcPts val="0"/>
              </a:spcBef>
              <a:spcAft>
                <a:spcPts val="1000"/>
              </a:spcAft>
              <a:buClr>
                <a:schemeClr val="accent1"/>
              </a:buClr>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080000" indent="-270000" algn="l" defTabSz="914400" rtl="0" eaLnBrk="1" latinLnBrk="0" hangingPunct="1">
              <a:lnSpc>
                <a:spcPct val="90000"/>
              </a:lnSpc>
              <a:spcBef>
                <a:spcPts val="0"/>
              </a:spcBef>
              <a:spcAft>
                <a:spcPts val="1000"/>
              </a:spcAft>
              <a:buClr>
                <a:schemeClr val="accent1"/>
              </a:buClr>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440000" indent="-270000" algn="l" defTabSz="914400" rtl="0" eaLnBrk="1" latinLnBrk="0" hangingPunct="1">
              <a:lnSpc>
                <a:spcPct val="90000"/>
              </a:lnSpc>
              <a:spcBef>
                <a:spcPts val="0"/>
              </a:spcBef>
              <a:spcAft>
                <a:spcPts val="1000"/>
              </a:spcAft>
              <a:buClr>
                <a:schemeClr val="accent1"/>
              </a:buClr>
              <a:buFont typeface="Arial" panose="020B0604020202020204" pitchFamily="34" charset="0"/>
              <a:buChar char="•"/>
              <a:defRPr sz="1200" kern="1200">
                <a:solidFill>
                  <a:schemeClr val="tx1">
                    <a:lumMod val="75000"/>
                    <a:lumOff val="25000"/>
                  </a:schemeClr>
                </a:solidFill>
                <a:latin typeface="+mn-lt"/>
                <a:ea typeface="+mn-ea"/>
                <a:cs typeface="+mn-cs"/>
              </a:defRPr>
            </a:lvl4pPr>
            <a:lvl5pPr marL="1800000" indent="-270000" algn="l" defTabSz="914400" rtl="0" eaLnBrk="1" latinLnBrk="0" hangingPunct="1">
              <a:lnSpc>
                <a:spcPct val="90000"/>
              </a:lnSpc>
              <a:spcBef>
                <a:spcPts val="0"/>
              </a:spcBef>
              <a:spcAft>
                <a:spcPts val="1000"/>
              </a:spcAft>
              <a:buClr>
                <a:schemeClr val="accent1"/>
              </a:buClr>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1000"/>
              </a:spcAft>
              <a:buClr>
                <a:srgbClr val="C8102E"/>
              </a:buClr>
              <a:buSzTx/>
              <a:buFont typeface="Arial" panose="020B0604020202020204" pitchFamily="34" charset="0"/>
              <a:buNone/>
              <a:tabLst/>
              <a:defRPr/>
            </a:pPr>
            <a:r>
              <a:rPr kumimoji="0" lang="en-GB" sz="1800" b="0" i="0" u="none" strike="noStrike" kern="1200" cap="none" spc="0" normalizeH="0" baseline="0" noProof="0">
                <a:ln>
                  <a:noFill/>
                </a:ln>
                <a:solidFill>
                  <a:srgbClr val="000000">
                    <a:lumMod val="75000"/>
                    <a:lumOff val="25000"/>
                  </a:srgbClr>
                </a:solidFill>
                <a:effectLst/>
                <a:uLnTx/>
                <a:uFillTx/>
                <a:latin typeface="Segoe UI"/>
                <a:ea typeface="+mn-ea"/>
                <a:cs typeface="+mn-cs"/>
              </a:rPr>
              <a:t> </a:t>
            </a:r>
            <a:endParaRPr kumimoji="0" lang="en-GB" sz="1800" b="0" i="0" u="none" strike="noStrike" kern="1200" cap="none" spc="0" normalizeH="0" baseline="0" noProof="0" dirty="0">
              <a:ln>
                <a:noFill/>
              </a:ln>
              <a:solidFill>
                <a:srgbClr val="000000">
                  <a:lumMod val="75000"/>
                  <a:lumOff val="25000"/>
                </a:srgbClr>
              </a:solidFill>
              <a:effectLst/>
              <a:uLnTx/>
              <a:uFillTx/>
              <a:latin typeface="Segoe UI"/>
              <a:ea typeface="+mn-ea"/>
              <a:cs typeface="+mn-cs"/>
            </a:endParaRPr>
          </a:p>
        </p:txBody>
      </p:sp>
      <p:grpSp>
        <p:nvGrpSpPr>
          <p:cNvPr id="8" name="Logo">
            <a:extLst>
              <a:ext uri="{FF2B5EF4-FFF2-40B4-BE49-F238E27FC236}">
                <a16:creationId xmlns:a16="http://schemas.microsoft.com/office/drawing/2014/main" id="{327C479A-B298-4217-944E-07991526F5FD}"/>
              </a:ext>
            </a:extLst>
          </p:cNvPr>
          <p:cNvGrpSpPr>
            <a:grpSpLocks noChangeAspect="1"/>
          </p:cNvGrpSpPr>
          <p:nvPr/>
        </p:nvGrpSpPr>
        <p:grpSpPr bwMode="gray">
          <a:xfrm>
            <a:off x="538414" y="2065165"/>
            <a:ext cx="6537338" cy="787214"/>
            <a:chOff x="4040799" y="3181612"/>
            <a:chExt cx="4108814" cy="494776"/>
          </a:xfrm>
          <a:solidFill>
            <a:schemeClr val="bg1"/>
          </a:solidFill>
        </p:grpSpPr>
        <p:sp>
          <p:nvSpPr>
            <p:cNvPr id="9" name="Freihandform: Form 7">
              <a:extLst>
                <a:ext uri="{FF2B5EF4-FFF2-40B4-BE49-F238E27FC236}">
                  <a16:creationId xmlns:a16="http://schemas.microsoft.com/office/drawing/2014/main" id="{7AE80B02-B3E9-45EA-B037-F039D61CB98E}"/>
                </a:ext>
              </a:extLst>
            </p:cNvPr>
            <p:cNvSpPr/>
            <p:nvPr/>
          </p:nvSpPr>
          <p:spPr bwMode="gray">
            <a:xfrm>
              <a:off x="4535741" y="3229102"/>
              <a:ext cx="322682" cy="387216"/>
            </a:xfrm>
            <a:custGeom>
              <a:avLst/>
              <a:gdLst>
                <a:gd name="connsiteX0" fmla="*/ 36407 w 322681"/>
                <a:gd name="connsiteY0" fmla="*/ 36407 h 387216"/>
                <a:gd name="connsiteX1" fmla="*/ 107397 w 322681"/>
                <a:gd name="connsiteY1" fmla="*/ 36407 h 387216"/>
                <a:gd name="connsiteX2" fmla="*/ 107397 w 322681"/>
                <a:gd name="connsiteY2" fmla="*/ 159026 h 387216"/>
                <a:gd name="connsiteX3" fmla="*/ 236470 w 322681"/>
                <a:gd name="connsiteY3" fmla="*/ 159026 h 387216"/>
                <a:gd name="connsiteX4" fmla="*/ 236470 w 322681"/>
                <a:gd name="connsiteY4" fmla="*/ 36407 h 387216"/>
                <a:gd name="connsiteX5" fmla="*/ 305309 w 322681"/>
                <a:gd name="connsiteY5" fmla="*/ 36407 h 387216"/>
                <a:gd name="connsiteX6" fmla="*/ 305309 w 322681"/>
                <a:gd name="connsiteY6" fmla="*/ 356936 h 387216"/>
                <a:gd name="connsiteX7" fmla="*/ 236470 w 322681"/>
                <a:gd name="connsiteY7" fmla="*/ 356936 h 387216"/>
                <a:gd name="connsiteX8" fmla="*/ 236470 w 322681"/>
                <a:gd name="connsiteY8" fmla="*/ 219259 h 387216"/>
                <a:gd name="connsiteX9" fmla="*/ 107397 w 322681"/>
                <a:gd name="connsiteY9" fmla="*/ 219259 h 387216"/>
                <a:gd name="connsiteX10" fmla="*/ 107397 w 322681"/>
                <a:gd name="connsiteY10" fmla="*/ 356936 h 387216"/>
                <a:gd name="connsiteX11" fmla="*/ 36407 w 322681"/>
                <a:gd name="connsiteY11" fmla="*/ 356936 h 3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2681" h="387216">
                  <a:moveTo>
                    <a:pt x="36407" y="36407"/>
                  </a:moveTo>
                  <a:lnTo>
                    <a:pt x="107397" y="36407"/>
                  </a:lnTo>
                  <a:lnTo>
                    <a:pt x="107397" y="159026"/>
                  </a:lnTo>
                  <a:lnTo>
                    <a:pt x="236470" y="159026"/>
                  </a:lnTo>
                  <a:lnTo>
                    <a:pt x="236470" y="36407"/>
                  </a:lnTo>
                  <a:lnTo>
                    <a:pt x="305309" y="36407"/>
                  </a:lnTo>
                  <a:lnTo>
                    <a:pt x="305309" y="356936"/>
                  </a:lnTo>
                  <a:lnTo>
                    <a:pt x="236470" y="356936"/>
                  </a:lnTo>
                  <a:lnTo>
                    <a:pt x="236470" y="219259"/>
                  </a:lnTo>
                  <a:lnTo>
                    <a:pt x="107397" y="219259"/>
                  </a:lnTo>
                  <a:lnTo>
                    <a:pt x="107397" y="356936"/>
                  </a:lnTo>
                  <a:lnTo>
                    <a:pt x="36407" y="356936"/>
                  </a:lnTo>
                  <a:close/>
                </a:path>
              </a:pathLst>
            </a:custGeom>
            <a:grpFill/>
            <a:ln w="21494" cap="flat">
              <a:noFill/>
              <a:prstDash val="solid"/>
              <a:miter/>
            </a:ln>
          </p:spPr>
          <p:txBody>
            <a:bodyPr rtlCol="0" anchor="ctr"/>
            <a:lstStyle/>
            <a:p>
              <a:endParaRPr lang="en-GB" noProof="0"/>
            </a:p>
          </p:txBody>
        </p:sp>
        <p:sp>
          <p:nvSpPr>
            <p:cNvPr id="10" name="Freihandform: Form 8">
              <a:extLst>
                <a:ext uri="{FF2B5EF4-FFF2-40B4-BE49-F238E27FC236}">
                  <a16:creationId xmlns:a16="http://schemas.microsoft.com/office/drawing/2014/main" id="{0235EE50-2698-4BC1-A5B9-A10605AC76BA}"/>
                </a:ext>
              </a:extLst>
            </p:cNvPr>
            <p:cNvSpPr/>
            <p:nvPr/>
          </p:nvSpPr>
          <p:spPr bwMode="gray">
            <a:xfrm>
              <a:off x="4862725" y="3229102"/>
              <a:ext cx="129073" cy="387216"/>
            </a:xfrm>
            <a:custGeom>
              <a:avLst/>
              <a:gdLst>
                <a:gd name="connsiteX0" fmla="*/ 36407 w 129072"/>
                <a:gd name="connsiteY0" fmla="*/ 124606 h 387216"/>
                <a:gd name="connsiteX1" fmla="*/ 98792 w 129072"/>
                <a:gd name="connsiteY1" fmla="*/ 124606 h 387216"/>
                <a:gd name="connsiteX2" fmla="*/ 98792 w 129072"/>
                <a:gd name="connsiteY2" fmla="*/ 354785 h 387216"/>
                <a:gd name="connsiteX3" fmla="*/ 36407 w 129072"/>
                <a:gd name="connsiteY3" fmla="*/ 354785 h 387216"/>
                <a:gd name="connsiteX4" fmla="*/ 36407 w 129072"/>
                <a:gd name="connsiteY4" fmla="*/ 124606 h 387216"/>
                <a:gd name="connsiteX5" fmla="*/ 98792 w 129072"/>
                <a:gd name="connsiteY5" fmla="*/ 90187 h 387216"/>
                <a:gd name="connsiteX6" fmla="*/ 36407 w 129072"/>
                <a:gd name="connsiteY6" fmla="*/ 90187 h 387216"/>
                <a:gd name="connsiteX7" fmla="*/ 36407 w 129072"/>
                <a:gd name="connsiteY7" fmla="*/ 36407 h 387216"/>
                <a:gd name="connsiteX8" fmla="*/ 98792 w 129072"/>
                <a:gd name="connsiteY8" fmla="*/ 36407 h 387216"/>
                <a:gd name="connsiteX9" fmla="*/ 98792 w 129072"/>
                <a:gd name="connsiteY9" fmla="*/ 90187 h 3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9072" h="387216">
                  <a:moveTo>
                    <a:pt x="36407" y="124606"/>
                  </a:moveTo>
                  <a:lnTo>
                    <a:pt x="98792" y="124606"/>
                  </a:lnTo>
                  <a:lnTo>
                    <a:pt x="98792" y="354785"/>
                  </a:lnTo>
                  <a:lnTo>
                    <a:pt x="36407" y="354785"/>
                  </a:lnTo>
                  <a:lnTo>
                    <a:pt x="36407" y="124606"/>
                  </a:lnTo>
                  <a:close/>
                  <a:moveTo>
                    <a:pt x="98792" y="90187"/>
                  </a:moveTo>
                  <a:lnTo>
                    <a:pt x="36407" y="90187"/>
                  </a:lnTo>
                  <a:lnTo>
                    <a:pt x="36407" y="36407"/>
                  </a:lnTo>
                  <a:lnTo>
                    <a:pt x="98792" y="36407"/>
                  </a:lnTo>
                  <a:lnTo>
                    <a:pt x="98792" y="90187"/>
                  </a:lnTo>
                  <a:close/>
                </a:path>
              </a:pathLst>
            </a:custGeom>
            <a:grpFill/>
            <a:ln w="21494" cap="flat">
              <a:noFill/>
              <a:prstDash val="solid"/>
              <a:miter/>
            </a:ln>
          </p:spPr>
          <p:txBody>
            <a:bodyPr rtlCol="0" anchor="ctr"/>
            <a:lstStyle/>
            <a:p>
              <a:endParaRPr lang="en-GB" noProof="0"/>
            </a:p>
          </p:txBody>
        </p:sp>
        <p:sp>
          <p:nvSpPr>
            <p:cNvPr id="11" name="Freihandform: Form 9">
              <a:extLst>
                <a:ext uri="{FF2B5EF4-FFF2-40B4-BE49-F238E27FC236}">
                  <a16:creationId xmlns:a16="http://schemas.microsoft.com/office/drawing/2014/main" id="{3794CD83-119C-479E-BE6F-DB8034790EF2}"/>
                </a:ext>
              </a:extLst>
            </p:cNvPr>
            <p:cNvSpPr/>
            <p:nvPr/>
          </p:nvSpPr>
          <p:spPr bwMode="gray">
            <a:xfrm>
              <a:off x="4986256" y="3268736"/>
              <a:ext cx="172097" cy="322680"/>
            </a:xfrm>
            <a:custGeom>
              <a:avLst/>
              <a:gdLst>
                <a:gd name="connsiteX0" fmla="*/ 119392 w 172096"/>
                <a:gd name="connsiteY0" fmla="*/ 84972 h 322680"/>
                <a:gd name="connsiteX1" fmla="*/ 166719 w 172096"/>
                <a:gd name="connsiteY1" fmla="*/ 84972 h 322680"/>
                <a:gd name="connsiteX2" fmla="*/ 166719 w 172096"/>
                <a:gd name="connsiteY2" fmla="*/ 127996 h 322680"/>
                <a:gd name="connsiteX3" fmla="*/ 119392 w 172096"/>
                <a:gd name="connsiteY3" fmla="*/ 127996 h 322680"/>
                <a:gd name="connsiteX4" fmla="*/ 119392 w 172096"/>
                <a:gd name="connsiteY4" fmla="*/ 242010 h 322680"/>
                <a:gd name="connsiteX5" fmla="*/ 145207 w 172096"/>
                <a:gd name="connsiteY5" fmla="*/ 267824 h 322680"/>
                <a:gd name="connsiteX6" fmla="*/ 164568 w 172096"/>
                <a:gd name="connsiteY6" fmla="*/ 265673 h 322680"/>
                <a:gd name="connsiteX7" fmla="*/ 164568 w 172096"/>
                <a:gd name="connsiteY7" fmla="*/ 315151 h 322680"/>
                <a:gd name="connsiteX8" fmla="*/ 127997 w 172096"/>
                <a:gd name="connsiteY8" fmla="*/ 317302 h 322680"/>
                <a:gd name="connsiteX9" fmla="*/ 54856 w 172096"/>
                <a:gd name="connsiteY9" fmla="*/ 261371 h 322680"/>
                <a:gd name="connsiteX10" fmla="*/ 54856 w 172096"/>
                <a:gd name="connsiteY10" fmla="*/ 127996 h 322680"/>
                <a:gd name="connsiteX11" fmla="*/ 16134 w 172096"/>
                <a:gd name="connsiteY11" fmla="*/ 127996 h 322680"/>
                <a:gd name="connsiteX12" fmla="*/ 16134 w 172096"/>
                <a:gd name="connsiteY12" fmla="*/ 84972 h 322680"/>
                <a:gd name="connsiteX13" fmla="*/ 54856 w 172096"/>
                <a:gd name="connsiteY13" fmla="*/ 84972 h 322680"/>
                <a:gd name="connsiteX14" fmla="*/ 54856 w 172096"/>
                <a:gd name="connsiteY14" fmla="*/ 16134 h 322680"/>
                <a:gd name="connsiteX15" fmla="*/ 119392 w 172096"/>
                <a:gd name="connsiteY15" fmla="*/ 16134 h 322680"/>
                <a:gd name="connsiteX16" fmla="*/ 119392 w 172096"/>
                <a:gd name="connsiteY16" fmla="*/ 84972 h 32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096" h="322680">
                  <a:moveTo>
                    <a:pt x="119392" y="84972"/>
                  </a:moveTo>
                  <a:lnTo>
                    <a:pt x="166719" y="84972"/>
                  </a:lnTo>
                  <a:lnTo>
                    <a:pt x="166719" y="127996"/>
                  </a:lnTo>
                  <a:lnTo>
                    <a:pt x="119392" y="127996"/>
                  </a:lnTo>
                  <a:lnTo>
                    <a:pt x="119392" y="242010"/>
                  </a:lnTo>
                  <a:cubicBezTo>
                    <a:pt x="119392" y="263522"/>
                    <a:pt x="123695" y="267824"/>
                    <a:pt x="145207" y="267824"/>
                  </a:cubicBezTo>
                  <a:cubicBezTo>
                    <a:pt x="151660" y="267824"/>
                    <a:pt x="158114" y="267824"/>
                    <a:pt x="164568" y="265673"/>
                  </a:cubicBezTo>
                  <a:lnTo>
                    <a:pt x="164568" y="315151"/>
                  </a:lnTo>
                  <a:cubicBezTo>
                    <a:pt x="153812" y="317302"/>
                    <a:pt x="140904" y="317302"/>
                    <a:pt x="127997" y="317302"/>
                  </a:cubicBezTo>
                  <a:cubicBezTo>
                    <a:pt x="89275" y="317302"/>
                    <a:pt x="54856" y="308697"/>
                    <a:pt x="54856" y="261371"/>
                  </a:cubicBezTo>
                  <a:lnTo>
                    <a:pt x="54856" y="127996"/>
                  </a:lnTo>
                  <a:lnTo>
                    <a:pt x="16134" y="127996"/>
                  </a:lnTo>
                  <a:lnTo>
                    <a:pt x="16134" y="84972"/>
                  </a:lnTo>
                  <a:lnTo>
                    <a:pt x="54856" y="84972"/>
                  </a:lnTo>
                  <a:lnTo>
                    <a:pt x="54856" y="16134"/>
                  </a:lnTo>
                  <a:lnTo>
                    <a:pt x="119392" y="16134"/>
                  </a:lnTo>
                  <a:lnTo>
                    <a:pt x="119392" y="84972"/>
                  </a:lnTo>
                  <a:close/>
                </a:path>
              </a:pathLst>
            </a:custGeom>
            <a:grpFill/>
            <a:ln w="9525" cap="flat">
              <a:noFill/>
              <a:prstDash val="solid"/>
              <a:miter/>
            </a:ln>
          </p:spPr>
          <p:txBody>
            <a:bodyPr rtlCol="0" anchor="ctr"/>
            <a:lstStyle/>
            <a:p>
              <a:endParaRPr lang="en-GB" noProof="0"/>
            </a:p>
          </p:txBody>
        </p:sp>
        <p:sp>
          <p:nvSpPr>
            <p:cNvPr id="12" name="Freihandform: Form 10">
              <a:extLst>
                <a:ext uri="{FF2B5EF4-FFF2-40B4-BE49-F238E27FC236}">
                  <a16:creationId xmlns:a16="http://schemas.microsoft.com/office/drawing/2014/main" id="{C3158B5B-2758-4BEF-8073-FC9B7B4ED678}"/>
                </a:ext>
              </a:extLst>
            </p:cNvPr>
            <p:cNvSpPr/>
            <p:nvPr/>
          </p:nvSpPr>
          <p:spPr bwMode="gray">
            <a:xfrm>
              <a:off x="5164807" y="3331120"/>
              <a:ext cx="258145" cy="258144"/>
            </a:xfrm>
            <a:custGeom>
              <a:avLst/>
              <a:gdLst>
                <a:gd name="connsiteX0" fmla="*/ 171021 w 258145"/>
                <a:gd name="connsiteY0" fmla="*/ 140904 h 258144"/>
                <a:gd name="connsiteX1" fmla="*/ 117241 w 258145"/>
                <a:gd name="connsiteY1" fmla="*/ 153811 h 258144"/>
                <a:gd name="connsiteX2" fmla="*/ 80670 w 258145"/>
                <a:gd name="connsiteY2" fmla="*/ 188230 h 258144"/>
                <a:gd name="connsiteX3" fmla="*/ 119392 w 258145"/>
                <a:gd name="connsiteY3" fmla="*/ 218347 h 258144"/>
                <a:gd name="connsiteX4" fmla="*/ 171021 w 258145"/>
                <a:gd name="connsiteY4" fmla="*/ 164567 h 258144"/>
                <a:gd name="connsiteX5" fmla="*/ 171021 w 258145"/>
                <a:gd name="connsiteY5" fmla="*/ 140904 h 258144"/>
                <a:gd name="connsiteX6" fmla="*/ 24739 w 258145"/>
                <a:gd name="connsiteY6" fmla="*/ 93577 h 258144"/>
                <a:gd name="connsiteX7" fmla="*/ 132300 w 258145"/>
                <a:gd name="connsiteY7" fmla="*/ 16134 h 258144"/>
                <a:gd name="connsiteX8" fmla="*/ 233406 w 258145"/>
                <a:gd name="connsiteY8" fmla="*/ 82821 h 258144"/>
                <a:gd name="connsiteX9" fmla="*/ 233406 w 258145"/>
                <a:gd name="connsiteY9" fmla="*/ 203288 h 258144"/>
                <a:gd name="connsiteX10" fmla="*/ 242011 w 258145"/>
                <a:gd name="connsiteY10" fmla="*/ 254917 h 258144"/>
                <a:gd name="connsiteX11" fmla="*/ 177475 w 258145"/>
                <a:gd name="connsiteY11" fmla="*/ 254917 h 258144"/>
                <a:gd name="connsiteX12" fmla="*/ 173173 w 258145"/>
                <a:gd name="connsiteY12" fmla="*/ 233405 h 258144"/>
                <a:gd name="connsiteX13" fmla="*/ 95729 w 258145"/>
                <a:gd name="connsiteY13" fmla="*/ 261371 h 258144"/>
                <a:gd name="connsiteX14" fmla="*/ 16134 w 258145"/>
                <a:gd name="connsiteY14" fmla="*/ 192532 h 258144"/>
                <a:gd name="connsiteX15" fmla="*/ 168870 w 258145"/>
                <a:gd name="connsiteY15" fmla="*/ 91426 h 258144"/>
                <a:gd name="connsiteX16" fmla="*/ 127997 w 258145"/>
                <a:gd name="connsiteY16" fmla="*/ 59158 h 258144"/>
                <a:gd name="connsiteX17" fmla="*/ 84973 w 258145"/>
                <a:gd name="connsiteY17" fmla="*/ 93577 h 258144"/>
                <a:gd name="connsiteX18" fmla="*/ 24739 w 258145"/>
                <a:gd name="connsiteY18" fmla="*/ 93577 h 25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58145" h="258144">
                  <a:moveTo>
                    <a:pt x="171021" y="140904"/>
                  </a:moveTo>
                  <a:cubicBezTo>
                    <a:pt x="160265" y="149508"/>
                    <a:pt x="138753" y="151660"/>
                    <a:pt x="117241" y="153811"/>
                  </a:cubicBezTo>
                  <a:cubicBezTo>
                    <a:pt x="97880" y="158113"/>
                    <a:pt x="80670" y="164567"/>
                    <a:pt x="80670" y="188230"/>
                  </a:cubicBezTo>
                  <a:cubicBezTo>
                    <a:pt x="80670" y="211893"/>
                    <a:pt x="100031" y="218347"/>
                    <a:pt x="119392" y="218347"/>
                  </a:cubicBezTo>
                  <a:cubicBezTo>
                    <a:pt x="168870" y="218347"/>
                    <a:pt x="171021" y="179625"/>
                    <a:pt x="171021" y="164567"/>
                  </a:cubicBezTo>
                  <a:lnTo>
                    <a:pt x="171021" y="140904"/>
                  </a:lnTo>
                  <a:close/>
                  <a:moveTo>
                    <a:pt x="24739" y="93577"/>
                  </a:moveTo>
                  <a:cubicBezTo>
                    <a:pt x="29041" y="35495"/>
                    <a:pt x="80670" y="16134"/>
                    <a:pt x="132300" y="16134"/>
                  </a:cubicBezTo>
                  <a:cubicBezTo>
                    <a:pt x="177475" y="16134"/>
                    <a:pt x="233406" y="26890"/>
                    <a:pt x="233406" y="82821"/>
                  </a:cubicBezTo>
                  <a:lnTo>
                    <a:pt x="233406" y="203288"/>
                  </a:lnTo>
                  <a:cubicBezTo>
                    <a:pt x="233406" y="224800"/>
                    <a:pt x="235558" y="246312"/>
                    <a:pt x="242011" y="254917"/>
                  </a:cubicBezTo>
                  <a:lnTo>
                    <a:pt x="177475" y="254917"/>
                  </a:lnTo>
                  <a:cubicBezTo>
                    <a:pt x="175324" y="248464"/>
                    <a:pt x="173173" y="239859"/>
                    <a:pt x="173173" y="233405"/>
                  </a:cubicBezTo>
                  <a:cubicBezTo>
                    <a:pt x="153812" y="254917"/>
                    <a:pt x="123695" y="261371"/>
                    <a:pt x="95729" y="261371"/>
                  </a:cubicBezTo>
                  <a:cubicBezTo>
                    <a:pt x="50553" y="261371"/>
                    <a:pt x="16134" y="239859"/>
                    <a:pt x="16134" y="192532"/>
                  </a:cubicBezTo>
                  <a:cubicBezTo>
                    <a:pt x="16134" y="87124"/>
                    <a:pt x="173173" y="143055"/>
                    <a:pt x="168870" y="91426"/>
                  </a:cubicBezTo>
                  <a:cubicBezTo>
                    <a:pt x="168870" y="65612"/>
                    <a:pt x="149509" y="59158"/>
                    <a:pt x="127997" y="59158"/>
                  </a:cubicBezTo>
                  <a:cubicBezTo>
                    <a:pt x="104334" y="59158"/>
                    <a:pt x="87124" y="69914"/>
                    <a:pt x="84973" y="93577"/>
                  </a:cubicBezTo>
                  <a:lnTo>
                    <a:pt x="24739" y="93577"/>
                  </a:lnTo>
                  <a:close/>
                </a:path>
              </a:pathLst>
            </a:custGeom>
            <a:grpFill/>
            <a:ln w="9525" cap="flat">
              <a:noFill/>
              <a:prstDash val="solid"/>
              <a:miter/>
            </a:ln>
          </p:spPr>
          <p:txBody>
            <a:bodyPr rtlCol="0" anchor="ctr"/>
            <a:lstStyle/>
            <a:p>
              <a:endParaRPr lang="en-GB" noProof="0"/>
            </a:p>
          </p:txBody>
        </p:sp>
        <p:sp>
          <p:nvSpPr>
            <p:cNvPr id="14" name="Freihandform: Form 11">
              <a:extLst>
                <a:ext uri="{FF2B5EF4-FFF2-40B4-BE49-F238E27FC236}">
                  <a16:creationId xmlns:a16="http://schemas.microsoft.com/office/drawing/2014/main" id="{8A09835C-0237-4A3F-9AD7-F402E9BA8557}"/>
                </a:ext>
              </a:extLst>
            </p:cNvPr>
            <p:cNvSpPr/>
            <p:nvPr/>
          </p:nvSpPr>
          <p:spPr bwMode="gray">
            <a:xfrm>
              <a:off x="5410045" y="3333272"/>
              <a:ext cx="258145" cy="258144"/>
            </a:xfrm>
            <a:custGeom>
              <a:avLst/>
              <a:gdLst>
                <a:gd name="connsiteX0" fmla="*/ 181777 w 258145"/>
                <a:gd name="connsiteY0" fmla="*/ 102182 h 258144"/>
                <a:gd name="connsiteX1" fmla="*/ 134451 w 258145"/>
                <a:gd name="connsiteY1" fmla="*/ 63460 h 258144"/>
                <a:gd name="connsiteX2" fmla="*/ 80670 w 258145"/>
                <a:gd name="connsiteY2" fmla="*/ 138752 h 258144"/>
                <a:gd name="connsiteX3" fmla="*/ 134451 w 258145"/>
                <a:gd name="connsiteY3" fmla="*/ 211893 h 258144"/>
                <a:gd name="connsiteX4" fmla="*/ 183928 w 258145"/>
                <a:gd name="connsiteY4" fmla="*/ 164567 h 258144"/>
                <a:gd name="connsiteX5" fmla="*/ 244162 w 258145"/>
                <a:gd name="connsiteY5" fmla="*/ 164567 h 258144"/>
                <a:gd name="connsiteX6" fmla="*/ 132300 w 258145"/>
                <a:gd name="connsiteY6" fmla="*/ 259220 h 258144"/>
                <a:gd name="connsiteX7" fmla="*/ 16134 w 258145"/>
                <a:gd name="connsiteY7" fmla="*/ 140904 h 258144"/>
                <a:gd name="connsiteX8" fmla="*/ 134451 w 258145"/>
                <a:gd name="connsiteY8" fmla="*/ 16134 h 258144"/>
                <a:gd name="connsiteX9" fmla="*/ 242011 w 258145"/>
                <a:gd name="connsiteY9" fmla="*/ 104333 h 258144"/>
                <a:gd name="connsiteX10" fmla="*/ 181777 w 258145"/>
                <a:gd name="connsiteY10" fmla="*/ 104333 h 25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8145" h="258144">
                  <a:moveTo>
                    <a:pt x="181777" y="102182"/>
                  </a:moveTo>
                  <a:cubicBezTo>
                    <a:pt x="177475" y="76368"/>
                    <a:pt x="162416" y="63460"/>
                    <a:pt x="134451" y="63460"/>
                  </a:cubicBezTo>
                  <a:cubicBezTo>
                    <a:pt x="93578" y="63460"/>
                    <a:pt x="80670" y="104333"/>
                    <a:pt x="80670" y="138752"/>
                  </a:cubicBezTo>
                  <a:cubicBezTo>
                    <a:pt x="80670" y="173172"/>
                    <a:pt x="93578" y="211893"/>
                    <a:pt x="134451" y="211893"/>
                  </a:cubicBezTo>
                  <a:cubicBezTo>
                    <a:pt x="164568" y="211893"/>
                    <a:pt x="181777" y="192532"/>
                    <a:pt x="183928" y="164567"/>
                  </a:cubicBezTo>
                  <a:lnTo>
                    <a:pt x="244162" y="164567"/>
                  </a:lnTo>
                  <a:cubicBezTo>
                    <a:pt x="235558" y="224800"/>
                    <a:pt x="194685" y="259220"/>
                    <a:pt x="132300" y="259220"/>
                  </a:cubicBezTo>
                  <a:cubicBezTo>
                    <a:pt x="63461" y="259220"/>
                    <a:pt x="16134" y="209742"/>
                    <a:pt x="16134" y="140904"/>
                  </a:cubicBezTo>
                  <a:cubicBezTo>
                    <a:pt x="16134" y="69914"/>
                    <a:pt x="59158" y="16134"/>
                    <a:pt x="134451" y="16134"/>
                  </a:cubicBezTo>
                  <a:cubicBezTo>
                    <a:pt x="188231" y="16134"/>
                    <a:pt x="239860" y="44100"/>
                    <a:pt x="242011" y="104333"/>
                  </a:cubicBezTo>
                  <a:lnTo>
                    <a:pt x="181777" y="104333"/>
                  </a:lnTo>
                  <a:close/>
                </a:path>
              </a:pathLst>
            </a:custGeom>
            <a:grpFill/>
            <a:ln w="9525" cap="flat">
              <a:noFill/>
              <a:prstDash val="solid"/>
              <a:miter/>
            </a:ln>
          </p:spPr>
          <p:txBody>
            <a:bodyPr rtlCol="0" anchor="ctr"/>
            <a:lstStyle/>
            <a:p>
              <a:endParaRPr lang="en-GB" noProof="0"/>
            </a:p>
          </p:txBody>
        </p:sp>
        <p:sp>
          <p:nvSpPr>
            <p:cNvPr id="15" name="Freihandform: Form 12">
              <a:extLst>
                <a:ext uri="{FF2B5EF4-FFF2-40B4-BE49-F238E27FC236}">
                  <a16:creationId xmlns:a16="http://schemas.microsoft.com/office/drawing/2014/main" id="{F50A6B7F-6C2A-4770-B426-AF4FE76C19B1}"/>
                </a:ext>
              </a:extLst>
            </p:cNvPr>
            <p:cNvSpPr/>
            <p:nvPr/>
          </p:nvSpPr>
          <p:spPr bwMode="gray">
            <a:xfrm>
              <a:off x="5670342" y="3249375"/>
              <a:ext cx="236633" cy="344192"/>
            </a:xfrm>
            <a:custGeom>
              <a:avLst/>
              <a:gdLst>
                <a:gd name="connsiteX0" fmla="*/ 16134 w 236633"/>
                <a:gd name="connsiteY0" fmla="*/ 16134 h 344192"/>
                <a:gd name="connsiteX1" fmla="*/ 78519 w 236633"/>
                <a:gd name="connsiteY1" fmla="*/ 16134 h 344192"/>
                <a:gd name="connsiteX2" fmla="*/ 78519 w 236633"/>
                <a:gd name="connsiteY2" fmla="*/ 136601 h 344192"/>
                <a:gd name="connsiteX3" fmla="*/ 80670 w 236633"/>
                <a:gd name="connsiteY3" fmla="*/ 136601 h 344192"/>
                <a:gd name="connsiteX4" fmla="*/ 147358 w 236633"/>
                <a:gd name="connsiteY4" fmla="*/ 97880 h 344192"/>
                <a:gd name="connsiteX5" fmla="*/ 231255 w 236633"/>
                <a:gd name="connsiteY5" fmla="*/ 192532 h 344192"/>
                <a:gd name="connsiteX6" fmla="*/ 231255 w 236633"/>
                <a:gd name="connsiteY6" fmla="*/ 334512 h 344192"/>
                <a:gd name="connsiteX7" fmla="*/ 168870 w 236633"/>
                <a:gd name="connsiteY7" fmla="*/ 334512 h 344192"/>
                <a:gd name="connsiteX8" fmla="*/ 168870 w 236633"/>
                <a:gd name="connsiteY8" fmla="*/ 203288 h 344192"/>
                <a:gd name="connsiteX9" fmla="*/ 127997 w 236633"/>
                <a:gd name="connsiteY9" fmla="*/ 147357 h 344192"/>
                <a:gd name="connsiteX10" fmla="*/ 78519 w 236633"/>
                <a:gd name="connsiteY10" fmla="*/ 214044 h 344192"/>
                <a:gd name="connsiteX11" fmla="*/ 78519 w 236633"/>
                <a:gd name="connsiteY11" fmla="*/ 334512 h 344192"/>
                <a:gd name="connsiteX12" fmla="*/ 16134 w 236633"/>
                <a:gd name="connsiteY12" fmla="*/ 334512 h 344192"/>
                <a:gd name="connsiteX13" fmla="*/ 16134 w 236633"/>
                <a:gd name="connsiteY13" fmla="*/ 16134 h 34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633" h="344192">
                  <a:moveTo>
                    <a:pt x="16134" y="16134"/>
                  </a:moveTo>
                  <a:lnTo>
                    <a:pt x="78519" y="16134"/>
                  </a:lnTo>
                  <a:lnTo>
                    <a:pt x="78519" y="136601"/>
                  </a:lnTo>
                  <a:lnTo>
                    <a:pt x="80670" y="136601"/>
                  </a:lnTo>
                  <a:cubicBezTo>
                    <a:pt x="95729" y="110787"/>
                    <a:pt x="123695" y="97880"/>
                    <a:pt x="147358" y="97880"/>
                  </a:cubicBezTo>
                  <a:cubicBezTo>
                    <a:pt x="214045" y="97880"/>
                    <a:pt x="231255" y="136601"/>
                    <a:pt x="231255" y="192532"/>
                  </a:cubicBezTo>
                  <a:lnTo>
                    <a:pt x="231255" y="334512"/>
                  </a:lnTo>
                  <a:lnTo>
                    <a:pt x="168870" y="334512"/>
                  </a:lnTo>
                  <a:lnTo>
                    <a:pt x="168870" y="203288"/>
                  </a:lnTo>
                  <a:cubicBezTo>
                    <a:pt x="168870" y="164567"/>
                    <a:pt x="158114" y="147357"/>
                    <a:pt x="127997" y="147357"/>
                  </a:cubicBezTo>
                  <a:cubicBezTo>
                    <a:pt x="93578" y="147357"/>
                    <a:pt x="78519" y="166718"/>
                    <a:pt x="78519" y="214044"/>
                  </a:cubicBezTo>
                  <a:lnTo>
                    <a:pt x="78519" y="334512"/>
                  </a:lnTo>
                  <a:lnTo>
                    <a:pt x="16134" y="334512"/>
                  </a:lnTo>
                  <a:lnTo>
                    <a:pt x="16134" y="16134"/>
                  </a:lnTo>
                  <a:close/>
                </a:path>
              </a:pathLst>
            </a:custGeom>
            <a:grpFill/>
            <a:ln w="9525" cap="flat">
              <a:noFill/>
              <a:prstDash val="solid"/>
              <a:miter/>
            </a:ln>
          </p:spPr>
          <p:txBody>
            <a:bodyPr rtlCol="0" anchor="ctr"/>
            <a:lstStyle/>
            <a:p>
              <a:endParaRPr lang="en-GB" noProof="0"/>
            </a:p>
          </p:txBody>
        </p:sp>
        <p:sp>
          <p:nvSpPr>
            <p:cNvPr id="16" name="Freihandform: Form 13">
              <a:extLst>
                <a:ext uri="{FF2B5EF4-FFF2-40B4-BE49-F238E27FC236}">
                  <a16:creationId xmlns:a16="http://schemas.microsoft.com/office/drawing/2014/main" id="{2194777C-2453-4261-9373-1FAB6F117194}"/>
                </a:ext>
              </a:extLst>
            </p:cNvPr>
            <p:cNvSpPr/>
            <p:nvPr/>
          </p:nvSpPr>
          <p:spPr bwMode="gray">
            <a:xfrm>
              <a:off x="5937092" y="3249375"/>
              <a:ext cx="86048" cy="344192"/>
            </a:xfrm>
            <a:custGeom>
              <a:avLst/>
              <a:gdLst>
                <a:gd name="connsiteX0" fmla="*/ 16134 w 86048"/>
                <a:gd name="connsiteY0" fmla="*/ 104333 h 344192"/>
                <a:gd name="connsiteX1" fmla="*/ 78519 w 86048"/>
                <a:gd name="connsiteY1" fmla="*/ 104333 h 344192"/>
                <a:gd name="connsiteX2" fmla="*/ 78519 w 86048"/>
                <a:gd name="connsiteY2" fmla="*/ 334512 h 344192"/>
                <a:gd name="connsiteX3" fmla="*/ 16134 w 86048"/>
                <a:gd name="connsiteY3" fmla="*/ 334512 h 344192"/>
                <a:gd name="connsiteX4" fmla="*/ 16134 w 86048"/>
                <a:gd name="connsiteY4" fmla="*/ 104333 h 344192"/>
                <a:gd name="connsiteX5" fmla="*/ 80670 w 86048"/>
                <a:gd name="connsiteY5" fmla="*/ 69914 h 344192"/>
                <a:gd name="connsiteX6" fmla="*/ 18285 w 86048"/>
                <a:gd name="connsiteY6" fmla="*/ 69914 h 344192"/>
                <a:gd name="connsiteX7" fmla="*/ 18285 w 86048"/>
                <a:gd name="connsiteY7" fmla="*/ 16134 h 344192"/>
                <a:gd name="connsiteX8" fmla="*/ 80670 w 86048"/>
                <a:gd name="connsiteY8" fmla="*/ 16134 h 344192"/>
                <a:gd name="connsiteX9" fmla="*/ 80670 w 86048"/>
                <a:gd name="connsiteY9" fmla="*/ 69914 h 34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048" h="344192">
                  <a:moveTo>
                    <a:pt x="16134" y="104333"/>
                  </a:moveTo>
                  <a:lnTo>
                    <a:pt x="78519" y="104333"/>
                  </a:lnTo>
                  <a:lnTo>
                    <a:pt x="78519" y="334512"/>
                  </a:lnTo>
                  <a:lnTo>
                    <a:pt x="16134" y="334512"/>
                  </a:lnTo>
                  <a:lnTo>
                    <a:pt x="16134" y="104333"/>
                  </a:lnTo>
                  <a:close/>
                  <a:moveTo>
                    <a:pt x="80670" y="69914"/>
                  </a:moveTo>
                  <a:lnTo>
                    <a:pt x="18285" y="69914"/>
                  </a:lnTo>
                  <a:lnTo>
                    <a:pt x="18285" y="16134"/>
                  </a:lnTo>
                  <a:lnTo>
                    <a:pt x="80670" y="16134"/>
                  </a:lnTo>
                  <a:lnTo>
                    <a:pt x="80670" y="69914"/>
                  </a:lnTo>
                  <a:close/>
                </a:path>
              </a:pathLst>
            </a:custGeom>
            <a:grpFill/>
            <a:ln w="9525" cap="flat">
              <a:noFill/>
              <a:prstDash val="solid"/>
              <a:miter/>
            </a:ln>
          </p:spPr>
          <p:txBody>
            <a:bodyPr rtlCol="0" anchor="ctr"/>
            <a:lstStyle/>
            <a:p>
              <a:endParaRPr lang="en-GB" noProof="0"/>
            </a:p>
          </p:txBody>
        </p:sp>
        <p:sp>
          <p:nvSpPr>
            <p:cNvPr id="17" name="Freihandform: Form 14">
              <a:extLst>
                <a:ext uri="{FF2B5EF4-FFF2-40B4-BE49-F238E27FC236}">
                  <a16:creationId xmlns:a16="http://schemas.microsoft.com/office/drawing/2014/main" id="{E9887AD4-2EC1-46A1-AF00-BD58F5E05173}"/>
                </a:ext>
              </a:extLst>
            </p:cNvPr>
            <p:cNvSpPr/>
            <p:nvPr/>
          </p:nvSpPr>
          <p:spPr bwMode="gray">
            <a:xfrm>
              <a:off x="6160767" y="3242921"/>
              <a:ext cx="301170" cy="365704"/>
            </a:xfrm>
            <a:custGeom>
              <a:avLst/>
              <a:gdLst>
                <a:gd name="connsiteX0" fmla="*/ 85023 w 301169"/>
                <a:gd name="connsiteY0" fmla="*/ 237708 h 365704"/>
                <a:gd name="connsiteX1" fmla="*/ 156014 w 301169"/>
                <a:gd name="connsiteY1" fmla="*/ 295790 h 365704"/>
                <a:gd name="connsiteX2" fmla="*/ 218399 w 301169"/>
                <a:gd name="connsiteY2" fmla="*/ 257068 h 365704"/>
                <a:gd name="connsiteX3" fmla="*/ 123745 w 301169"/>
                <a:gd name="connsiteY3" fmla="*/ 203288 h 365704"/>
                <a:gd name="connsiteX4" fmla="*/ 29092 w 301169"/>
                <a:gd name="connsiteY4" fmla="*/ 112938 h 365704"/>
                <a:gd name="connsiteX5" fmla="*/ 147409 w 301169"/>
                <a:gd name="connsiteY5" fmla="*/ 16134 h 365704"/>
                <a:gd name="connsiteX6" fmla="*/ 274330 w 301169"/>
                <a:gd name="connsiteY6" fmla="*/ 119392 h 365704"/>
                <a:gd name="connsiteX7" fmla="*/ 205491 w 301169"/>
                <a:gd name="connsiteY7" fmla="*/ 119392 h 365704"/>
                <a:gd name="connsiteX8" fmla="*/ 143106 w 301169"/>
                <a:gd name="connsiteY8" fmla="*/ 72065 h 365704"/>
                <a:gd name="connsiteX9" fmla="*/ 95780 w 301169"/>
                <a:gd name="connsiteY9" fmla="*/ 108636 h 365704"/>
                <a:gd name="connsiteX10" fmla="*/ 190433 w 301169"/>
                <a:gd name="connsiteY10" fmla="*/ 155962 h 365704"/>
                <a:gd name="connsiteX11" fmla="*/ 285086 w 301169"/>
                <a:gd name="connsiteY11" fmla="*/ 248464 h 365704"/>
                <a:gd name="connsiteX12" fmla="*/ 151711 w 301169"/>
                <a:gd name="connsiteY12" fmla="*/ 351721 h 365704"/>
                <a:gd name="connsiteX13" fmla="*/ 16185 w 301169"/>
                <a:gd name="connsiteY13" fmla="*/ 237708 h 365704"/>
                <a:gd name="connsiteX14" fmla="*/ 85023 w 301169"/>
                <a:gd name="connsiteY14" fmla="*/ 237708 h 365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1169" h="365704">
                  <a:moveTo>
                    <a:pt x="85023" y="237708"/>
                  </a:moveTo>
                  <a:cubicBezTo>
                    <a:pt x="85023" y="280732"/>
                    <a:pt x="117292" y="295790"/>
                    <a:pt x="156014" y="295790"/>
                  </a:cubicBezTo>
                  <a:cubicBezTo>
                    <a:pt x="179677" y="295790"/>
                    <a:pt x="218399" y="289336"/>
                    <a:pt x="218399" y="257068"/>
                  </a:cubicBezTo>
                  <a:cubicBezTo>
                    <a:pt x="218399" y="222649"/>
                    <a:pt x="171072" y="216196"/>
                    <a:pt x="123745" y="203288"/>
                  </a:cubicBezTo>
                  <a:cubicBezTo>
                    <a:pt x="76419" y="192532"/>
                    <a:pt x="29092" y="171020"/>
                    <a:pt x="29092" y="112938"/>
                  </a:cubicBezTo>
                  <a:cubicBezTo>
                    <a:pt x="29092" y="46251"/>
                    <a:pt x="91477" y="16134"/>
                    <a:pt x="147409" y="16134"/>
                  </a:cubicBezTo>
                  <a:cubicBezTo>
                    <a:pt x="214096" y="16134"/>
                    <a:pt x="274330" y="46251"/>
                    <a:pt x="274330" y="119392"/>
                  </a:cubicBezTo>
                  <a:lnTo>
                    <a:pt x="205491" y="119392"/>
                  </a:lnTo>
                  <a:cubicBezTo>
                    <a:pt x="203340" y="80670"/>
                    <a:pt x="175374" y="72065"/>
                    <a:pt x="143106" y="72065"/>
                  </a:cubicBezTo>
                  <a:cubicBezTo>
                    <a:pt x="121594" y="72065"/>
                    <a:pt x="95780" y="80670"/>
                    <a:pt x="95780" y="108636"/>
                  </a:cubicBezTo>
                  <a:cubicBezTo>
                    <a:pt x="95780" y="132299"/>
                    <a:pt x="110838" y="136601"/>
                    <a:pt x="190433" y="155962"/>
                  </a:cubicBezTo>
                  <a:cubicBezTo>
                    <a:pt x="214096" y="160264"/>
                    <a:pt x="285086" y="177474"/>
                    <a:pt x="285086" y="248464"/>
                  </a:cubicBezTo>
                  <a:cubicBezTo>
                    <a:pt x="285086" y="306546"/>
                    <a:pt x="239911" y="351721"/>
                    <a:pt x="151711" y="351721"/>
                  </a:cubicBezTo>
                  <a:cubicBezTo>
                    <a:pt x="80721" y="351721"/>
                    <a:pt x="14033" y="317302"/>
                    <a:pt x="16185" y="237708"/>
                  </a:cubicBezTo>
                  <a:lnTo>
                    <a:pt x="85023" y="237708"/>
                  </a:lnTo>
                  <a:close/>
                </a:path>
              </a:pathLst>
            </a:custGeom>
            <a:grpFill/>
            <a:ln w="9525" cap="flat">
              <a:noFill/>
              <a:prstDash val="solid"/>
              <a:miter/>
            </a:ln>
          </p:spPr>
          <p:txBody>
            <a:bodyPr rtlCol="0" anchor="ctr"/>
            <a:lstStyle/>
            <a:p>
              <a:endParaRPr lang="en-GB" noProof="0"/>
            </a:p>
          </p:txBody>
        </p:sp>
        <p:sp>
          <p:nvSpPr>
            <p:cNvPr id="18" name="Freihandform: Form 15">
              <a:extLst>
                <a:ext uri="{FF2B5EF4-FFF2-40B4-BE49-F238E27FC236}">
                  <a16:creationId xmlns:a16="http://schemas.microsoft.com/office/drawing/2014/main" id="{960AEA39-5F40-4C07-82ED-3B0D072F645D}"/>
                </a:ext>
              </a:extLst>
            </p:cNvPr>
            <p:cNvSpPr/>
            <p:nvPr/>
          </p:nvSpPr>
          <p:spPr bwMode="gray">
            <a:xfrm>
              <a:off x="6464068" y="3333272"/>
              <a:ext cx="258145" cy="258144"/>
            </a:xfrm>
            <a:custGeom>
              <a:avLst/>
              <a:gdLst>
                <a:gd name="connsiteX0" fmla="*/ 134521 w 258145"/>
                <a:gd name="connsiteY0" fmla="*/ 211893 h 258144"/>
                <a:gd name="connsiteX1" fmla="*/ 190453 w 258145"/>
                <a:gd name="connsiteY1" fmla="*/ 138752 h 258144"/>
                <a:gd name="connsiteX2" fmla="*/ 134521 w 258145"/>
                <a:gd name="connsiteY2" fmla="*/ 65612 h 258144"/>
                <a:gd name="connsiteX3" fmla="*/ 78590 w 258145"/>
                <a:gd name="connsiteY3" fmla="*/ 138752 h 258144"/>
                <a:gd name="connsiteX4" fmla="*/ 134521 w 258145"/>
                <a:gd name="connsiteY4" fmla="*/ 211893 h 258144"/>
                <a:gd name="connsiteX5" fmla="*/ 134521 w 258145"/>
                <a:gd name="connsiteY5" fmla="*/ 16134 h 258144"/>
                <a:gd name="connsiteX6" fmla="*/ 254989 w 258145"/>
                <a:gd name="connsiteY6" fmla="*/ 138752 h 258144"/>
                <a:gd name="connsiteX7" fmla="*/ 134521 w 258145"/>
                <a:gd name="connsiteY7" fmla="*/ 261371 h 258144"/>
                <a:gd name="connsiteX8" fmla="*/ 16204 w 258145"/>
                <a:gd name="connsiteY8" fmla="*/ 138752 h 258144"/>
                <a:gd name="connsiteX9" fmla="*/ 134521 w 258145"/>
                <a:gd name="connsiteY9" fmla="*/ 16134 h 25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8145" h="258144">
                  <a:moveTo>
                    <a:pt x="134521" y="211893"/>
                  </a:moveTo>
                  <a:cubicBezTo>
                    <a:pt x="177545" y="211893"/>
                    <a:pt x="190453" y="175323"/>
                    <a:pt x="190453" y="138752"/>
                  </a:cubicBezTo>
                  <a:cubicBezTo>
                    <a:pt x="190453" y="102182"/>
                    <a:pt x="177545" y="65612"/>
                    <a:pt x="134521" y="65612"/>
                  </a:cubicBezTo>
                  <a:cubicBezTo>
                    <a:pt x="91497" y="65612"/>
                    <a:pt x="78590" y="102182"/>
                    <a:pt x="78590" y="138752"/>
                  </a:cubicBezTo>
                  <a:cubicBezTo>
                    <a:pt x="78590" y="175323"/>
                    <a:pt x="91497" y="211893"/>
                    <a:pt x="134521" y="211893"/>
                  </a:cubicBezTo>
                  <a:moveTo>
                    <a:pt x="134521" y="16134"/>
                  </a:moveTo>
                  <a:cubicBezTo>
                    <a:pt x="207662" y="16134"/>
                    <a:pt x="254989" y="63460"/>
                    <a:pt x="254989" y="138752"/>
                  </a:cubicBezTo>
                  <a:cubicBezTo>
                    <a:pt x="254989" y="211893"/>
                    <a:pt x="207662" y="261371"/>
                    <a:pt x="134521" y="261371"/>
                  </a:cubicBezTo>
                  <a:cubicBezTo>
                    <a:pt x="61380" y="261371"/>
                    <a:pt x="16204" y="214044"/>
                    <a:pt x="16204" y="138752"/>
                  </a:cubicBezTo>
                  <a:cubicBezTo>
                    <a:pt x="14053" y="63460"/>
                    <a:pt x="61380" y="16134"/>
                    <a:pt x="134521" y="16134"/>
                  </a:cubicBezTo>
                </a:path>
              </a:pathLst>
            </a:custGeom>
            <a:grpFill/>
            <a:ln w="9525" cap="flat">
              <a:noFill/>
              <a:prstDash val="solid"/>
              <a:miter/>
            </a:ln>
          </p:spPr>
          <p:txBody>
            <a:bodyPr rtlCol="0" anchor="ctr"/>
            <a:lstStyle/>
            <a:p>
              <a:endParaRPr lang="en-GB" noProof="0"/>
            </a:p>
          </p:txBody>
        </p:sp>
        <p:sp>
          <p:nvSpPr>
            <p:cNvPr id="19" name="Freihandform: Form 16">
              <a:extLst>
                <a:ext uri="{FF2B5EF4-FFF2-40B4-BE49-F238E27FC236}">
                  <a16:creationId xmlns:a16="http://schemas.microsoft.com/office/drawing/2014/main" id="{875FFF07-E8D5-4566-9A66-96E325EF7E25}"/>
                </a:ext>
              </a:extLst>
            </p:cNvPr>
            <p:cNvSpPr/>
            <p:nvPr/>
          </p:nvSpPr>
          <p:spPr bwMode="gray">
            <a:xfrm>
              <a:off x="6745947" y="3249375"/>
              <a:ext cx="86048" cy="344192"/>
            </a:xfrm>
            <a:custGeom>
              <a:avLst/>
              <a:gdLst>
                <a:gd name="connsiteX0" fmla="*/ 16134 w 86048"/>
                <a:gd name="connsiteY0" fmla="*/ 16134 h 344192"/>
                <a:gd name="connsiteX1" fmla="*/ 80670 w 86048"/>
                <a:gd name="connsiteY1" fmla="*/ 16134 h 344192"/>
                <a:gd name="connsiteX2" fmla="*/ 80670 w 86048"/>
                <a:gd name="connsiteY2" fmla="*/ 334512 h 344192"/>
                <a:gd name="connsiteX3" fmla="*/ 16134 w 86048"/>
                <a:gd name="connsiteY3" fmla="*/ 334512 h 344192"/>
              </a:gdLst>
              <a:ahLst/>
              <a:cxnLst>
                <a:cxn ang="0">
                  <a:pos x="connsiteX0" y="connsiteY0"/>
                </a:cxn>
                <a:cxn ang="0">
                  <a:pos x="connsiteX1" y="connsiteY1"/>
                </a:cxn>
                <a:cxn ang="0">
                  <a:pos x="connsiteX2" y="connsiteY2"/>
                </a:cxn>
                <a:cxn ang="0">
                  <a:pos x="connsiteX3" y="connsiteY3"/>
                </a:cxn>
              </a:cxnLst>
              <a:rect l="l" t="t" r="r" b="b"/>
              <a:pathLst>
                <a:path w="86048" h="344192">
                  <a:moveTo>
                    <a:pt x="16134" y="16134"/>
                  </a:moveTo>
                  <a:lnTo>
                    <a:pt x="80670" y="16134"/>
                  </a:lnTo>
                  <a:lnTo>
                    <a:pt x="80670" y="334512"/>
                  </a:lnTo>
                  <a:lnTo>
                    <a:pt x="16134" y="334512"/>
                  </a:lnTo>
                  <a:close/>
                </a:path>
              </a:pathLst>
            </a:custGeom>
            <a:grpFill/>
            <a:ln w="9525" cap="flat">
              <a:noFill/>
              <a:prstDash val="solid"/>
              <a:miter/>
            </a:ln>
          </p:spPr>
          <p:txBody>
            <a:bodyPr rtlCol="0" anchor="ctr"/>
            <a:lstStyle/>
            <a:p>
              <a:endParaRPr lang="en-GB" noProof="0"/>
            </a:p>
          </p:txBody>
        </p:sp>
        <p:sp>
          <p:nvSpPr>
            <p:cNvPr id="20" name="Freihandform: Form 17">
              <a:extLst>
                <a:ext uri="{FF2B5EF4-FFF2-40B4-BE49-F238E27FC236}">
                  <a16:creationId xmlns:a16="http://schemas.microsoft.com/office/drawing/2014/main" id="{A87C9CDF-6AB5-4B5E-8E03-CDA520906560}"/>
                </a:ext>
              </a:extLst>
            </p:cNvPr>
            <p:cNvSpPr/>
            <p:nvPr/>
          </p:nvSpPr>
          <p:spPr bwMode="gray">
            <a:xfrm>
              <a:off x="6857810" y="3337574"/>
              <a:ext cx="236633" cy="258144"/>
            </a:xfrm>
            <a:custGeom>
              <a:avLst/>
              <a:gdLst>
                <a:gd name="connsiteX0" fmla="*/ 233407 w 236633"/>
                <a:gd name="connsiteY0" fmla="*/ 248464 h 258144"/>
                <a:gd name="connsiteX1" fmla="*/ 173173 w 236633"/>
                <a:gd name="connsiteY1" fmla="*/ 248464 h 258144"/>
                <a:gd name="connsiteX2" fmla="*/ 173173 w 236633"/>
                <a:gd name="connsiteY2" fmla="*/ 216196 h 258144"/>
                <a:gd name="connsiteX3" fmla="*/ 171021 w 236633"/>
                <a:gd name="connsiteY3" fmla="*/ 216196 h 258144"/>
                <a:gd name="connsiteX4" fmla="*/ 100032 w 236633"/>
                <a:gd name="connsiteY4" fmla="*/ 254917 h 258144"/>
                <a:gd name="connsiteX5" fmla="*/ 16134 w 236633"/>
                <a:gd name="connsiteY5" fmla="*/ 160264 h 258144"/>
                <a:gd name="connsiteX6" fmla="*/ 16134 w 236633"/>
                <a:gd name="connsiteY6" fmla="*/ 16134 h 258144"/>
                <a:gd name="connsiteX7" fmla="*/ 80670 w 236633"/>
                <a:gd name="connsiteY7" fmla="*/ 16134 h 258144"/>
                <a:gd name="connsiteX8" fmla="*/ 80670 w 236633"/>
                <a:gd name="connsiteY8" fmla="*/ 147357 h 258144"/>
                <a:gd name="connsiteX9" fmla="*/ 121544 w 236633"/>
                <a:gd name="connsiteY9" fmla="*/ 203288 h 258144"/>
                <a:gd name="connsiteX10" fmla="*/ 171021 w 236633"/>
                <a:gd name="connsiteY10" fmla="*/ 136601 h 258144"/>
                <a:gd name="connsiteX11" fmla="*/ 171021 w 236633"/>
                <a:gd name="connsiteY11" fmla="*/ 16134 h 258144"/>
                <a:gd name="connsiteX12" fmla="*/ 235558 w 236633"/>
                <a:gd name="connsiteY12" fmla="*/ 16134 h 258144"/>
                <a:gd name="connsiteX13" fmla="*/ 235558 w 236633"/>
                <a:gd name="connsiteY13" fmla="*/ 248464 h 25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633" h="258144">
                  <a:moveTo>
                    <a:pt x="233407" y="248464"/>
                  </a:moveTo>
                  <a:lnTo>
                    <a:pt x="173173" y="248464"/>
                  </a:lnTo>
                  <a:lnTo>
                    <a:pt x="173173" y="216196"/>
                  </a:lnTo>
                  <a:lnTo>
                    <a:pt x="171021" y="216196"/>
                  </a:lnTo>
                  <a:cubicBezTo>
                    <a:pt x="155963" y="242010"/>
                    <a:pt x="127997" y="254917"/>
                    <a:pt x="100032" y="254917"/>
                  </a:cubicBezTo>
                  <a:cubicBezTo>
                    <a:pt x="33344" y="254917"/>
                    <a:pt x="16134" y="216196"/>
                    <a:pt x="16134" y="160264"/>
                  </a:cubicBezTo>
                  <a:lnTo>
                    <a:pt x="16134" y="16134"/>
                  </a:lnTo>
                  <a:lnTo>
                    <a:pt x="80670" y="16134"/>
                  </a:lnTo>
                  <a:lnTo>
                    <a:pt x="80670" y="147357"/>
                  </a:lnTo>
                  <a:cubicBezTo>
                    <a:pt x="80670" y="186079"/>
                    <a:pt x="91426" y="203288"/>
                    <a:pt x="121544" y="203288"/>
                  </a:cubicBezTo>
                  <a:cubicBezTo>
                    <a:pt x="155963" y="203288"/>
                    <a:pt x="171021" y="183928"/>
                    <a:pt x="171021" y="136601"/>
                  </a:cubicBezTo>
                  <a:lnTo>
                    <a:pt x="171021" y="16134"/>
                  </a:lnTo>
                  <a:lnTo>
                    <a:pt x="235558" y="16134"/>
                  </a:lnTo>
                  <a:lnTo>
                    <a:pt x="235558" y="248464"/>
                  </a:lnTo>
                  <a:close/>
                </a:path>
              </a:pathLst>
            </a:custGeom>
            <a:grpFill/>
            <a:ln w="9525" cap="flat">
              <a:noFill/>
              <a:prstDash val="solid"/>
              <a:miter/>
            </a:ln>
          </p:spPr>
          <p:txBody>
            <a:bodyPr rtlCol="0" anchor="ctr"/>
            <a:lstStyle/>
            <a:p>
              <a:endParaRPr lang="en-GB" noProof="0"/>
            </a:p>
          </p:txBody>
        </p:sp>
        <p:sp>
          <p:nvSpPr>
            <p:cNvPr id="21" name="Freihandform: Form 18">
              <a:extLst>
                <a:ext uri="{FF2B5EF4-FFF2-40B4-BE49-F238E27FC236}">
                  <a16:creationId xmlns:a16="http://schemas.microsoft.com/office/drawing/2014/main" id="{54F79501-B9B0-4BD1-911C-9DF686D71E4A}"/>
                </a:ext>
              </a:extLst>
            </p:cNvPr>
            <p:cNvSpPr/>
            <p:nvPr/>
          </p:nvSpPr>
          <p:spPr bwMode="gray">
            <a:xfrm>
              <a:off x="7105200" y="3268736"/>
              <a:ext cx="172097" cy="322680"/>
            </a:xfrm>
            <a:custGeom>
              <a:avLst/>
              <a:gdLst>
                <a:gd name="connsiteX0" fmla="*/ 119392 w 172096"/>
                <a:gd name="connsiteY0" fmla="*/ 84972 h 322680"/>
                <a:gd name="connsiteX1" fmla="*/ 166719 w 172096"/>
                <a:gd name="connsiteY1" fmla="*/ 84972 h 322680"/>
                <a:gd name="connsiteX2" fmla="*/ 166719 w 172096"/>
                <a:gd name="connsiteY2" fmla="*/ 127996 h 322680"/>
                <a:gd name="connsiteX3" fmla="*/ 119392 w 172096"/>
                <a:gd name="connsiteY3" fmla="*/ 127996 h 322680"/>
                <a:gd name="connsiteX4" fmla="*/ 119392 w 172096"/>
                <a:gd name="connsiteY4" fmla="*/ 242010 h 322680"/>
                <a:gd name="connsiteX5" fmla="*/ 145207 w 172096"/>
                <a:gd name="connsiteY5" fmla="*/ 267824 h 322680"/>
                <a:gd name="connsiteX6" fmla="*/ 164568 w 172096"/>
                <a:gd name="connsiteY6" fmla="*/ 265673 h 322680"/>
                <a:gd name="connsiteX7" fmla="*/ 164568 w 172096"/>
                <a:gd name="connsiteY7" fmla="*/ 315151 h 322680"/>
                <a:gd name="connsiteX8" fmla="*/ 127997 w 172096"/>
                <a:gd name="connsiteY8" fmla="*/ 317302 h 322680"/>
                <a:gd name="connsiteX9" fmla="*/ 54856 w 172096"/>
                <a:gd name="connsiteY9" fmla="*/ 261371 h 322680"/>
                <a:gd name="connsiteX10" fmla="*/ 54856 w 172096"/>
                <a:gd name="connsiteY10" fmla="*/ 127996 h 322680"/>
                <a:gd name="connsiteX11" fmla="*/ 16134 w 172096"/>
                <a:gd name="connsiteY11" fmla="*/ 127996 h 322680"/>
                <a:gd name="connsiteX12" fmla="*/ 16134 w 172096"/>
                <a:gd name="connsiteY12" fmla="*/ 84972 h 322680"/>
                <a:gd name="connsiteX13" fmla="*/ 54856 w 172096"/>
                <a:gd name="connsiteY13" fmla="*/ 84972 h 322680"/>
                <a:gd name="connsiteX14" fmla="*/ 54856 w 172096"/>
                <a:gd name="connsiteY14" fmla="*/ 16134 h 322680"/>
                <a:gd name="connsiteX15" fmla="*/ 119392 w 172096"/>
                <a:gd name="connsiteY15" fmla="*/ 16134 h 322680"/>
                <a:gd name="connsiteX16" fmla="*/ 119392 w 172096"/>
                <a:gd name="connsiteY16" fmla="*/ 84972 h 322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2096" h="322680">
                  <a:moveTo>
                    <a:pt x="119392" y="84972"/>
                  </a:moveTo>
                  <a:lnTo>
                    <a:pt x="166719" y="84972"/>
                  </a:lnTo>
                  <a:lnTo>
                    <a:pt x="166719" y="127996"/>
                  </a:lnTo>
                  <a:lnTo>
                    <a:pt x="119392" y="127996"/>
                  </a:lnTo>
                  <a:lnTo>
                    <a:pt x="119392" y="242010"/>
                  </a:lnTo>
                  <a:cubicBezTo>
                    <a:pt x="119392" y="263522"/>
                    <a:pt x="125846" y="267824"/>
                    <a:pt x="145207" y="267824"/>
                  </a:cubicBezTo>
                  <a:cubicBezTo>
                    <a:pt x="151660" y="267824"/>
                    <a:pt x="158114" y="267824"/>
                    <a:pt x="164568" y="265673"/>
                  </a:cubicBezTo>
                  <a:lnTo>
                    <a:pt x="164568" y="315151"/>
                  </a:lnTo>
                  <a:cubicBezTo>
                    <a:pt x="153812" y="317302"/>
                    <a:pt x="140904" y="317302"/>
                    <a:pt x="127997" y="317302"/>
                  </a:cubicBezTo>
                  <a:cubicBezTo>
                    <a:pt x="89275" y="317302"/>
                    <a:pt x="54856" y="308697"/>
                    <a:pt x="54856" y="261371"/>
                  </a:cubicBezTo>
                  <a:lnTo>
                    <a:pt x="54856" y="127996"/>
                  </a:lnTo>
                  <a:lnTo>
                    <a:pt x="16134" y="127996"/>
                  </a:lnTo>
                  <a:lnTo>
                    <a:pt x="16134" y="84972"/>
                  </a:lnTo>
                  <a:lnTo>
                    <a:pt x="54856" y="84972"/>
                  </a:lnTo>
                  <a:lnTo>
                    <a:pt x="54856" y="16134"/>
                  </a:lnTo>
                  <a:lnTo>
                    <a:pt x="119392" y="16134"/>
                  </a:lnTo>
                  <a:lnTo>
                    <a:pt x="119392" y="84972"/>
                  </a:lnTo>
                  <a:close/>
                </a:path>
              </a:pathLst>
            </a:custGeom>
            <a:grpFill/>
            <a:ln w="9525" cap="flat">
              <a:noFill/>
              <a:prstDash val="solid"/>
              <a:miter/>
            </a:ln>
          </p:spPr>
          <p:txBody>
            <a:bodyPr rtlCol="0" anchor="ctr"/>
            <a:lstStyle/>
            <a:p>
              <a:endParaRPr lang="en-GB" noProof="0"/>
            </a:p>
          </p:txBody>
        </p:sp>
        <p:sp>
          <p:nvSpPr>
            <p:cNvPr id="22" name="Freihandform: Form 19">
              <a:extLst>
                <a:ext uri="{FF2B5EF4-FFF2-40B4-BE49-F238E27FC236}">
                  <a16:creationId xmlns:a16="http://schemas.microsoft.com/office/drawing/2014/main" id="{A389AF90-42BE-48D1-AB47-AECD150A8373}"/>
                </a:ext>
              </a:extLst>
            </p:cNvPr>
            <p:cNvSpPr/>
            <p:nvPr/>
          </p:nvSpPr>
          <p:spPr bwMode="gray">
            <a:xfrm>
              <a:off x="7300960" y="3249375"/>
              <a:ext cx="86048" cy="344192"/>
            </a:xfrm>
            <a:custGeom>
              <a:avLst/>
              <a:gdLst>
                <a:gd name="connsiteX0" fmla="*/ 16134 w 86048"/>
                <a:gd name="connsiteY0" fmla="*/ 104333 h 344192"/>
                <a:gd name="connsiteX1" fmla="*/ 80670 w 86048"/>
                <a:gd name="connsiteY1" fmla="*/ 104333 h 344192"/>
                <a:gd name="connsiteX2" fmla="*/ 80670 w 86048"/>
                <a:gd name="connsiteY2" fmla="*/ 334512 h 344192"/>
                <a:gd name="connsiteX3" fmla="*/ 16134 w 86048"/>
                <a:gd name="connsiteY3" fmla="*/ 334512 h 344192"/>
                <a:gd name="connsiteX4" fmla="*/ 16134 w 86048"/>
                <a:gd name="connsiteY4" fmla="*/ 104333 h 344192"/>
                <a:gd name="connsiteX5" fmla="*/ 78519 w 86048"/>
                <a:gd name="connsiteY5" fmla="*/ 69914 h 344192"/>
                <a:gd name="connsiteX6" fmla="*/ 16134 w 86048"/>
                <a:gd name="connsiteY6" fmla="*/ 69914 h 344192"/>
                <a:gd name="connsiteX7" fmla="*/ 16134 w 86048"/>
                <a:gd name="connsiteY7" fmla="*/ 16134 h 344192"/>
                <a:gd name="connsiteX8" fmla="*/ 78519 w 86048"/>
                <a:gd name="connsiteY8" fmla="*/ 16134 h 344192"/>
                <a:gd name="connsiteX9" fmla="*/ 78519 w 86048"/>
                <a:gd name="connsiteY9" fmla="*/ 69914 h 344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048" h="344192">
                  <a:moveTo>
                    <a:pt x="16134" y="104333"/>
                  </a:moveTo>
                  <a:lnTo>
                    <a:pt x="80670" y="104333"/>
                  </a:lnTo>
                  <a:lnTo>
                    <a:pt x="80670" y="334512"/>
                  </a:lnTo>
                  <a:lnTo>
                    <a:pt x="16134" y="334512"/>
                  </a:lnTo>
                  <a:lnTo>
                    <a:pt x="16134" y="104333"/>
                  </a:lnTo>
                  <a:close/>
                  <a:moveTo>
                    <a:pt x="78519" y="69914"/>
                  </a:moveTo>
                  <a:lnTo>
                    <a:pt x="16134" y="69914"/>
                  </a:lnTo>
                  <a:lnTo>
                    <a:pt x="16134" y="16134"/>
                  </a:lnTo>
                  <a:lnTo>
                    <a:pt x="78519" y="16134"/>
                  </a:lnTo>
                  <a:lnTo>
                    <a:pt x="78519" y="69914"/>
                  </a:lnTo>
                  <a:close/>
                </a:path>
              </a:pathLst>
            </a:custGeom>
            <a:grpFill/>
            <a:ln w="9525" cap="flat">
              <a:noFill/>
              <a:prstDash val="solid"/>
              <a:miter/>
            </a:ln>
          </p:spPr>
          <p:txBody>
            <a:bodyPr rtlCol="0" anchor="ctr"/>
            <a:lstStyle/>
            <a:p>
              <a:endParaRPr lang="en-GB" noProof="0"/>
            </a:p>
          </p:txBody>
        </p:sp>
        <p:sp>
          <p:nvSpPr>
            <p:cNvPr id="23" name="Freihandform: Form 20">
              <a:extLst>
                <a:ext uri="{FF2B5EF4-FFF2-40B4-BE49-F238E27FC236}">
                  <a16:creationId xmlns:a16="http://schemas.microsoft.com/office/drawing/2014/main" id="{5D64EA58-437C-4832-BD72-84FB1A818443}"/>
                </a:ext>
              </a:extLst>
            </p:cNvPr>
            <p:cNvSpPr/>
            <p:nvPr/>
          </p:nvSpPr>
          <p:spPr bwMode="gray">
            <a:xfrm>
              <a:off x="7395543" y="3333272"/>
              <a:ext cx="258145" cy="258144"/>
            </a:xfrm>
            <a:custGeom>
              <a:avLst/>
              <a:gdLst>
                <a:gd name="connsiteX0" fmla="*/ 134521 w 258145"/>
                <a:gd name="connsiteY0" fmla="*/ 211893 h 258144"/>
                <a:gd name="connsiteX1" fmla="*/ 190453 w 258145"/>
                <a:gd name="connsiteY1" fmla="*/ 138752 h 258144"/>
                <a:gd name="connsiteX2" fmla="*/ 134521 w 258145"/>
                <a:gd name="connsiteY2" fmla="*/ 65612 h 258144"/>
                <a:gd name="connsiteX3" fmla="*/ 78590 w 258145"/>
                <a:gd name="connsiteY3" fmla="*/ 138752 h 258144"/>
                <a:gd name="connsiteX4" fmla="*/ 134521 w 258145"/>
                <a:gd name="connsiteY4" fmla="*/ 211893 h 258144"/>
                <a:gd name="connsiteX5" fmla="*/ 134521 w 258145"/>
                <a:gd name="connsiteY5" fmla="*/ 16134 h 258144"/>
                <a:gd name="connsiteX6" fmla="*/ 254989 w 258145"/>
                <a:gd name="connsiteY6" fmla="*/ 138752 h 258144"/>
                <a:gd name="connsiteX7" fmla="*/ 134521 w 258145"/>
                <a:gd name="connsiteY7" fmla="*/ 261371 h 258144"/>
                <a:gd name="connsiteX8" fmla="*/ 16204 w 258145"/>
                <a:gd name="connsiteY8" fmla="*/ 138752 h 258144"/>
                <a:gd name="connsiteX9" fmla="*/ 134521 w 258145"/>
                <a:gd name="connsiteY9" fmla="*/ 16134 h 25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8145" h="258144">
                  <a:moveTo>
                    <a:pt x="134521" y="211893"/>
                  </a:moveTo>
                  <a:cubicBezTo>
                    <a:pt x="177545" y="211893"/>
                    <a:pt x="190453" y="175323"/>
                    <a:pt x="190453" y="138752"/>
                  </a:cubicBezTo>
                  <a:cubicBezTo>
                    <a:pt x="190453" y="102182"/>
                    <a:pt x="177545" y="65612"/>
                    <a:pt x="134521" y="65612"/>
                  </a:cubicBezTo>
                  <a:cubicBezTo>
                    <a:pt x="91497" y="65612"/>
                    <a:pt x="78590" y="102182"/>
                    <a:pt x="78590" y="138752"/>
                  </a:cubicBezTo>
                  <a:cubicBezTo>
                    <a:pt x="78590" y="175323"/>
                    <a:pt x="91497" y="211893"/>
                    <a:pt x="134521" y="211893"/>
                  </a:cubicBezTo>
                  <a:moveTo>
                    <a:pt x="134521" y="16134"/>
                  </a:moveTo>
                  <a:cubicBezTo>
                    <a:pt x="207662" y="16134"/>
                    <a:pt x="254989" y="63460"/>
                    <a:pt x="254989" y="138752"/>
                  </a:cubicBezTo>
                  <a:cubicBezTo>
                    <a:pt x="254989" y="211893"/>
                    <a:pt x="207662" y="261371"/>
                    <a:pt x="134521" y="261371"/>
                  </a:cubicBezTo>
                  <a:cubicBezTo>
                    <a:pt x="61380" y="261371"/>
                    <a:pt x="16204" y="214044"/>
                    <a:pt x="16204" y="138752"/>
                  </a:cubicBezTo>
                  <a:cubicBezTo>
                    <a:pt x="14053" y="63460"/>
                    <a:pt x="61380" y="16134"/>
                    <a:pt x="134521" y="16134"/>
                  </a:cubicBezTo>
                </a:path>
              </a:pathLst>
            </a:custGeom>
            <a:grpFill/>
            <a:ln w="9525" cap="flat">
              <a:noFill/>
              <a:prstDash val="solid"/>
              <a:miter/>
            </a:ln>
          </p:spPr>
          <p:txBody>
            <a:bodyPr rtlCol="0" anchor="ctr"/>
            <a:lstStyle/>
            <a:p>
              <a:endParaRPr lang="en-GB" noProof="0"/>
            </a:p>
          </p:txBody>
        </p:sp>
        <p:sp>
          <p:nvSpPr>
            <p:cNvPr id="24" name="Freihandform: Form 21">
              <a:extLst>
                <a:ext uri="{FF2B5EF4-FFF2-40B4-BE49-F238E27FC236}">
                  <a16:creationId xmlns:a16="http://schemas.microsoft.com/office/drawing/2014/main" id="{FB87654D-93AE-4060-9F78-97DC629A4719}"/>
                </a:ext>
              </a:extLst>
            </p:cNvPr>
            <p:cNvSpPr/>
            <p:nvPr/>
          </p:nvSpPr>
          <p:spPr bwMode="gray">
            <a:xfrm>
              <a:off x="7664515" y="3331120"/>
              <a:ext cx="236633" cy="258144"/>
            </a:xfrm>
            <a:custGeom>
              <a:avLst/>
              <a:gdLst>
                <a:gd name="connsiteX0" fmla="*/ 16134 w 236633"/>
                <a:gd name="connsiteY0" fmla="*/ 22588 h 258144"/>
                <a:gd name="connsiteX1" fmla="*/ 76368 w 236633"/>
                <a:gd name="connsiteY1" fmla="*/ 22588 h 258144"/>
                <a:gd name="connsiteX2" fmla="*/ 76368 w 236633"/>
                <a:gd name="connsiteY2" fmla="*/ 54856 h 258144"/>
                <a:gd name="connsiteX3" fmla="*/ 78519 w 236633"/>
                <a:gd name="connsiteY3" fmla="*/ 54856 h 258144"/>
                <a:gd name="connsiteX4" fmla="*/ 149509 w 236633"/>
                <a:gd name="connsiteY4" fmla="*/ 16134 h 258144"/>
                <a:gd name="connsiteX5" fmla="*/ 233407 w 236633"/>
                <a:gd name="connsiteY5" fmla="*/ 110787 h 258144"/>
                <a:gd name="connsiteX6" fmla="*/ 233407 w 236633"/>
                <a:gd name="connsiteY6" fmla="*/ 252766 h 258144"/>
                <a:gd name="connsiteX7" fmla="*/ 168870 w 236633"/>
                <a:gd name="connsiteY7" fmla="*/ 252766 h 258144"/>
                <a:gd name="connsiteX8" fmla="*/ 168870 w 236633"/>
                <a:gd name="connsiteY8" fmla="*/ 121543 h 258144"/>
                <a:gd name="connsiteX9" fmla="*/ 127997 w 236633"/>
                <a:gd name="connsiteY9" fmla="*/ 65612 h 258144"/>
                <a:gd name="connsiteX10" fmla="*/ 78519 w 236633"/>
                <a:gd name="connsiteY10" fmla="*/ 132299 h 258144"/>
                <a:gd name="connsiteX11" fmla="*/ 78519 w 236633"/>
                <a:gd name="connsiteY11" fmla="*/ 252766 h 258144"/>
                <a:gd name="connsiteX12" fmla="*/ 16134 w 236633"/>
                <a:gd name="connsiteY12" fmla="*/ 252766 h 258144"/>
                <a:gd name="connsiteX13" fmla="*/ 16134 w 236633"/>
                <a:gd name="connsiteY13" fmla="*/ 22588 h 25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6633" h="258144">
                  <a:moveTo>
                    <a:pt x="16134" y="22588"/>
                  </a:moveTo>
                  <a:lnTo>
                    <a:pt x="76368" y="22588"/>
                  </a:lnTo>
                  <a:lnTo>
                    <a:pt x="76368" y="54856"/>
                  </a:lnTo>
                  <a:lnTo>
                    <a:pt x="78519" y="54856"/>
                  </a:lnTo>
                  <a:cubicBezTo>
                    <a:pt x="93578" y="29041"/>
                    <a:pt x="121544" y="16134"/>
                    <a:pt x="149509" y="16134"/>
                  </a:cubicBezTo>
                  <a:cubicBezTo>
                    <a:pt x="216197" y="16134"/>
                    <a:pt x="233407" y="54856"/>
                    <a:pt x="233407" y="110787"/>
                  </a:cubicBezTo>
                  <a:lnTo>
                    <a:pt x="233407" y="252766"/>
                  </a:lnTo>
                  <a:lnTo>
                    <a:pt x="168870" y="252766"/>
                  </a:lnTo>
                  <a:lnTo>
                    <a:pt x="168870" y="121543"/>
                  </a:lnTo>
                  <a:cubicBezTo>
                    <a:pt x="168870" y="82821"/>
                    <a:pt x="158114" y="65612"/>
                    <a:pt x="127997" y="65612"/>
                  </a:cubicBezTo>
                  <a:cubicBezTo>
                    <a:pt x="93578" y="65612"/>
                    <a:pt x="78519" y="84972"/>
                    <a:pt x="78519" y="132299"/>
                  </a:cubicBezTo>
                  <a:lnTo>
                    <a:pt x="78519" y="252766"/>
                  </a:lnTo>
                  <a:lnTo>
                    <a:pt x="16134" y="252766"/>
                  </a:lnTo>
                  <a:lnTo>
                    <a:pt x="16134" y="22588"/>
                  </a:lnTo>
                  <a:close/>
                </a:path>
              </a:pathLst>
            </a:custGeom>
            <a:grpFill/>
            <a:ln w="9525" cap="flat">
              <a:noFill/>
              <a:prstDash val="solid"/>
              <a:miter/>
            </a:ln>
          </p:spPr>
          <p:txBody>
            <a:bodyPr rtlCol="0" anchor="ctr"/>
            <a:lstStyle/>
            <a:p>
              <a:endParaRPr lang="en-GB" noProof="0"/>
            </a:p>
          </p:txBody>
        </p:sp>
        <p:sp>
          <p:nvSpPr>
            <p:cNvPr id="25" name="Freihandform: Form 22">
              <a:extLst>
                <a:ext uri="{FF2B5EF4-FFF2-40B4-BE49-F238E27FC236}">
                  <a16:creationId xmlns:a16="http://schemas.microsoft.com/office/drawing/2014/main" id="{B9C9F65D-E436-4BC6-84A6-0A19D5154AF9}"/>
                </a:ext>
              </a:extLst>
            </p:cNvPr>
            <p:cNvSpPr/>
            <p:nvPr/>
          </p:nvSpPr>
          <p:spPr bwMode="gray">
            <a:xfrm>
              <a:off x="7916206" y="3331120"/>
              <a:ext cx="236633" cy="258144"/>
            </a:xfrm>
            <a:custGeom>
              <a:avLst/>
              <a:gdLst>
                <a:gd name="connsiteX0" fmla="*/ 74217 w 236633"/>
                <a:gd name="connsiteY0" fmla="*/ 179625 h 258144"/>
                <a:gd name="connsiteX1" fmla="*/ 123695 w 236633"/>
                <a:gd name="connsiteY1" fmla="*/ 218347 h 258144"/>
                <a:gd name="connsiteX2" fmla="*/ 164568 w 236633"/>
                <a:gd name="connsiteY2" fmla="*/ 188230 h 258144"/>
                <a:gd name="connsiteX3" fmla="*/ 93578 w 236633"/>
                <a:gd name="connsiteY3" fmla="*/ 151660 h 258144"/>
                <a:gd name="connsiteX4" fmla="*/ 20437 w 236633"/>
                <a:gd name="connsiteY4" fmla="*/ 89275 h 258144"/>
                <a:gd name="connsiteX5" fmla="*/ 121544 w 236633"/>
                <a:gd name="connsiteY5" fmla="*/ 16134 h 258144"/>
                <a:gd name="connsiteX6" fmla="*/ 222651 w 236633"/>
                <a:gd name="connsiteY6" fmla="*/ 89275 h 258144"/>
                <a:gd name="connsiteX7" fmla="*/ 162417 w 236633"/>
                <a:gd name="connsiteY7" fmla="*/ 89275 h 258144"/>
                <a:gd name="connsiteX8" fmla="*/ 119392 w 236633"/>
                <a:gd name="connsiteY8" fmla="*/ 57007 h 258144"/>
                <a:gd name="connsiteX9" fmla="*/ 84973 w 236633"/>
                <a:gd name="connsiteY9" fmla="*/ 78519 h 258144"/>
                <a:gd name="connsiteX10" fmla="*/ 155963 w 236633"/>
                <a:gd name="connsiteY10" fmla="*/ 112938 h 258144"/>
                <a:gd name="connsiteX11" fmla="*/ 229104 w 236633"/>
                <a:gd name="connsiteY11" fmla="*/ 177474 h 258144"/>
                <a:gd name="connsiteX12" fmla="*/ 123695 w 236633"/>
                <a:gd name="connsiteY12" fmla="*/ 257068 h 258144"/>
                <a:gd name="connsiteX13" fmla="*/ 16134 w 236633"/>
                <a:gd name="connsiteY13" fmla="*/ 175323 h 258144"/>
                <a:gd name="connsiteX14" fmla="*/ 74217 w 236633"/>
                <a:gd name="connsiteY14" fmla="*/ 175323 h 25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6633" h="258144">
                  <a:moveTo>
                    <a:pt x="74217" y="179625"/>
                  </a:moveTo>
                  <a:cubicBezTo>
                    <a:pt x="74217" y="207591"/>
                    <a:pt x="97880" y="218347"/>
                    <a:pt x="123695" y="218347"/>
                  </a:cubicBezTo>
                  <a:cubicBezTo>
                    <a:pt x="140904" y="218347"/>
                    <a:pt x="164568" y="211893"/>
                    <a:pt x="164568" y="188230"/>
                  </a:cubicBezTo>
                  <a:cubicBezTo>
                    <a:pt x="164568" y="168869"/>
                    <a:pt x="138753" y="162416"/>
                    <a:pt x="93578" y="151660"/>
                  </a:cubicBezTo>
                  <a:cubicBezTo>
                    <a:pt x="57007" y="143055"/>
                    <a:pt x="20437" y="130148"/>
                    <a:pt x="20437" y="89275"/>
                  </a:cubicBezTo>
                  <a:cubicBezTo>
                    <a:pt x="20437" y="31192"/>
                    <a:pt x="72066" y="16134"/>
                    <a:pt x="121544" y="16134"/>
                  </a:cubicBezTo>
                  <a:cubicBezTo>
                    <a:pt x="171022" y="16134"/>
                    <a:pt x="218348" y="33344"/>
                    <a:pt x="222651" y="89275"/>
                  </a:cubicBezTo>
                  <a:lnTo>
                    <a:pt x="162417" y="89275"/>
                  </a:lnTo>
                  <a:cubicBezTo>
                    <a:pt x="160266" y="65612"/>
                    <a:pt x="140904" y="57007"/>
                    <a:pt x="119392" y="57007"/>
                  </a:cubicBezTo>
                  <a:cubicBezTo>
                    <a:pt x="104334" y="57007"/>
                    <a:pt x="84973" y="59158"/>
                    <a:pt x="84973" y="78519"/>
                  </a:cubicBezTo>
                  <a:cubicBezTo>
                    <a:pt x="84973" y="102182"/>
                    <a:pt x="121544" y="104333"/>
                    <a:pt x="155963" y="112938"/>
                  </a:cubicBezTo>
                  <a:cubicBezTo>
                    <a:pt x="192534" y="121543"/>
                    <a:pt x="229104" y="134450"/>
                    <a:pt x="229104" y="177474"/>
                  </a:cubicBezTo>
                  <a:cubicBezTo>
                    <a:pt x="229104" y="237708"/>
                    <a:pt x="175324" y="257068"/>
                    <a:pt x="123695" y="257068"/>
                  </a:cubicBezTo>
                  <a:cubicBezTo>
                    <a:pt x="69914" y="257068"/>
                    <a:pt x="18285" y="237708"/>
                    <a:pt x="16134" y="175323"/>
                  </a:cubicBezTo>
                  <a:lnTo>
                    <a:pt x="74217" y="175323"/>
                  </a:lnTo>
                  <a:close/>
                </a:path>
              </a:pathLst>
            </a:custGeom>
            <a:grpFill/>
            <a:ln w="9525" cap="flat">
              <a:noFill/>
              <a:prstDash val="solid"/>
              <a:miter/>
            </a:ln>
          </p:spPr>
          <p:txBody>
            <a:bodyPr rtlCol="0" anchor="ctr"/>
            <a:lstStyle/>
            <a:p>
              <a:endParaRPr lang="en-GB" noProof="0"/>
            </a:p>
          </p:txBody>
        </p:sp>
        <p:sp>
          <p:nvSpPr>
            <p:cNvPr id="26" name="Freihandform: Form 23">
              <a:extLst>
                <a:ext uri="{FF2B5EF4-FFF2-40B4-BE49-F238E27FC236}">
                  <a16:creationId xmlns:a16="http://schemas.microsoft.com/office/drawing/2014/main" id="{9324CDFF-FBC5-4C5D-8BC8-76273D7D9179}"/>
                </a:ext>
              </a:extLst>
            </p:cNvPr>
            <p:cNvSpPr/>
            <p:nvPr/>
          </p:nvSpPr>
          <p:spPr bwMode="gray">
            <a:xfrm>
              <a:off x="4024665" y="3165478"/>
              <a:ext cx="516291" cy="516288"/>
            </a:xfrm>
            <a:custGeom>
              <a:avLst/>
              <a:gdLst>
                <a:gd name="connsiteX0" fmla="*/ 306548 w 516290"/>
                <a:gd name="connsiteY0" fmla="*/ 65612 h 516288"/>
                <a:gd name="connsiteX1" fmla="*/ 454981 w 516290"/>
                <a:gd name="connsiteY1" fmla="*/ 214044 h 516288"/>
                <a:gd name="connsiteX2" fmla="*/ 504459 w 516290"/>
                <a:gd name="connsiteY2" fmla="*/ 259220 h 516288"/>
                <a:gd name="connsiteX3" fmla="*/ 454981 w 516290"/>
                <a:gd name="connsiteY3" fmla="*/ 304395 h 516288"/>
                <a:gd name="connsiteX4" fmla="*/ 306548 w 516290"/>
                <a:gd name="connsiteY4" fmla="*/ 452828 h 516288"/>
                <a:gd name="connsiteX5" fmla="*/ 261372 w 516290"/>
                <a:gd name="connsiteY5" fmla="*/ 502305 h 516288"/>
                <a:gd name="connsiteX6" fmla="*/ 261372 w 516290"/>
                <a:gd name="connsiteY6" fmla="*/ 502305 h 516288"/>
                <a:gd name="connsiteX7" fmla="*/ 214046 w 516290"/>
                <a:gd name="connsiteY7" fmla="*/ 452828 h 516288"/>
                <a:gd name="connsiteX8" fmla="*/ 65612 w 516290"/>
                <a:gd name="connsiteY8" fmla="*/ 304395 h 516288"/>
                <a:gd name="connsiteX9" fmla="*/ 16134 w 516290"/>
                <a:gd name="connsiteY9" fmla="*/ 259220 h 516288"/>
                <a:gd name="connsiteX10" fmla="*/ 65612 w 516290"/>
                <a:gd name="connsiteY10" fmla="*/ 214044 h 516288"/>
                <a:gd name="connsiteX11" fmla="*/ 214046 w 516290"/>
                <a:gd name="connsiteY11" fmla="*/ 65612 h 516288"/>
                <a:gd name="connsiteX12" fmla="*/ 259221 w 516290"/>
                <a:gd name="connsiteY12" fmla="*/ 16134 h 516288"/>
                <a:gd name="connsiteX13" fmla="*/ 306548 w 516290"/>
                <a:gd name="connsiteY13" fmla="*/ 65612 h 516288"/>
                <a:gd name="connsiteX14" fmla="*/ 259221 w 516290"/>
                <a:gd name="connsiteY14" fmla="*/ 338814 h 516288"/>
                <a:gd name="connsiteX15" fmla="*/ 338816 w 516290"/>
                <a:gd name="connsiteY15" fmla="*/ 259220 h 516288"/>
                <a:gd name="connsiteX16" fmla="*/ 259221 w 516290"/>
                <a:gd name="connsiteY16" fmla="*/ 179625 h 516288"/>
                <a:gd name="connsiteX17" fmla="*/ 179626 w 516290"/>
                <a:gd name="connsiteY17" fmla="*/ 259220 h 516288"/>
                <a:gd name="connsiteX18" fmla="*/ 259221 w 516290"/>
                <a:gd name="connsiteY18" fmla="*/ 338814 h 516288"/>
                <a:gd name="connsiteX19" fmla="*/ 153812 w 516290"/>
                <a:gd name="connsiteY19" fmla="*/ 140904 h 516288"/>
                <a:gd name="connsiteX20" fmla="*/ 239860 w 516290"/>
                <a:gd name="connsiteY20" fmla="*/ 140904 h 516288"/>
                <a:gd name="connsiteX21" fmla="*/ 239860 w 516290"/>
                <a:gd name="connsiteY21" fmla="*/ 102182 h 516288"/>
                <a:gd name="connsiteX22" fmla="*/ 153812 w 516290"/>
                <a:gd name="connsiteY22" fmla="*/ 140904 h 516288"/>
                <a:gd name="connsiteX23" fmla="*/ 280733 w 516290"/>
                <a:gd name="connsiteY23" fmla="*/ 140904 h 516288"/>
                <a:gd name="connsiteX24" fmla="*/ 366782 w 516290"/>
                <a:gd name="connsiteY24" fmla="*/ 140904 h 516288"/>
                <a:gd name="connsiteX25" fmla="*/ 280733 w 516290"/>
                <a:gd name="connsiteY25" fmla="*/ 102182 h 516288"/>
                <a:gd name="connsiteX26" fmla="*/ 280733 w 516290"/>
                <a:gd name="connsiteY26" fmla="*/ 140904 h 516288"/>
                <a:gd name="connsiteX27" fmla="*/ 259221 w 516290"/>
                <a:gd name="connsiteY27" fmla="*/ 420560 h 516288"/>
                <a:gd name="connsiteX28" fmla="*/ 364630 w 516290"/>
                <a:gd name="connsiteY28" fmla="*/ 379687 h 516288"/>
                <a:gd name="connsiteX29" fmla="*/ 153812 w 516290"/>
                <a:gd name="connsiteY29" fmla="*/ 379687 h 516288"/>
                <a:gd name="connsiteX30" fmla="*/ 259221 w 516290"/>
                <a:gd name="connsiteY30" fmla="*/ 420560 h 516288"/>
                <a:gd name="connsiteX31" fmla="*/ 259221 w 516290"/>
                <a:gd name="connsiteY31" fmla="*/ 300092 h 516288"/>
                <a:gd name="connsiteX32" fmla="*/ 297943 w 516290"/>
                <a:gd name="connsiteY32" fmla="*/ 259220 h 516288"/>
                <a:gd name="connsiteX33" fmla="*/ 259221 w 516290"/>
                <a:gd name="connsiteY33" fmla="*/ 218347 h 516288"/>
                <a:gd name="connsiteX34" fmla="*/ 218348 w 516290"/>
                <a:gd name="connsiteY34" fmla="*/ 259220 h 516288"/>
                <a:gd name="connsiteX35" fmla="*/ 259221 w 516290"/>
                <a:gd name="connsiteY35" fmla="*/ 300092 h 516288"/>
                <a:gd name="connsiteX36" fmla="*/ 171021 w 516290"/>
                <a:gd name="connsiteY36" fmla="*/ 338814 h 516288"/>
                <a:gd name="connsiteX37" fmla="*/ 140904 w 516290"/>
                <a:gd name="connsiteY37" fmla="*/ 259220 h 516288"/>
                <a:gd name="connsiteX38" fmla="*/ 171021 w 516290"/>
                <a:gd name="connsiteY38" fmla="*/ 179625 h 516288"/>
                <a:gd name="connsiteX39" fmla="*/ 121543 w 516290"/>
                <a:gd name="connsiteY39" fmla="*/ 179625 h 516288"/>
                <a:gd name="connsiteX40" fmla="*/ 100031 w 516290"/>
                <a:gd name="connsiteY40" fmla="*/ 259220 h 516288"/>
                <a:gd name="connsiteX41" fmla="*/ 121543 w 516290"/>
                <a:gd name="connsiteY41" fmla="*/ 338814 h 516288"/>
                <a:gd name="connsiteX42" fmla="*/ 171021 w 516290"/>
                <a:gd name="connsiteY42" fmla="*/ 338814 h 516288"/>
                <a:gd name="connsiteX43" fmla="*/ 399050 w 516290"/>
                <a:gd name="connsiteY43" fmla="*/ 338814 h 516288"/>
                <a:gd name="connsiteX44" fmla="*/ 420562 w 516290"/>
                <a:gd name="connsiteY44" fmla="*/ 259220 h 516288"/>
                <a:gd name="connsiteX45" fmla="*/ 399050 w 516290"/>
                <a:gd name="connsiteY45" fmla="*/ 179625 h 516288"/>
                <a:gd name="connsiteX46" fmla="*/ 349572 w 516290"/>
                <a:gd name="connsiteY46" fmla="*/ 179625 h 516288"/>
                <a:gd name="connsiteX47" fmla="*/ 379689 w 516290"/>
                <a:gd name="connsiteY47" fmla="*/ 259220 h 516288"/>
                <a:gd name="connsiteX48" fmla="*/ 349572 w 516290"/>
                <a:gd name="connsiteY48" fmla="*/ 338814 h 516288"/>
                <a:gd name="connsiteX49" fmla="*/ 399050 w 516290"/>
                <a:gd name="connsiteY49" fmla="*/ 338814 h 516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16290" h="516288">
                  <a:moveTo>
                    <a:pt x="306548" y="65612"/>
                  </a:moveTo>
                  <a:cubicBezTo>
                    <a:pt x="379689" y="82821"/>
                    <a:pt x="437772" y="140904"/>
                    <a:pt x="454981" y="214044"/>
                  </a:cubicBezTo>
                  <a:cubicBezTo>
                    <a:pt x="461435" y="239859"/>
                    <a:pt x="478645" y="257068"/>
                    <a:pt x="504459" y="259220"/>
                  </a:cubicBezTo>
                  <a:cubicBezTo>
                    <a:pt x="478645" y="261371"/>
                    <a:pt x="461435" y="280732"/>
                    <a:pt x="454981" y="304395"/>
                  </a:cubicBezTo>
                  <a:cubicBezTo>
                    <a:pt x="437772" y="377536"/>
                    <a:pt x="379689" y="435618"/>
                    <a:pt x="306548" y="452828"/>
                  </a:cubicBezTo>
                  <a:cubicBezTo>
                    <a:pt x="280733" y="457130"/>
                    <a:pt x="263523" y="476491"/>
                    <a:pt x="261372" y="502305"/>
                  </a:cubicBezTo>
                  <a:lnTo>
                    <a:pt x="261372" y="502305"/>
                  </a:lnTo>
                  <a:cubicBezTo>
                    <a:pt x="259221" y="476491"/>
                    <a:pt x="239860" y="459281"/>
                    <a:pt x="214046" y="452828"/>
                  </a:cubicBezTo>
                  <a:cubicBezTo>
                    <a:pt x="140904" y="435618"/>
                    <a:pt x="82822" y="377536"/>
                    <a:pt x="65612" y="304395"/>
                  </a:cubicBezTo>
                  <a:cubicBezTo>
                    <a:pt x="59158" y="278580"/>
                    <a:pt x="41949" y="261371"/>
                    <a:pt x="16134" y="259220"/>
                  </a:cubicBezTo>
                  <a:cubicBezTo>
                    <a:pt x="41949" y="257068"/>
                    <a:pt x="59158" y="237708"/>
                    <a:pt x="65612" y="214044"/>
                  </a:cubicBezTo>
                  <a:cubicBezTo>
                    <a:pt x="82822" y="140904"/>
                    <a:pt x="140904" y="82821"/>
                    <a:pt x="214046" y="65612"/>
                  </a:cubicBezTo>
                  <a:cubicBezTo>
                    <a:pt x="237709" y="59158"/>
                    <a:pt x="257070" y="41948"/>
                    <a:pt x="259221" y="16134"/>
                  </a:cubicBezTo>
                  <a:cubicBezTo>
                    <a:pt x="261372" y="41948"/>
                    <a:pt x="280733" y="59158"/>
                    <a:pt x="306548" y="65612"/>
                  </a:cubicBezTo>
                  <a:moveTo>
                    <a:pt x="259221" y="338814"/>
                  </a:moveTo>
                  <a:cubicBezTo>
                    <a:pt x="304396" y="338814"/>
                    <a:pt x="338816" y="302244"/>
                    <a:pt x="338816" y="259220"/>
                  </a:cubicBezTo>
                  <a:cubicBezTo>
                    <a:pt x="338816" y="214044"/>
                    <a:pt x="302245" y="179625"/>
                    <a:pt x="259221" y="179625"/>
                  </a:cubicBezTo>
                  <a:cubicBezTo>
                    <a:pt x="216197" y="179625"/>
                    <a:pt x="179626" y="216196"/>
                    <a:pt x="179626" y="259220"/>
                  </a:cubicBezTo>
                  <a:cubicBezTo>
                    <a:pt x="179626" y="304395"/>
                    <a:pt x="216197" y="338814"/>
                    <a:pt x="259221" y="338814"/>
                  </a:cubicBezTo>
                  <a:moveTo>
                    <a:pt x="153812" y="140904"/>
                  </a:moveTo>
                  <a:lnTo>
                    <a:pt x="239860" y="140904"/>
                  </a:lnTo>
                  <a:lnTo>
                    <a:pt x="239860" y="102182"/>
                  </a:lnTo>
                  <a:cubicBezTo>
                    <a:pt x="207592" y="106484"/>
                    <a:pt x="177475" y="119392"/>
                    <a:pt x="153812" y="140904"/>
                  </a:cubicBezTo>
                  <a:moveTo>
                    <a:pt x="280733" y="140904"/>
                  </a:moveTo>
                  <a:lnTo>
                    <a:pt x="366782" y="140904"/>
                  </a:lnTo>
                  <a:cubicBezTo>
                    <a:pt x="343118" y="119392"/>
                    <a:pt x="313001" y="106484"/>
                    <a:pt x="280733" y="102182"/>
                  </a:cubicBezTo>
                  <a:lnTo>
                    <a:pt x="280733" y="140904"/>
                  </a:lnTo>
                  <a:close/>
                  <a:moveTo>
                    <a:pt x="259221" y="420560"/>
                  </a:moveTo>
                  <a:cubicBezTo>
                    <a:pt x="308699" y="420560"/>
                    <a:pt x="336665" y="405501"/>
                    <a:pt x="364630" y="379687"/>
                  </a:cubicBezTo>
                  <a:lnTo>
                    <a:pt x="153812" y="379687"/>
                  </a:lnTo>
                  <a:cubicBezTo>
                    <a:pt x="181777" y="405501"/>
                    <a:pt x="220499" y="420560"/>
                    <a:pt x="259221" y="420560"/>
                  </a:cubicBezTo>
                  <a:moveTo>
                    <a:pt x="259221" y="300092"/>
                  </a:moveTo>
                  <a:cubicBezTo>
                    <a:pt x="280733" y="300092"/>
                    <a:pt x="297943" y="282883"/>
                    <a:pt x="297943" y="259220"/>
                  </a:cubicBezTo>
                  <a:cubicBezTo>
                    <a:pt x="297943" y="237708"/>
                    <a:pt x="280733" y="218347"/>
                    <a:pt x="259221" y="218347"/>
                  </a:cubicBezTo>
                  <a:cubicBezTo>
                    <a:pt x="237709" y="218347"/>
                    <a:pt x="218348" y="235556"/>
                    <a:pt x="218348" y="259220"/>
                  </a:cubicBezTo>
                  <a:cubicBezTo>
                    <a:pt x="220499" y="282883"/>
                    <a:pt x="237709" y="300092"/>
                    <a:pt x="259221" y="300092"/>
                  </a:cubicBezTo>
                  <a:moveTo>
                    <a:pt x="171021" y="338814"/>
                  </a:moveTo>
                  <a:cubicBezTo>
                    <a:pt x="151660" y="317302"/>
                    <a:pt x="140904" y="289336"/>
                    <a:pt x="140904" y="259220"/>
                  </a:cubicBezTo>
                  <a:cubicBezTo>
                    <a:pt x="140904" y="229103"/>
                    <a:pt x="151660" y="201137"/>
                    <a:pt x="171021" y="179625"/>
                  </a:cubicBezTo>
                  <a:lnTo>
                    <a:pt x="121543" y="179625"/>
                  </a:lnTo>
                  <a:cubicBezTo>
                    <a:pt x="108636" y="203288"/>
                    <a:pt x="100031" y="231254"/>
                    <a:pt x="100031" y="259220"/>
                  </a:cubicBezTo>
                  <a:cubicBezTo>
                    <a:pt x="100031" y="287185"/>
                    <a:pt x="106485" y="315151"/>
                    <a:pt x="121543" y="338814"/>
                  </a:cubicBezTo>
                  <a:lnTo>
                    <a:pt x="171021" y="338814"/>
                  </a:lnTo>
                  <a:close/>
                  <a:moveTo>
                    <a:pt x="399050" y="338814"/>
                  </a:moveTo>
                  <a:cubicBezTo>
                    <a:pt x="411957" y="315151"/>
                    <a:pt x="420562" y="287185"/>
                    <a:pt x="420562" y="259220"/>
                  </a:cubicBezTo>
                  <a:cubicBezTo>
                    <a:pt x="420562" y="229103"/>
                    <a:pt x="411957" y="203288"/>
                    <a:pt x="399050" y="179625"/>
                  </a:cubicBezTo>
                  <a:lnTo>
                    <a:pt x="349572" y="179625"/>
                  </a:lnTo>
                  <a:cubicBezTo>
                    <a:pt x="368933" y="201137"/>
                    <a:pt x="379689" y="229103"/>
                    <a:pt x="379689" y="259220"/>
                  </a:cubicBezTo>
                  <a:cubicBezTo>
                    <a:pt x="379689" y="289336"/>
                    <a:pt x="368933" y="317302"/>
                    <a:pt x="349572" y="338814"/>
                  </a:cubicBezTo>
                  <a:lnTo>
                    <a:pt x="399050" y="338814"/>
                  </a:lnTo>
                  <a:close/>
                </a:path>
              </a:pathLst>
            </a:custGeom>
            <a:grpFill/>
            <a:ln w="9525" cap="flat">
              <a:noFill/>
              <a:prstDash val="solid"/>
              <a:miter/>
            </a:ln>
          </p:spPr>
          <p:txBody>
            <a:bodyPr rtlCol="0" anchor="ctr"/>
            <a:lstStyle/>
            <a:p>
              <a:endParaRPr lang="en-GB" noProof="0"/>
            </a:p>
          </p:txBody>
        </p:sp>
      </p:grpSp>
      <p:sp>
        <p:nvSpPr>
          <p:cNvPr id="29" name="Text">
            <a:extLst>
              <a:ext uri="{FF2B5EF4-FFF2-40B4-BE49-F238E27FC236}">
                <a16:creationId xmlns:a16="http://schemas.microsoft.com/office/drawing/2014/main" id="{4F862AD6-4D93-47EB-B8B2-76B39B17CE14}"/>
              </a:ext>
            </a:extLst>
          </p:cNvPr>
          <p:cNvSpPr txBox="1">
            <a:spLocks/>
          </p:cNvSpPr>
          <p:nvPr/>
        </p:nvSpPr>
        <p:spPr bwMode="gray">
          <a:xfrm>
            <a:off x="1325892" y="3004688"/>
            <a:ext cx="10323707" cy="29137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b="1" dirty="0">
                <a:solidFill>
                  <a:schemeClr val="bg1">
                    <a:lumMod val="85000"/>
                  </a:schemeClr>
                </a:solidFill>
              </a:rPr>
              <a:t>Nuremberg office</a:t>
            </a:r>
            <a:br>
              <a:rPr lang="en-GB" sz="1600" b="1" dirty="0">
                <a:solidFill>
                  <a:schemeClr val="bg1">
                    <a:lumMod val="85000"/>
                  </a:schemeClr>
                </a:solidFill>
              </a:rPr>
            </a:br>
            <a:br>
              <a:rPr lang="en-GB" sz="1600" dirty="0">
                <a:solidFill>
                  <a:schemeClr val="bg1">
                    <a:lumMod val="85000"/>
                  </a:schemeClr>
                </a:solidFill>
              </a:rPr>
            </a:br>
            <a:r>
              <a:rPr lang="de-DE" sz="1600" dirty="0">
                <a:solidFill>
                  <a:schemeClr val="bg1">
                    <a:lumMod val="85000"/>
                  </a:schemeClr>
                </a:solidFill>
              </a:rPr>
              <a:t>Bayreuther Straße 1</a:t>
            </a:r>
            <a:br>
              <a:rPr lang="de-DE" sz="1600" dirty="0">
                <a:solidFill>
                  <a:schemeClr val="bg1">
                    <a:lumMod val="85000"/>
                  </a:schemeClr>
                </a:solidFill>
              </a:rPr>
            </a:br>
            <a:r>
              <a:rPr lang="de-DE" sz="1600" dirty="0">
                <a:solidFill>
                  <a:schemeClr val="bg1">
                    <a:lumMod val="85000"/>
                  </a:schemeClr>
                </a:solidFill>
              </a:rPr>
              <a:t>90409 Nürnberg</a:t>
            </a:r>
            <a:br>
              <a:rPr lang="de-DE" sz="1600" dirty="0">
                <a:solidFill>
                  <a:schemeClr val="bg1">
                    <a:lumMod val="85000"/>
                  </a:schemeClr>
                </a:solidFill>
              </a:rPr>
            </a:br>
            <a:r>
              <a:rPr lang="de-DE" sz="1600" dirty="0">
                <a:solidFill>
                  <a:schemeClr val="bg1">
                    <a:lumMod val="85000"/>
                  </a:schemeClr>
                </a:solidFill>
              </a:rPr>
              <a:t>Deutschland</a:t>
            </a:r>
            <a:endParaRPr lang="en-GB" sz="1600" dirty="0">
              <a:solidFill>
                <a:schemeClr val="bg1">
                  <a:lumMod val="85000"/>
                </a:schemeClr>
              </a:solidFill>
            </a:endParaRPr>
          </a:p>
          <a:p>
            <a:pPr marL="0" indent="0">
              <a:buFont typeface="Arial" panose="020B0604020202020204" pitchFamily="34" charset="0"/>
              <a:buNone/>
            </a:pPr>
            <a:r>
              <a:rPr lang="en-GB" sz="1600" b="1" dirty="0">
                <a:solidFill>
                  <a:schemeClr val="bg1">
                    <a:lumMod val="85000"/>
                  </a:schemeClr>
                </a:solidFill>
              </a:rPr>
              <a:t>DE Telephone </a:t>
            </a:r>
            <a:br>
              <a:rPr lang="en-GB" sz="1600" dirty="0">
                <a:solidFill>
                  <a:schemeClr val="bg1">
                    <a:lumMod val="85000"/>
                  </a:schemeClr>
                </a:solidFill>
              </a:rPr>
            </a:br>
            <a:r>
              <a:rPr lang="en-GB" sz="1600" dirty="0">
                <a:solidFill>
                  <a:schemeClr val="bg1">
                    <a:lumMod val="85000"/>
                  </a:schemeClr>
                </a:solidFill>
              </a:rPr>
              <a:t>+49 (0)911 2778 80</a:t>
            </a:r>
          </a:p>
          <a:p>
            <a:pPr marL="0" indent="0">
              <a:buFont typeface="Arial" panose="020B0604020202020204" pitchFamily="34" charset="0"/>
              <a:buNone/>
            </a:pPr>
            <a:endParaRPr lang="en-GB" dirty="0">
              <a:solidFill>
                <a:schemeClr val="bg1">
                  <a:lumMod val="85000"/>
                </a:schemeClr>
              </a:solidFill>
            </a:endParaRPr>
          </a:p>
        </p:txBody>
      </p:sp>
    </p:spTree>
    <p:extLst>
      <p:ext uri="{BB962C8B-B14F-4D97-AF65-F5344CB8AC3E}">
        <p14:creationId xmlns:p14="http://schemas.microsoft.com/office/powerpoint/2010/main" val="2302661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4" name="Content Placeholder 2">
            <a:extLst>
              <a:ext uri="{FF2B5EF4-FFF2-40B4-BE49-F238E27FC236}">
                <a16:creationId xmlns:a16="http://schemas.microsoft.com/office/drawing/2014/main" id="{FD3E985D-B291-4381-A923-3E4766942460}"/>
              </a:ext>
            </a:extLst>
          </p:cNvPr>
          <p:cNvGraphicFramePr>
            <a:graphicFrameLocks noGrp="1"/>
          </p:cNvGraphicFramePr>
          <p:nvPr>
            <p:ph idx="1"/>
            <p:extLst>
              <p:ext uri="{D42A27DB-BD31-4B8C-83A1-F6EECF244321}">
                <p14:modId xmlns:p14="http://schemas.microsoft.com/office/powerpoint/2010/main" val="4142590145"/>
              </p:ext>
            </p:extLst>
          </p:nvPr>
        </p:nvGraphicFramePr>
        <p:xfrm>
          <a:off x="5183188" y="987425"/>
          <a:ext cx="6172200" cy="4873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594881D7-7F37-42A1-AE03-E4EAD801E915}"/>
              </a:ext>
            </a:extLst>
          </p:cNvPr>
          <p:cNvPicPr>
            <a:picLocks noChangeAspect="1"/>
          </p:cNvPicPr>
          <p:nvPr/>
        </p:nvPicPr>
        <p:blipFill>
          <a:blip r:embed="rId8"/>
          <a:stretch>
            <a:fillRect/>
          </a:stretch>
        </p:blipFill>
        <p:spPr>
          <a:xfrm>
            <a:off x="1041510" y="1412931"/>
            <a:ext cx="2751887" cy="2421420"/>
          </a:xfrm>
          <a:prstGeom prst="rect">
            <a:avLst/>
          </a:prstGeom>
        </p:spPr>
      </p:pic>
    </p:spTree>
    <p:extLst>
      <p:ext uri="{BB962C8B-B14F-4D97-AF65-F5344CB8AC3E}">
        <p14:creationId xmlns:p14="http://schemas.microsoft.com/office/powerpoint/2010/main" val="1598513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838200" y="969607"/>
            <a:ext cx="10515600" cy="953310"/>
          </a:xfrm>
        </p:spPr>
        <p:txBody>
          <a:bodyPr/>
          <a:lstStyle/>
          <a:p>
            <a:r>
              <a:rPr lang="en-US" dirty="0"/>
              <a:t>Before cloud</a:t>
            </a:r>
            <a:endParaRPr lang="de-DE" dirty="0"/>
          </a:p>
        </p:txBody>
      </p:sp>
      <p:sp>
        <p:nvSpPr>
          <p:cNvPr id="11" name="Content Placeholder 10">
            <a:extLst>
              <a:ext uri="{FF2B5EF4-FFF2-40B4-BE49-F238E27FC236}">
                <a16:creationId xmlns:a16="http://schemas.microsoft.com/office/drawing/2014/main" id="{BB3DE5D2-1790-4121-ABC6-22D9C88976F2}"/>
              </a:ext>
            </a:extLst>
          </p:cNvPr>
          <p:cNvSpPr>
            <a:spLocks noGrp="1"/>
          </p:cNvSpPr>
          <p:nvPr>
            <p:ph idx="1"/>
          </p:nvPr>
        </p:nvSpPr>
        <p:spPr>
          <a:xfrm>
            <a:off x="983056" y="2568009"/>
            <a:ext cx="10515600" cy="3407278"/>
          </a:xfrm>
        </p:spPr>
        <p:txBody>
          <a:bodyPr>
            <a:normAutofit/>
          </a:bodyPr>
          <a:lstStyle/>
          <a:p>
            <a:r>
              <a:rPr lang="en-US" sz="2400" dirty="0"/>
              <a:t>What hardware should be installed?</a:t>
            </a:r>
          </a:p>
          <a:p>
            <a:r>
              <a:rPr lang="en-US" sz="2400" dirty="0"/>
              <a:t>How is physical access to the machine secured?</a:t>
            </a:r>
          </a:p>
          <a:p>
            <a:r>
              <a:rPr lang="en-US" sz="2400" dirty="0"/>
              <a:t>Does the data center require an Uninterruptible Power Supply (UPS)?</a:t>
            </a:r>
          </a:p>
          <a:p>
            <a:r>
              <a:rPr lang="en-US" sz="2400" dirty="0"/>
              <a:t>Where are storage backups sent?</a:t>
            </a:r>
          </a:p>
          <a:p>
            <a:r>
              <a:rPr lang="en-US" sz="2400" dirty="0"/>
              <a:t>Should there be redundant power?</a:t>
            </a:r>
          </a:p>
        </p:txBody>
      </p:sp>
    </p:spTree>
    <p:extLst>
      <p:ext uri="{BB962C8B-B14F-4D97-AF65-F5344CB8AC3E}">
        <p14:creationId xmlns:p14="http://schemas.microsoft.com/office/powerpoint/2010/main" val="2921192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838200" y="969607"/>
            <a:ext cx="10515600" cy="953310"/>
          </a:xfrm>
        </p:spPr>
        <p:txBody>
          <a:bodyPr/>
          <a:lstStyle/>
          <a:p>
            <a:r>
              <a:rPr lang="en-US" dirty="0"/>
              <a:t>Evolution of cloud platforms</a:t>
            </a:r>
            <a:endParaRPr lang="de-DE" dirty="0"/>
          </a:p>
        </p:txBody>
      </p:sp>
      <p:pic>
        <p:nvPicPr>
          <p:cNvPr id="9" name="Content Placeholder 8" descr="A screenshot of a cell phone&#10;&#10;Description automatically generated">
            <a:extLst>
              <a:ext uri="{FF2B5EF4-FFF2-40B4-BE49-F238E27FC236}">
                <a16:creationId xmlns:a16="http://schemas.microsoft.com/office/drawing/2014/main" id="{691F34E9-CDE1-42B3-92A9-AF02C502F13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52555" y="2921334"/>
            <a:ext cx="8886890" cy="2967059"/>
          </a:xfrm>
        </p:spPr>
      </p:pic>
    </p:spTree>
    <p:extLst>
      <p:ext uri="{BB962C8B-B14F-4D97-AF65-F5344CB8AC3E}">
        <p14:creationId xmlns:p14="http://schemas.microsoft.com/office/powerpoint/2010/main" val="2300809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838200" y="888644"/>
            <a:ext cx="10515600" cy="802044"/>
          </a:xfrm>
          <a:prstGeom prst="rect">
            <a:avLst/>
          </a:prstGeom>
        </p:spPr>
        <p:txBody>
          <a:bodyPr anchor="ctr">
            <a:normAutofit/>
          </a:bodyPr>
          <a:lstStyle/>
          <a:p>
            <a:r>
              <a:rPr lang="en-US" dirty="0"/>
              <a:t>Monolithic Architecture</a:t>
            </a:r>
            <a:endParaRPr lang="de-DE" dirty="0"/>
          </a:p>
        </p:txBody>
      </p:sp>
      <p:sp>
        <p:nvSpPr>
          <p:cNvPr id="3" name="Content Placeholder 2">
            <a:extLst>
              <a:ext uri="{FF2B5EF4-FFF2-40B4-BE49-F238E27FC236}">
                <a16:creationId xmlns:a16="http://schemas.microsoft.com/office/drawing/2014/main" id="{9CF1C056-DFE0-4681-89C8-9A707393F3C1}"/>
              </a:ext>
            </a:extLst>
          </p:cNvPr>
          <p:cNvSpPr>
            <a:spLocks noGrp="1"/>
          </p:cNvSpPr>
          <p:nvPr>
            <p:ph sz="half" idx="2"/>
          </p:nvPr>
        </p:nvSpPr>
        <p:spPr>
          <a:xfrm>
            <a:off x="5893806" y="2192272"/>
            <a:ext cx="6056767" cy="3466144"/>
          </a:xfrm>
          <a:prstGeom prst="rect">
            <a:avLst/>
          </a:prstGeom>
        </p:spPr>
        <p:txBody>
          <a:bodyPr>
            <a:normAutofit/>
          </a:bodyPr>
          <a:lstStyle/>
          <a:p>
            <a:r>
              <a:rPr lang="en-US" sz="2000" dirty="0"/>
              <a:t>All components are co located within a single unit</a:t>
            </a:r>
          </a:p>
          <a:p>
            <a:r>
              <a:rPr lang="en-US" sz="2000" dirty="0"/>
              <a:t>single runtime instance of the application</a:t>
            </a:r>
          </a:p>
          <a:p>
            <a:r>
              <a:rPr lang="de-DE" sz="2000" dirty="0" err="1"/>
              <a:t>Suitable</a:t>
            </a:r>
            <a:r>
              <a:rPr lang="de-DE" sz="2000" dirty="0"/>
              <a:t> Solutions </a:t>
            </a:r>
            <a:r>
              <a:rPr lang="de-DE" sz="2000" dirty="0" err="1"/>
              <a:t>for</a:t>
            </a:r>
            <a:r>
              <a:rPr lang="de-DE" sz="2000" dirty="0"/>
              <a:t> </a:t>
            </a:r>
            <a:r>
              <a:rPr lang="de-DE" sz="2000" dirty="0" err="1"/>
              <a:t>small</a:t>
            </a:r>
            <a:r>
              <a:rPr lang="de-DE" sz="2000" dirty="0"/>
              <a:t> Applikation</a:t>
            </a:r>
            <a:endParaRPr lang="en-US" sz="2000" dirty="0"/>
          </a:p>
          <a:p>
            <a:r>
              <a:rPr lang="en-US" sz="2000" dirty="0"/>
              <a:t>Difficult to scale services independently</a:t>
            </a:r>
          </a:p>
          <a:p>
            <a:r>
              <a:rPr lang="en-US" sz="2000" dirty="0"/>
              <a:t>Complex to develop and manage deployments</a:t>
            </a:r>
          </a:p>
          <a:p>
            <a:r>
              <a:rPr lang="en-US" sz="2000" dirty="0"/>
              <a:t>Slows releases and new feature implementation.</a:t>
            </a:r>
          </a:p>
          <a:p>
            <a:r>
              <a:rPr lang="en-US" sz="2000" dirty="0"/>
              <a:t>Tied to a single technology stack</a:t>
            </a:r>
          </a:p>
          <a:p>
            <a:r>
              <a:rPr lang="en-US" sz="2000" dirty="0"/>
              <a:t>Data schema updates can be increasingly difficult.</a:t>
            </a:r>
          </a:p>
        </p:txBody>
      </p:sp>
      <p:pic>
        <p:nvPicPr>
          <p:cNvPr id="7" name="Picture 6">
            <a:extLst>
              <a:ext uri="{FF2B5EF4-FFF2-40B4-BE49-F238E27FC236}">
                <a16:creationId xmlns:a16="http://schemas.microsoft.com/office/drawing/2014/main" id="{5ECDD339-5364-48A8-AE05-7B4539E457F4}"/>
              </a:ext>
            </a:extLst>
          </p:cNvPr>
          <p:cNvPicPr>
            <a:picLocks noChangeAspect="1"/>
          </p:cNvPicPr>
          <p:nvPr/>
        </p:nvPicPr>
        <p:blipFill>
          <a:blip r:embed="rId3"/>
          <a:stretch>
            <a:fillRect/>
          </a:stretch>
        </p:blipFill>
        <p:spPr>
          <a:xfrm>
            <a:off x="658906" y="2734768"/>
            <a:ext cx="4879503" cy="2064191"/>
          </a:xfrm>
          <a:prstGeom prst="rect">
            <a:avLst/>
          </a:prstGeom>
        </p:spPr>
      </p:pic>
    </p:spTree>
    <p:extLst>
      <p:ext uri="{BB962C8B-B14F-4D97-AF65-F5344CB8AC3E}">
        <p14:creationId xmlns:p14="http://schemas.microsoft.com/office/powerpoint/2010/main" val="2239645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838200" y="888644"/>
            <a:ext cx="10515600" cy="802044"/>
          </a:xfrm>
          <a:prstGeom prst="rect">
            <a:avLst/>
          </a:prstGeom>
        </p:spPr>
        <p:txBody>
          <a:bodyPr anchor="ctr">
            <a:normAutofit/>
          </a:bodyPr>
          <a:lstStyle/>
          <a:p>
            <a:r>
              <a:rPr lang="en-US" dirty="0"/>
              <a:t>Microservice Architecture</a:t>
            </a:r>
            <a:endParaRPr lang="de-DE" dirty="0"/>
          </a:p>
        </p:txBody>
      </p:sp>
      <p:pic>
        <p:nvPicPr>
          <p:cNvPr id="6" name="Picture 5" descr="A screenshot of a cell phone&#10;&#10;Description automatically generated">
            <a:extLst>
              <a:ext uri="{FF2B5EF4-FFF2-40B4-BE49-F238E27FC236}">
                <a16:creationId xmlns:a16="http://schemas.microsoft.com/office/drawing/2014/main" id="{3D17C960-3A47-41C8-B45E-98D0A4E3D3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055" y="2806575"/>
            <a:ext cx="5473662" cy="2216832"/>
          </a:xfrm>
          <a:prstGeom prst="rect">
            <a:avLst/>
          </a:prstGeom>
          <a:noFill/>
        </p:spPr>
      </p:pic>
      <p:sp>
        <p:nvSpPr>
          <p:cNvPr id="3" name="Content Placeholder 2">
            <a:extLst>
              <a:ext uri="{FF2B5EF4-FFF2-40B4-BE49-F238E27FC236}">
                <a16:creationId xmlns:a16="http://schemas.microsoft.com/office/drawing/2014/main" id="{9CF1C056-DFE0-4681-89C8-9A707393F3C1}"/>
              </a:ext>
            </a:extLst>
          </p:cNvPr>
          <p:cNvSpPr>
            <a:spLocks noGrp="1"/>
          </p:cNvSpPr>
          <p:nvPr>
            <p:ph sz="half" idx="2"/>
          </p:nvPr>
        </p:nvSpPr>
        <p:spPr>
          <a:xfrm>
            <a:off x="6808206" y="2192272"/>
            <a:ext cx="4825512" cy="3618042"/>
          </a:xfrm>
          <a:prstGeom prst="rect">
            <a:avLst/>
          </a:prstGeom>
        </p:spPr>
        <p:txBody>
          <a:bodyPr>
            <a:normAutofit fontScale="70000" lnSpcReduction="20000"/>
          </a:bodyPr>
          <a:lstStyle/>
          <a:p>
            <a:r>
              <a:rPr lang="de-DE" sz="2400" dirty="0"/>
              <a:t>Software Architecture style</a:t>
            </a:r>
          </a:p>
          <a:p>
            <a:pPr marL="0" indent="0">
              <a:buNone/>
            </a:pPr>
            <a:endParaRPr lang="de-DE" sz="2400" dirty="0"/>
          </a:p>
          <a:p>
            <a:r>
              <a:rPr lang="en-US" sz="2400" dirty="0"/>
              <a:t>Small, independent and </a:t>
            </a:r>
            <a:r>
              <a:rPr lang="de-DE" sz="2400" dirty="0" err="1"/>
              <a:t>loosely</a:t>
            </a:r>
            <a:r>
              <a:rPr lang="de-DE" sz="2400" dirty="0"/>
              <a:t> </a:t>
            </a:r>
            <a:r>
              <a:rPr lang="de-DE" sz="2400" dirty="0" err="1"/>
              <a:t>coupled</a:t>
            </a:r>
            <a:r>
              <a:rPr lang="en-US" sz="2400" dirty="0"/>
              <a:t> modules</a:t>
            </a:r>
            <a:br>
              <a:rPr lang="en-US" sz="2400" dirty="0"/>
            </a:br>
            <a:endParaRPr lang="en-US" sz="2400" dirty="0"/>
          </a:p>
          <a:p>
            <a:r>
              <a:rPr lang="en-US" sz="2400" dirty="0"/>
              <a:t>Communicate with each other using well-defined API contracts</a:t>
            </a:r>
            <a:br>
              <a:rPr lang="en-US" sz="2400" dirty="0"/>
            </a:br>
            <a:endParaRPr lang="en-US" sz="2400" dirty="0"/>
          </a:p>
          <a:p>
            <a:r>
              <a:rPr lang="en-US" sz="2400" dirty="0"/>
              <a:t>Small enough to implement a single business capability.</a:t>
            </a:r>
            <a:br>
              <a:rPr lang="en-US" sz="2400" dirty="0"/>
            </a:br>
            <a:endParaRPr lang="en-US" sz="2400" dirty="0"/>
          </a:p>
          <a:p>
            <a:r>
              <a:rPr lang="en-US" sz="2400" dirty="0"/>
              <a:t>Separate codebase</a:t>
            </a:r>
          </a:p>
          <a:p>
            <a:r>
              <a:rPr lang="en-US" sz="2400" dirty="0"/>
              <a:t>Different technology stack, library or framework</a:t>
            </a:r>
          </a:p>
        </p:txBody>
      </p:sp>
    </p:spTree>
    <p:extLst>
      <p:ext uri="{BB962C8B-B14F-4D97-AF65-F5344CB8AC3E}">
        <p14:creationId xmlns:p14="http://schemas.microsoft.com/office/powerpoint/2010/main" val="1959121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C6D4-1D04-4BED-B98F-25876992E7DC}"/>
              </a:ext>
            </a:extLst>
          </p:cNvPr>
          <p:cNvSpPr>
            <a:spLocks noGrp="1"/>
          </p:cNvSpPr>
          <p:nvPr>
            <p:ph type="title"/>
          </p:nvPr>
        </p:nvSpPr>
        <p:spPr>
          <a:xfrm>
            <a:off x="838200" y="888644"/>
            <a:ext cx="10515600" cy="802044"/>
          </a:xfrm>
          <a:prstGeom prst="rect">
            <a:avLst/>
          </a:prstGeom>
        </p:spPr>
        <p:txBody>
          <a:bodyPr anchor="ctr">
            <a:normAutofit/>
          </a:bodyPr>
          <a:lstStyle/>
          <a:p>
            <a:r>
              <a:rPr lang="en-US" dirty="0"/>
              <a:t>Monolithic vs Microservices Architecture</a:t>
            </a:r>
            <a:endParaRPr lang="de-DE" dirty="0"/>
          </a:p>
        </p:txBody>
      </p:sp>
      <p:pic>
        <p:nvPicPr>
          <p:cNvPr id="8" name="Picture 7" descr="A screenshot of a cell phone&#10;&#10;Description automatically generated">
            <a:extLst>
              <a:ext uri="{FF2B5EF4-FFF2-40B4-BE49-F238E27FC236}">
                <a16:creationId xmlns:a16="http://schemas.microsoft.com/office/drawing/2014/main" id="{56159A74-D914-4199-AE94-427E46865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8171" y="1772815"/>
            <a:ext cx="8584844" cy="4828975"/>
          </a:xfrm>
          <a:prstGeom prst="rect">
            <a:avLst/>
          </a:prstGeom>
        </p:spPr>
      </p:pic>
    </p:spTree>
    <p:extLst>
      <p:ext uri="{BB962C8B-B14F-4D97-AF65-F5344CB8AC3E}">
        <p14:creationId xmlns:p14="http://schemas.microsoft.com/office/powerpoint/2010/main" val="1784159158"/>
      </p:ext>
    </p:extLst>
  </p:cSld>
  <p:clrMapOvr>
    <a:masterClrMapping/>
  </p:clrMapOvr>
</p:sld>
</file>

<file path=ppt/theme/theme1.xml><?xml version="1.0" encoding="utf-8"?>
<a:theme xmlns:a="http://schemas.openxmlformats.org/drawingml/2006/main" name="Theme1">
  <a:themeElements>
    <a:clrScheme name="impuls Farben">
      <a:dk1>
        <a:sysClr val="windowText" lastClr="000000"/>
      </a:dk1>
      <a:lt1>
        <a:sysClr val="window" lastClr="FFFFFF"/>
      </a:lt1>
      <a:dk2>
        <a:srgbClr val="009EE0"/>
      </a:dk2>
      <a:lt2>
        <a:srgbClr val="919191"/>
      </a:lt2>
      <a:accent1>
        <a:srgbClr val="009EE0"/>
      </a:accent1>
      <a:accent2>
        <a:srgbClr val="A2C617"/>
      </a:accent2>
      <a:accent3>
        <a:srgbClr val="FF1941"/>
      </a:accent3>
      <a:accent4>
        <a:srgbClr val="FEBE26"/>
      </a:accent4>
      <a:accent5>
        <a:srgbClr val="4FC1E9"/>
      </a:accent5>
      <a:accent6>
        <a:srgbClr val="0000E1"/>
      </a:accent6>
      <a:hlink>
        <a:srgbClr val="009EE0"/>
      </a:hlink>
      <a:folHlink>
        <a:srgbClr val="4FC1DF"/>
      </a:folHlink>
    </a:clrScheme>
    <a:fontScheme name="impuls Schriften">
      <a:majorFont>
        <a:latin typeface="Segoe UI"/>
        <a:ea typeface=""/>
        <a:cs typeface=""/>
      </a:majorFont>
      <a:minorFont>
        <a:latin typeface="Segoe UI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6D370D2-AC5F-4BA6-A6A1-493DE3F721C5}" vid="{7A4AE3E3-5094-4944-941B-94FFF046DE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870</Words>
  <Application>Microsoft Office PowerPoint</Application>
  <PresentationFormat>Widescreen</PresentationFormat>
  <Paragraphs>140</Paragraphs>
  <Slides>27</Slides>
  <Notes>16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Graphik Meetup</vt:lpstr>
      <vt:lpstr>Segoe UI</vt:lpstr>
      <vt:lpstr>Segoe UI Semilight</vt:lpstr>
      <vt:lpstr>Theme1</vt:lpstr>
      <vt:lpstr>PowerPoint Presentation</vt:lpstr>
      <vt:lpstr>PowerPoint Presentation</vt:lpstr>
      <vt:lpstr>PowerPoint Presentation</vt:lpstr>
      <vt:lpstr>PowerPoint Presentation</vt:lpstr>
      <vt:lpstr>Before cloud</vt:lpstr>
      <vt:lpstr>Evolution of cloud platforms</vt:lpstr>
      <vt:lpstr>Monolithic Architecture</vt:lpstr>
      <vt:lpstr>Microservice Architecture</vt:lpstr>
      <vt:lpstr>Monolithic vs Microservices Architecture</vt:lpstr>
      <vt:lpstr>Microservice Architecture Benefits</vt:lpstr>
      <vt:lpstr>Challenges</vt:lpstr>
      <vt:lpstr>When choose a microservices architecture?</vt:lpstr>
      <vt:lpstr>Microsoft Microservices patterns</vt:lpstr>
      <vt:lpstr>Azure Functions (FaaS)</vt:lpstr>
      <vt:lpstr>Azure Functions = FaaS++</vt:lpstr>
      <vt:lpstr>How Azure Functions Works?</vt:lpstr>
      <vt:lpstr>How Azure Functions Works?</vt:lpstr>
      <vt:lpstr>Serverless != no server</vt:lpstr>
      <vt:lpstr>Azure serverless for event-driven apps</vt:lpstr>
      <vt:lpstr>Why FaaS as the center of microservices?</vt:lpstr>
      <vt:lpstr>Azure compute option for microservices</vt:lpstr>
      <vt:lpstr>Orchestrator or serverless?</vt:lpstr>
      <vt:lpstr>PowerPoint Presentation</vt:lpstr>
      <vt:lpstr>Scooter App</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Ehsan Amini</dc:creator>
  <cp:lastModifiedBy>Ehsan Amini</cp:lastModifiedBy>
  <cp:revision>29</cp:revision>
  <dcterms:created xsi:type="dcterms:W3CDTF">2020-01-07T18:57:28Z</dcterms:created>
  <dcterms:modified xsi:type="dcterms:W3CDTF">2020-01-09T22:09:32Z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0a58a55-8d55-4c7b-aa85-1ae890a4cc64_Enabled">
    <vt:lpwstr>True</vt:lpwstr>
  </property>
  <property fmtid="{D5CDD505-2E9C-101B-9397-08002B2CF9AE}" pid="3" name="MSIP_Label_50a58a55-8d55-4c7b-aa85-1ae890a4cc64_SiteId">
    <vt:lpwstr>e85feadf-11e7-47bb-a160-43b98dcc96f1</vt:lpwstr>
  </property>
  <property fmtid="{D5CDD505-2E9C-101B-9397-08002B2CF9AE}" pid="4" name="MSIP_Label_50a58a55-8d55-4c7b-aa85-1ae890a4cc64_Owner">
    <vt:lpwstr>eamini@hitachisolutions.com</vt:lpwstr>
  </property>
  <property fmtid="{D5CDD505-2E9C-101B-9397-08002B2CF9AE}" pid="5" name="MSIP_Label_50a58a55-8d55-4c7b-aa85-1ae890a4cc64_SetDate">
    <vt:lpwstr>2020-01-07T18:58:04.9615722Z</vt:lpwstr>
  </property>
  <property fmtid="{D5CDD505-2E9C-101B-9397-08002B2CF9AE}" pid="6" name="MSIP_Label_50a58a55-8d55-4c7b-aa85-1ae890a4cc64_Name">
    <vt:lpwstr>Internal - Customer</vt:lpwstr>
  </property>
  <property fmtid="{D5CDD505-2E9C-101B-9397-08002B2CF9AE}" pid="7" name="MSIP_Label_50a58a55-8d55-4c7b-aa85-1ae890a4cc64_Application">
    <vt:lpwstr>Microsoft Azure Information Protection</vt:lpwstr>
  </property>
  <property fmtid="{D5CDD505-2E9C-101B-9397-08002B2CF9AE}" pid="8" name="MSIP_Label_50a58a55-8d55-4c7b-aa85-1ae890a4cc64_ActionId">
    <vt:lpwstr>ad29e62e-e361-460e-8b2b-a2f29de739fe</vt:lpwstr>
  </property>
  <property fmtid="{D5CDD505-2E9C-101B-9397-08002B2CF9AE}" pid="9" name="MSIP_Label_50a58a55-8d55-4c7b-aa85-1ae890a4cc64_Extended_MSFT_Method">
    <vt:lpwstr>Automatic</vt:lpwstr>
  </property>
  <property fmtid="{D5CDD505-2E9C-101B-9397-08002B2CF9AE}" pid="10" name="Sensitivity">
    <vt:lpwstr>Internal - Customer</vt:lpwstr>
  </property>
</Properties>
</file>