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73" r:id="rId5"/>
    <p:sldId id="281" r:id="rId6"/>
    <p:sldId id="282" r:id="rId7"/>
    <p:sldId id="283" r:id="rId8"/>
    <p:sldId id="298" r:id="rId9"/>
    <p:sldId id="284" r:id="rId10"/>
    <p:sldId id="286" r:id="rId11"/>
    <p:sldId id="294" r:id="rId12"/>
    <p:sldId id="285" r:id="rId13"/>
    <p:sldId id="297" r:id="rId14"/>
    <p:sldId id="295" r:id="rId15"/>
    <p:sldId id="289" r:id="rId16"/>
    <p:sldId id="287" r:id="rId17"/>
    <p:sldId id="288" r:id="rId18"/>
    <p:sldId id="290" r:id="rId19"/>
    <p:sldId id="301" r:id="rId20"/>
    <p:sldId id="296" r:id="rId21"/>
    <p:sldId id="291" r:id="rId22"/>
    <p:sldId id="299" r:id="rId23"/>
    <p:sldId id="300" r:id="rId24"/>
    <p:sldId id="292" r:id="rId25"/>
    <p:sldId id="270" r:id="rId26"/>
    <p:sldId id="302" r:id="rId27"/>
    <p:sldId id="303" r:id="rId28"/>
    <p:sldId id="280"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F184E-CE95-4BF7-BF2B-C31EF9E6589F}">
          <p14:sldIdLst>
            <p14:sldId id="256"/>
            <p14:sldId id="257"/>
            <p14:sldId id="258"/>
            <p14:sldId id="273"/>
            <p14:sldId id="281"/>
            <p14:sldId id="282"/>
            <p14:sldId id="283"/>
            <p14:sldId id="298"/>
          </p14:sldIdLst>
        </p14:section>
        <p14:section name="Untitled Section" id="{3D6C65CF-F372-4F0D-983F-AD4265214501}">
          <p14:sldIdLst>
            <p14:sldId id="284"/>
            <p14:sldId id="286"/>
            <p14:sldId id="294"/>
            <p14:sldId id="285"/>
            <p14:sldId id="297"/>
            <p14:sldId id="295"/>
            <p14:sldId id="289"/>
            <p14:sldId id="287"/>
            <p14:sldId id="288"/>
            <p14:sldId id="290"/>
            <p14:sldId id="301"/>
            <p14:sldId id="296"/>
            <p14:sldId id="291"/>
            <p14:sldId id="299"/>
            <p14:sldId id="300"/>
            <p14:sldId id="292"/>
            <p14:sldId id="270"/>
            <p14:sldId id="302"/>
            <p14:sldId id="303"/>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881"/>
    <a:srgbClr val="0195C3"/>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606" autoAdjust="0"/>
  </p:normalViewPr>
  <p:slideViewPr>
    <p:cSldViewPr snapToGrid="0">
      <p:cViewPr>
        <p:scale>
          <a:sx n="125" d="100"/>
          <a:sy n="125" d="100"/>
        </p:scale>
        <p:origin x="-144" y="-6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39.svg"/><Relationship Id="rId1" Type="http://schemas.openxmlformats.org/officeDocument/2006/relationships/image" Target="../media/image46.png"/><Relationship Id="rId6" Type="http://schemas.openxmlformats.org/officeDocument/2006/relationships/image" Target="../media/image43.svg"/><Relationship Id="rId5" Type="http://schemas.openxmlformats.org/officeDocument/2006/relationships/image" Target="../media/image4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0FBD-90B0-4D41-92D4-F01909CCB506}" type="doc">
      <dgm:prSet loTypeId="urn:microsoft.com/office/officeart/2005/8/layout/vList2" loCatId="list" qsTypeId="urn:microsoft.com/office/officeart/2005/8/quickstyle/simple4" qsCatId="simple" csTypeId="urn:microsoft.com/office/officeart/2005/8/colors/accent1_3" csCatId="accent1"/>
      <dgm:spPr/>
      <dgm:t>
        <a:bodyPr/>
        <a:lstStyle/>
        <a:p>
          <a:endParaRPr lang="en-US"/>
        </a:p>
      </dgm:t>
    </dgm:pt>
    <dgm:pt modelId="{A292FDD5-7527-43F3-8BFE-5D4958410CC5}">
      <dgm:prSet/>
      <dgm:spPr/>
      <dgm:t>
        <a:bodyPr/>
        <a:lstStyle/>
        <a:p>
          <a:r>
            <a:rPr lang="en-US"/>
            <a:t>Introduction to API</a:t>
          </a:r>
        </a:p>
      </dgm:t>
    </dgm:pt>
    <dgm:pt modelId="{AB83B89E-0C58-4C4B-8549-95834BE4ABEC}" type="parTrans" cxnId="{BD586E13-9201-40A1-9924-A97C71FBFC17}">
      <dgm:prSet/>
      <dgm:spPr/>
      <dgm:t>
        <a:bodyPr/>
        <a:lstStyle/>
        <a:p>
          <a:endParaRPr lang="en-US"/>
        </a:p>
      </dgm:t>
    </dgm:pt>
    <dgm:pt modelId="{B8BB0A6F-57E7-40DC-9752-FDB6B50D0FFC}" type="sibTrans" cxnId="{BD586E13-9201-40A1-9924-A97C71FBFC17}">
      <dgm:prSet/>
      <dgm:spPr/>
      <dgm:t>
        <a:bodyPr/>
        <a:lstStyle/>
        <a:p>
          <a:endParaRPr lang="en-US"/>
        </a:p>
      </dgm:t>
    </dgm:pt>
    <dgm:pt modelId="{2C21D8AA-7168-4C23-85E2-F9C1E0AD6F00}">
      <dgm:prSet/>
      <dgm:spPr/>
      <dgm:t>
        <a:bodyPr/>
        <a:lstStyle/>
        <a:p>
          <a:r>
            <a:rPr lang="en-US"/>
            <a:t>Azure API Management</a:t>
          </a:r>
        </a:p>
      </dgm:t>
    </dgm:pt>
    <dgm:pt modelId="{C157D7EE-5DA4-43CA-8ECE-26A0F5BC5D06}" type="parTrans" cxnId="{B7BF9F3D-F47B-4B8D-A7BE-1691C968CEB6}">
      <dgm:prSet/>
      <dgm:spPr/>
      <dgm:t>
        <a:bodyPr/>
        <a:lstStyle/>
        <a:p>
          <a:endParaRPr lang="en-US"/>
        </a:p>
      </dgm:t>
    </dgm:pt>
    <dgm:pt modelId="{9B8AED9A-5612-4055-94C7-2368E573666D}" type="sibTrans" cxnId="{B7BF9F3D-F47B-4B8D-A7BE-1691C968CEB6}">
      <dgm:prSet/>
      <dgm:spPr/>
      <dgm:t>
        <a:bodyPr/>
        <a:lstStyle/>
        <a:p>
          <a:endParaRPr lang="en-US"/>
        </a:p>
      </dgm:t>
    </dgm:pt>
    <dgm:pt modelId="{33CDFF6E-A5F0-4C1F-876E-C21D8B0B1A0A}">
      <dgm:prSet/>
      <dgm:spPr/>
      <dgm:t>
        <a:bodyPr/>
        <a:lstStyle/>
        <a:p>
          <a:r>
            <a:rPr lang="en-US"/>
            <a:t>Scenario 1 demo</a:t>
          </a:r>
        </a:p>
      </dgm:t>
    </dgm:pt>
    <dgm:pt modelId="{D1FEC175-4606-44EE-80F6-6872D022CB52}" type="parTrans" cxnId="{E233D271-76EB-47D1-8977-BFE77B2BACAA}">
      <dgm:prSet/>
      <dgm:spPr/>
      <dgm:t>
        <a:bodyPr/>
        <a:lstStyle/>
        <a:p>
          <a:endParaRPr lang="en-US"/>
        </a:p>
      </dgm:t>
    </dgm:pt>
    <dgm:pt modelId="{7D4CCCF1-FD32-4FEA-8269-16EACF61B0C2}" type="sibTrans" cxnId="{E233D271-76EB-47D1-8977-BFE77B2BACAA}">
      <dgm:prSet/>
      <dgm:spPr/>
      <dgm:t>
        <a:bodyPr/>
        <a:lstStyle/>
        <a:p>
          <a:endParaRPr lang="en-US"/>
        </a:p>
      </dgm:t>
    </dgm:pt>
    <dgm:pt modelId="{6B8E021A-DD01-479C-8D31-2468784A4EBE}">
      <dgm:prSet/>
      <dgm:spPr/>
      <dgm:t>
        <a:bodyPr/>
        <a:lstStyle/>
        <a:p>
          <a:r>
            <a:rPr lang="en-US"/>
            <a:t>Pricing details</a:t>
          </a:r>
        </a:p>
      </dgm:t>
    </dgm:pt>
    <dgm:pt modelId="{0633B9E1-E027-44DE-8AE6-4A116738A96C}" type="parTrans" cxnId="{F2FEDAC9-5AFB-4250-B436-9F64E17F2086}">
      <dgm:prSet/>
      <dgm:spPr/>
      <dgm:t>
        <a:bodyPr/>
        <a:lstStyle/>
        <a:p>
          <a:endParaRPr lang="en-US"/>
        </a:p>
      </dgm:t>
    </dgm:pt>
    <dgm:pt modelId="{53CA6E90-A551-4DDE-BC19-E6023CDE3C81}" type="sibTrans" cxnId="{F2FEDAC9-5AFB-4250-B436-9F64E17F2086}">
      <dgm:prSet/>
      <dgm:spPr/>
      <dgm:t>
        <a:bodyPr/>
        <a:lstStyle/>
        <a:p>
          <a:endParaRPr lang="en-US"/>
        </a:p>
      </dgm:t>
    </dgm:pt>
    <dgm:pt modelId="{AB3EF903-E925-4AA2-9AC9-4919A2D746BC}">
      <dgm:prSet/>
      <dgm:spPr/>
      <dgm:t>
        <a:bodyPr/>
        <a:lstStyle/>
        <a:p>
          <a:r>
            <a:rPr lang="en-US"/>
            <a:t>Security and policies</a:t>
          </a:r>
        </a:p>
      </dgm:t>
    </dgm:pt>
    <dgm:pt modelId="{FAFFF002-4348-4877-B139-6A57CD9CE9A4}" type="parTrans" cxnId="{415823CD-B313-4EC2-89FD-0633D0644294}">
      <dgm:prSet/>
      <dgm:spPr/>
      <dgm:t>
        <a:bodyPr/>
        <a:lstStyle/>
        <a:p>
          <a:endParaRPr lang="en-US"/>
        </a:p>
      </dgm:t>
    </dgm:pt>
    <dgm:pt modelId="{4DE68A5B-0413-4D1E-BB19-BCA442E80847}" type="sibTrans" cxnId="{415823CD-B313-4EC2-89FD-0633D0644294}">
      <dgm:prSet/>
      <dgm:spPr/>
      <dgm:t>
        <a:bodyPr/>
        <a:lstStyle/>
        <a:p>
          <a:endParaRPr lang="en-US"/>
        </a:p>
      </dgm:t>
    </dgm:pt>
    <dgm:pt modelId="{9313E508-2332-42DC-A4B6-0E19E3B5BA0B}">
      <dgm:prSet/>
      <dgm:spPr/>
      <dgm:t>
        <a:bodyPr/>
        <a:lstStyle/>
        <a:p>
          <a:r>
            <a:rPr lang="en-US"/>
            <a:t>Scenario 2 demo</a:t>
          </a:r>
        </a:p>
      </dgm:t>
    </dgm:pt>
    <dgm:pt modelId="{B958B8CE-CCAD-494D-BB89-8DBA393FBAA7}" type="parTrans" cxnId="{2395971A-517B-41F4-B3F9-6F55F9E0F108}">
      <dgm:prSet/>
      <dgm:spPr/>
      <dgm:t>
        <a:bodyPr/>
        <a:lstStyle/>
        <a:p>
          <a:endParaRPr lang="en-US"/>
        </a:p>
      </dgm:t>
    </dgm:pt>
    <dgm:pt modelId="{5877B89B-8B4C-4176-B5E7-41175BA1FD12}" type="sibTrans" cxnId="{2395971A-517B-41F4-B3F9-6F55F9E0F108}">
      <dgm:prSet/>
      <dgm:spPr/>
      <dgm:t>
        <a:bodyPr/>
        <a:lstStyle/>
        <a:p>
          <a:endParaRPr lang="en-US"/>
        </a:p>
      </dgm:t>
    </dgm:pt>
    <dgm:pt modelId="{4A0F0D93-143B-41D1-A1AA-0859BCEC56CA}">
      <dgm:prSet/>
      <dgm:spPr/>
      <dgm:t>
        <a:bodyPr/>
        <a:lstStyle/>
        <a:p>
          <a:r>
            <a:rPr lang="en-US"/>
            <a:t>Versioning</a:t>
          </a:r>
        </a:p>
      </dgm:t>
    </dgm:pt>
    <dgm:pt modelId="{9FA3A66D-9552-48D0-9722-CC74AB87F26E}" type="parTrans" cxnId="{2A27A64C-BD2C-4696-8E73-9D51B3A12340}">
      <dgm:prSet/>
      <dgm:spPr/>
      <dgm:t>
        <a:bodyPr/>
        <a:lstStyle/>
        <a:p>
          <a:endParaRPr lang="en-US"/>
        </a:p>
      </dgm:t>
    </dgm:pt>
    <dgm:pt modelId="{3DCCF191-D32C-4A31-B570-61D3575280C1}" type="sibTrans" cxnId="{2A27A64C-BD2C-4696-8E73-9D51B3A12340}">
      <dgm:prSet/>
      <dgm:spPr/>
      <dgm:t>
        <a:bodyPr/>
        <a:lstStyle/>
        <a:p>
          <a:endParaRPr lang="en-US"/>
        </a:p>
      </dgm:t>
    </dgm:pt>
    <dgm:pt modelId="{DB690713-D19A-4FF9-8203-75229352E342}">
      <dgm:prSet/>
      <dgm:spPr/>
      <dgm:t>
        <a:bodyPr/>
        <a:lstStyle/>
        <a:p>
          <a:r>
            <a:rPr lang="en-US"/>
            <a:t>New developer portal (preview)</a:t>
          </a:r>
        </a:p>
      </dgm:t>
    </dgm:pt>
    <dgm:pt modelId="{24ABCAF1-F178-4EE0-9F19-7AEF9D2DE9AF}" type="parTrans" cxnId="{390976A7-C0AE-488E-BA52-0DE68A83336F}">
      <dgm:prSet/>
      <dgm:spPr/>
      <dgm:t>
        <a:bodyPr/>
        <a:lstStyle/>
        <a:p>
          <a:endParaRPr lang="en-US"/>
        </a:p>
      </dgm:t>
    </dgm:pt>
    <dgm:pt modelId="{DCBB7225-3416-462A-8293-83B90C8650AF}" type="sibTrans" cxnId="{390976A7-C0AE-488E-BA52-0DE68A83336F}">
      <dgm:prSet/>
      <dgm:spPr/>
      <dgm:t>
        <a:bodyPr/>
        <a:lstStyle/>
        <a:p>
          <a:endParaRPr lang="en-US"/>
        </a:p>
      </dgm:t>
    </dgm:pt>
    <dgm:pt modelId="{2B9C41B7-1142-489F-A513-7D0FF6C03EE9}" type="pres">
      <dgm:prSet presAssocID="{AAEC0FBD-90B0-4D41-92D4-F01909CCB506}" presName="linear" presStyleCnt="0">
        <dgm:presLayoutVars>
          <dgm:animLvl val="lvl"/>
          <dgm:resizeHandles val="exact"/>
        </dgm:presLayoutVars>
      </dgm:prSet>
      <dgm:spPr/>
    </dgm:pt>
    <dgm:pt modelId="{4E8DF128-950C-41CB-BDF8-B919563ECC6D}" type="pres">
      <dgm:prSet presAssocID="{A292FDD5-7527-43F3-8BFE-5D4958410CC5}" presName="parentText" presStyleLbl="node1" presStyleIdx="0" presStyleCnt="8">
        <dgm:presLayoutVars>
          <dgm:chMax val="0"/>
          <dgm:bulletEnabled val="1"/>
        </dgm:presLayoutVars>
      </dgm:prSet>
      <dgm:spPr/>
    </dgm:pt>
    <dgm:pt modelId="{F2CD37E2-E969-4E52-B37B-A6265A607BFB}" type="pres">
      <dgm:prSet presAssocID="{B8BB0A6F-57E7-40DC-9752-FDB6B50D0FFC}" presName="spacer" presStyleCnt="0"/>
      <dgm:spPr/>
    </dgm:pt>
    <dgm:pt modelId="{FECCB008-FCC2-462F-8387-C1822AA20855}" type="pres">
      <dgm:prSet presAssocID="{2C21D8AA-7168-4C23-85E2-F9C1E0AD6F00}" presName="parentText" presStyleLbl="node1" presStyleIdx="1" presStyleCnt="8">
        <dgm:presLayoutVars>
          <dgm:chMax val="0"/>
          <dgm:bulletEnabled val="1"/>
        </dgm:presLayoutVars>
      </dgm:prSet>
      <dgm:spPr/>
    </dgm:pt>
    <dgm:pt modelId="{B63ED491-886C-4A7B-B645-BE6B66AF86FA}" type="pres">
      <dgm:prSet presAssocID="{9B8AED9A-5612-4055-94C7-2368E573666D}" presName="spacer" presStyleCnt="0"/>
      <dgm:spPr/>
    </dgm:pt>
    <dgm:pt modelId="{B1C9DC95-30D4-42F5-835D-D446FE4D43E9}" type="pres">
      <dgm:prSet presAssocID="{33CDFF6E-A5F0-4C1F-876E-C21D8B0B1A0A}" presName="parentText" presStyleLbl="node1" presStyleIdx="2" presStyleCnt="8">
        <dgm:presLayoutVars>
          <dgm:chMax val="0"/>
          <dgm:bulletEnabled val="1"/>
        </dgm:presLayoutVars>
      </dgm:prSet>
      <dgm:spPr/>
    </dgm:pt>
    <dgm:pt modelId="{B6A624CE-5F2D-4690-B9C8-E4BD1BF8334B}" type="pres">
      <dgm:prSet presAssocID="{7D4CCCF1-FD32-4FEA-8269-16EACF61B0C2}" presName="spacer" presStyleCnt="0"/>
      <dgm:spPr/>
    </dgm:pt>
    <dgm:pt modelId="{5C69E215-36C5-49BB-BB93-889711C64345}" type="pres">
      <dgm:prSet presAssocID="{6B8E021A-DD01-479C-8D31-2468784A4EBE}" presName="parentText" presStyleLbl="node1" presStyleIdx="3" presStyleCnt="8">
        <dgm:presLayoutVars>
          <dgm:chMax val="0"/>
          <dgm:bulletEnabled val="1"/>
        </dgm:presLayoutVars>
      </dgm:prSet>
      <dgm:spPr/>
    </dgm:pt>
    <dgm:pt modelId="{9B019D88-C9C1-48F5-B8C8-52044AC054EB}" type="pres">
      <dgm:prSet presAssocID="{53CA6E90-A551-4DDE-BC19-E6023CDE3C81}" presName="spacer" presStyleCnt="0"/>
      <dgm:spPr/>
    </dgm:pt>
    <dgm:pt modelId="{92470615-6173-4FA3-8777-907B22F0852A}" type="pres">
      <dgm:prSet presAssocID="{AB3EF903-E925-4AA2-9AC9-4919A2D746BC}" presName="parentText" presStyleLbl="node1" presStyleIdx="4" presStyleCnt="8">
        <dgm:presLayoutVars>
          <dgm:chMax val="0"/>
          <dgm:bulletEnabled val="1"/>
        </dgm:presLayoutVars>
      </dgm:prSet>
      <dgm:spPr/>
    </dgm:pt>
    <dgm:pt modelId="{0D5D5B22-C77A-45CB-A83F-B3773256DD0F}" type="pres">
      <dgm:prSet presAssocID="{4DE68A5B-0413-4D1E-BB19-BCA442E80847}" presName="spacer" presStyleCnt="0"/>
      <dgm:spPr/>
    </dgm:pt>
    <dgm:pt modelId="{905B226E-A6E2-4709-B14D-D3F376651A55}" type="pres">
      <dgm:prSet presAssocID="{9313E508-2332-42DC-A4B6-0E19E3B5BA0B}" presName="parentText" presStyleLbl="node1" presStyleIdx="5" presStyleCnt="8">
        <dgm:presLayoutVars>
          <dgm:chMax val="0"/>
          <dgm:bulletEnabled val="1"/>
        </dgm:presLayoutVars>
      </dgm:prSet>
      <dgm:spPr/>
    </dgm:pt>
    <dgm:pt modelId="{6B611A03-6F45-426B-88DC-D81EDD621EF4}" type="pres">
      <dgm:prSet presAssocID="{5877B89B-8B4C-4176-B5E7-41175BA1FD12}" presName="spacer" presStyleCnt="0"/>
      <dgm:spPr/>
    </dgm:pt>
    <dgm:pt modelId="{78D70990-C2C7-401F-9170-970684216243}" type="pres">
      <dgm:prSet presAssocID="{4A0F0D93-143B-41D1-A1AA-0859BCEC56CA}" presName="parentText" presStyleLbl="node1" presStyleIdx="6" presStyleCnt="8">
        <dgm:presLayoutVars>
          <dgm:chMax val="0"/>
          <dgm:bulletEnabled val="1"/>
        </dgm:presLayoutVars>
      </dgm:prSet>
      <dgm:spPr/>
    </dgm:pt>
    <dgm:pt modelId="{423CF320-ED6C-4B64-A254-85B66AAD2BD1}" type="pres">
      <dgm:prSet presAssocID="{3DCCF191-D32C-4A31-B570-61D3575280C1}" presName="spacer" presStyleCnt="0"/>
      <dgm:spPr/>
    </dgm:pt>
    <dgm:pt modelId="{A282281D-9BC4-442A-9EAA-E79059AE645F}" type="pres">
      <dgm:prSet presAssocID="{DB690713-D19A-4FF9-8203-75229352E342}" presName="parentText" presStyleLbl="node1" presStyleIdx="7" presStyleCnt="8">
        <dgm:presLayoutVars>
          <dgm:chMax val="0"/>
          <dgm:bulletEnabled val="1"/>
        </dgm:presLayoutVars>
      </dgm:prSet>
      <dgm:spPr/>
    </dgm:pt>
  </dgm:ptLst>
  <dgm:cxnLst>
    <dgm:cxn modelId="{A024CB00-36B6-47F5-A381-F5A335AD8C9F}" type="presOf" srcId="{33CDFF6E-A5F0-4C1F-876E-C21D8B0B1A0A}" destId="{B1C9DC95-30D4-42F5-835D-D446FE4D43E9}" srcOrd="0" destOrd="0" presId="urn:microsoft.com/office/officeart/2005/8/layout/vList2"/>
    <dgm:cxn modelId="{BD586E13-9201-40A1-9924-A97C71FBFC17}" srcId="{AAEC0FBD-90B0-4D41-92D4-F01909CCB506}" destId="{A292FDD5-7527-43F3-8BFE-5D4958410CC5}" srcOrd="0" destOrd="0" parTransId="{AB83B89E-0C58-4C4B-8549-95834BE4ABEC}" sibTransId="{B8BB0A6F-57E7-40DC-9752-FDB6B50D0FFC}"/>
    <dgm:cxn modelId="{2395971A-517B-41F4-B3F9-6F55F9E0F108}" srcId="{AAEC0FBD-90B0-4D41-92D4-F01909CCB506}" destId="{9313E508-2332-42DC-A4B6-0E19E3B5BA0B}" srcOrd="5" destOrd="0" parTransId="{B958B8CE-CCAD-494D-BB89-8DBA393FBAA7}" sibTransId="{5877B89B-8B4C-4176-B5E7-41175BA1FD12}"/>
    <dgm:cxn modelId="{BA72EB21-5696-43F2-A4AB-B8E1B45D4AF5}" type="presOf" srcId="{9313E508-2332-42DC-A4B6-0E19E3B5BA0B}" destId="{905B226E-A6E2-4709-B14D-D3F376651A55}" srcOrd="0" destOrd="0" presId="urn:microsoft.com/office/officeart/2005/8/layout/vList2"/>
    <dgm:cxn modelId="{199AED2C-5EE7-4909-9B59-2546973BECAE}" type="presOf" srcId="{DB690713-D19A-4FF9-8203-75229352E342}" destId="{A282281D-9BC4-442A-9EAA-E79059AE645F}" srcOrd="0" destOrd="0" presId="urn:microsoft.com/office/officeart/2005/8/layout/vList2"/>
    <dgm:cxn modelId="{9BFB282D-6D98-4662-9711-3BD52F45BBC7}" type="presOf" srcId="{A292FDD5-7527-43F3-8BFE-5D4958410CC5}" destId="{4E8DF128-950C-41CB-BDF8-B919563ECC6D}" srcOrd="0" destOrd="0" presId="urn:microsoft.com/office/officeart/2005/8/layout/vList2"/>
    <dgm:cxn modelId="{B7BF9F3D-F47B-4B8D-A7BE-1691C968CEB6}" srcId="{AAEC0FBD-90B0-4D41-92D4-F01909CCB506}" destId="{2C21D8AA-7168-4C23-85E2-F9C1E0AD6F00}" srcOrd="1" destOrd="0" parTransId="{C157D7EE-5DA4-43CA-8ECE-26A0F5BC5D06}" sibTransId="{9B8AED9A-5612-4055-94C7-2368E573666D}"/>
    <dgm:cxn modelId="{2A27A64C-BD2C-4696-8E73-9D51B3A12340}" srcId="{AAEC0FBD-90B0-4D41-92D4-F01909CCB506}" destId="{4A0F0D93-143B-41D1-A1AA-0859BCEC56CA}" srcOrd="6" destOrd="0" parTransId="{9FA3A66D-9552-48D0-9722-CC74AB87F26E}" sibTransId="{3DCCF191-D32C-4A31-B570-61D3575280C1}"/>
    <dgm:cxn modelId="{EEA9964D-7AEB-4323-8BC1-4C722EA2636F}" type="presOf" srcId="{6B8E021A-DD01-479C-8D31-2468784A4EBE}" destId="{5C69E215-36C5-49BB-BB93-889711C64345}" srcOrd="0" destOrd="0" presId="urn:microsoft.com/office/officeart/2005/8/layout/vList2"/>
    <dgm:cxn modelId="{E233D271-76EB-47D1-8977-BFE77B2BACAA}" srcId="{AAEC0FBD-90B0-4D41-92D4-F01909CCB506}" destId="{33CDFF6E-A5F0-4C1F-876E-C21D8B0B1A0A}" srcOrd="2" destOrd="0" parTransId="{D1FEC175-4606-44EE-80F6-6872D022CB52}" sibTransId="{7D4CCCF1-FD32-4FEA-8269-16EACF61B0C2}"/>
    <dgm:cxn modelId="{5A80918F-F7EE-4269-A131-52B145143624}" type="presOf" srcId="{AAEC0FBD-90B0-4D41-92D4-F01909CCB506}" destId="{2B9C41B7-1142-489F-A513-7D0FF6C03EE9}" srcOrd="0" destOrd="0" presId="urn:microsoft.com/office/officeart/2005/8/layout/vList2"/>
    <dgm:cxn modelId="{390976A7-C0AE-488E-BA52-0DE68A83336F}" srcId="{AAEC0FBD-90B0-4D41-92D4-F01909CCB506}" destId="{DB690713-D19A-4FF9-8203-75229352E342}" srcOrd="7" destOrd="0" parTransId="{24ABCAF1-F178-4EE0-9F19-7AEF9D2DE9AF}" sibTransId="{DCBB7225-3416-462A-8293-83B90C8650AF}"/>
    <dgm:cxn modelId="{02EFDBAB-84AB-4C7E-9640-F22C1C24866C}" type="presOf" srcId="{AB3EF903-E925-4AA2-9AC9-4919A2D746BC}" destId="{92470615-6173-4FA3-8777-907B22F0852A}" srcOrd="0" destOrd="0" presId="urn:microsoft.com/office/officeart/2005/8/layout/vList2"/>
    <dgm:cxn modelId="{F2FEDAC9-5AFB-4250-B436-9F64E17F2086}" srcId="{AAEC0FBD-90B0-4D41-92D4-F01909CCB506}" destId="{6B8E021A-DD01-479C-8D31-2468784A4EBE}" srcOrd="3" destOrd="0" parTransId="{0633B9E1-E027-44DE-8AE6-4A116738A96C}" sibTransId="{53CA6E90-A551-4DDE-BC19-E6023CDE3C81}"/>
    <dgm:cxn modelId="{415823CD-B313-4EC2-89FD-0633D0644294}" srcId="{AAEC0FBD-90B0-4D41-92D4-F01909CCB506}" destId="{AB3EF903-E925-4AA2-9AC9-4919A2D746BC}" srcOrd="4" destOrd="0" parTransId="{FAFFF002-4348-4877-B139-6A57CD9CE9A4}" sibTransId="{4DE68A5B-0413-4D1E-BB19-BCA442E80847}"/>
    <dgm:cxn modelId="{598F92EB-7B8D-46F3-90CA-EE174A8038F8}" type="presOf" srcId="{2C21D8AA-7168-4C23-85E2-F9C1E0AD6F00}" destId="{FECCB008-FCC2-462F-8387-C1822AA20855}" srcOrd="0" destOrd="0" presId="urn:microsoft.com/office/officeart/2005/8/layout/vList2"/>
    <dgm:cxn modelId="{D3FB5EED-184F-4F30-B57A-538387852503}" type="presOf" srcId="{4A0F0D93-143B-41D1-A1AA-0859BCEC56CA}" destId="{78D70990-C2C7-401F-9170-970684216243}" srcOrd="0" destOrd="0" presId="urn:microsoft.com/office/officeart/2005/8/layout/vList2"/>
    <dgm:cxn modelId="{54A8C386-95A6-4F60-A06E-406AC053A39A}" type="presParOf" srcId="{2B9C41B7-1142-489F-A513-7D0FF6C03EE9}" destId="{4E8DF128-950C-41CB-BDF8-B919563ECC6D}" srcOrd="0" destOrd="0" presId="urn:microsoft.com/office/officeart/2005/8/layout/vList2"/>
    <dgm:cxn modelId="{DC098932-25DB-4F7C-BA09-D13806DA8631}" type="presParOf" srcId="{2B9C41B7-1142-489F-A513-7D0FF6C03EE9}" destId="{F2CD37E2-E969-4E52-B37B-A6265A607BFB}" srcOrd="1" destOrd="0" presId="urn:microsoft.com/office/officeart/2005/8/layout/vList2"/>
    <dgm:cxn modelId="{B52EA235-0218-4F42-8877-72EE4B1F09AD}" type="presParOf" srcId="{2B9C41B7-1142-489F-A513-7D0FF6C03EE9}" destId="{FECCB008-FCC2-462F-8387-C1822AA20855}" srcOrd="2" destOrd="0" presId="urn:microsoft.com/office/officeart/2005/8/layout/vList2"/>
    <dgm:cxn modelId="{259A834D-6B92-45EF-8C4B-F737D3A6628D}" type="presParOf" srcId="{2B9C41B7-1142-489F-A513-7D0FF6C03EE9}" destId="{B63ED491-886C-4A7B-B645-BE6B66AF86FA}" srcOrd="3" destOrd="0" presId="urn:microsoft.com/office/officeart/2005/8/layout/vList2"/>
    <dgm:cxn modelId="{FB719775-6517-4B01-B604-9928CBDB946C}" type="presParOf" srcId="{2B9C41B7-1142-489F-A513-7D0FF6C03EE9}" destId="{B1C9DC95-30D4-42F5-835D-D446FE4D43E9}" srcOrd="4" destOrd="0" presId="urn:microsoft.com/office/officeart/2005/8/layout/vList2"/>
    <dgm:cxn modelId="{1B916BE8-D5E9-4B4A-A77A-5D0927B2130B}" type="presParOf" srcId="{2B9C41B7-1142-489F-A513-7D0FF6C03EE9}" destId="{B6A624CE-5F2D-4690-B9C8-E4BD1BF8334B}" srcOrd="5" destOrd="0" presId="urn:microsoft.com/office/officeart/2005/8/layout/vList2"/>
    <dgm:cxn modelId="{5E996867-8C0B-4743-B9D0-1B3CE4CDB349}" type="presParOf" srcId="{2B9C41B7-1142-489F-A513-7D0FF6C03EE9}" destId="{5C69E215-36C5-49BB-BB93-889711C64345}" srcOrd="6" destOrd="0" presId="urn:microsoft.com/office/officeart/2005/8/layout/vList2"/>
    <dgm:cxn modelId="{6E331BFE-3D2D-4D95-8B5F-EB52E8935FCE}" type="presParOf" srcId="{2B9C41B7-1142-489F-A513-7D0FF6C03EE9}" destId="{9B019D88-C9C1-48F5-B8C8-52044AC054EB}" srcOrd="7" destOrd="0" presId="urn:microsoft.com/office/officeart/2005/8/layout/vList2"/>
    <dgm:cxn modelId="{1C43718F-41C5-4EAA-846C-F35552997DC8}" type="presParOf" srcId="{2B9C41B7-1142-489F-A513-7D0FF6C03EE9}" destId="{92470615-6173-4FA3-8777-907B22F0852A}" srcOrd="8" destOrd="0" presId="urn:microsoft.com/office/officeart/2005/8/layout/vList2"/>
    <dgm:cxn modelId="{77F70EF9-DCB9-4473-94A6-AF849EF7D6F6}" type="presParOf" srcId="{2B9C41B7-1142-489F-A513-7D0FF6C03EE9}" destId="{0D5D5B22-C77A-45CB-A83F-B3773256DD0F}" srcOrd="9" destOrd="0" presId="urn:microsoft.com/office/officeart/2005/8/layout/vList2"/>
    <dgm:cxn modelId="{127185A3-8962-4664-B73D-34F415115077}" type="presParOf" srcId="{2B9C41B7-1142-489F-A513-7D0FF6C03EE9}" destId="{905B226E-A6E2-4709-B14D-D3F376651A55}" srcOrd="10" destOrd="0" presId="urn:microsoft.com/office/officeart/2005/8/layout/vList2"/>
    <dgm:cxn modelId="{E3628824-DDD1-4293-A322-67F2D8B08689}" type="presParOf" srcId="{2B9C41B7-1142-489F-A513-7D0FF6C03EE9}" destId="{6B611A03-6F45-426B-88DC-D81EDD621EF4}" srcOrd="11" destOrd="0" presId="urn:microsoft.com/office/officeart/2005/8/layout/vList2"/>
    <dgm:cxn modelId="{737658CF-825B-4122-9D11-281E6E733D38}" type="presParOf" srcId="{2B9C41B7-1142-489F-A513-7D0FF6C03EE9}" destId="{78D70990-C2C7-401F-9170-970684216243}" srcOrd="12" destOrd="0" presId="urn:microsoft.com/office/officeart/2005/8/layout/vList2"/>
    <dgm:cxn modelId="{930ABCF6-CDAA-4CAE-9EB4-DF52975C0710}" type="presParOf" srcId="{2B9C41B7-1142-489F-A513-7D0FF6C03EE9}" destId="{423CF320-ED6C-4B64-A254-85B66AAD2BD1}" srcOrd="13" destOrd="0" presId="urn:microsoft.com/office/officeart/2005/8/layout/vList2"/>
    <dgm:cxn modelId="{72644BB9-575E-4CFF-810B-18EDECFC23FC}" type="presParOf" srcId="{2B9C41B7-1142-489F-A513-7D0FF6C03EE9}" destId="{A282281D-9BC4-442A-9EAA-E79059AE645F}"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440D7-BC9A-4ECC-9A16-2947FE07307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C5A28BD-2F62-439D-8D01-74AC5B0813D3}">
      <dgm:prSet/>
      <dgm:spPr/>
      <dgm:t>
        <a:bodyPr/>
        <a:lstStyle/>
        <a:p>
          <a:pPr>
            <a:lnSpc>
              <a:spcPct val="100000"/>
            </a:lnSpc>
            <a:defRPr cap="all"/>
          </a:pPr>
          <a:r>
            <a:rPr lang="de-DE"/>
            <a:t>Access to data with standatd communication</a:t>
          </a:r>
          <a:endParaRPr lang="en-US"/>
        </a:p>
      </dgm:t>
    </dgm:pt>
    <dgm:pt modelId="{33E976E6-D507-4C4C-BAEB-6242CC3C6334}" type="parTrans" cxnId="{776965A0-5247-4C2F-9C3C-B3F664E7DD85}">
      <dgm:prSet/>
      <dgm:spPr/>
      <dgm:t>
        <a:bodyPr/>
        <a:lstStyle/>
        <a:p>
          <a:endParaRPr lang="en-US"/>
        </a:p>
      </dgm:t>
    </dgm:pt>
    <dgm:pt modelId="{7CFBB6CE-CCBA-4679-B4A4-124A8AFEF903}" type="sibTrans" cxnId="{776965A0-5247-4C2F-9C3C-B3F664E7DD85}">
      <dgm:prSet/>
      <dgm:spPr/>
      <dgm:t>
        <a:bodyPr/>
        <a:lstStyle/>
        <a:p>
          <a:endParaRPr lang="en-US"/>
        </a:p>
      </dgm:t>
    </dgm:pt>
    <dgm:pt modelId="{99F7B068-4D1D-4177-8877-E9AE09A8734A}">
      <dgm:prSet/>
      <dgm:spPr/>
      <dgm:t>
        <a:bodyPr/>
        <a:lstStyle/>
        <a:p>
          <a:pPr>
            <a:lnSpc>
              <a:spcPct val="100000"/>
            </a:lnSpc>
            <a:defRPr cap="all"/>
          </a:pPr>
          <a:r>
            <a:rPr lang="en-US"/>
            <a:t>Keep data up to date</a:t>
          </a:r>
        </a:p>
      </dgm:t>
    </dgm:pt>
    <dgm:pt modelId="{904D84F9-1539-4EC6-BEA0-DE08788C048E}" type="parTrans" cxnId="{F2DA7D0C-949B-48F7-AF7B-E2789AC8C166}">
      <dgm:prSet/>
      <dgm:spPr/>
      <dgm:t>
        <a:bodyPr/>
        <a:lstStyle/>
        <a:p>
          <a:endParaRPr lang="en-US"/>
        </a:p>
      </dgm:t>
    </dgm:pt>
    <dgm:pt modelId="{6524DDF4-722C-4B1E-A749-BB84DA802152}" type="sibTrans" cxnId="{F2DA7D0C-949B-48F7-AF7B-E2789AC8C166}">
      <dgm:prSet/>
      <dgm:spPr/>
      <dgm:t>
        <a:bodyPr/>
        <a:lstStyle/>
        <a:p>
          <a:endParaRPr lang="en-US"/>
        </a:p>
      </dgm:t>
    </dgm:pt>
    <dgm:pt modelId="{24C86ABD-204A-4641-8D3E-A3E7B14430B6}" type="pres">
      <dgm:prSet presAssocID="{7BD440D7-BC9A-4ECC-9A16-2947FE07307D}" presName="root" presStyleCnt="0">
        <dgm:presLayoutVars>
          <dgm:dir/>
          <dgm:resizeHandles val="exact"/>
        </dgm:presLayoutVars>
      </dgm:prSet>
      <dgm:spPr/>
    </dgm:pt>
    <dgm:pt modelId="{93BF5C17-69F2-4926-874A-0E8AFC07B677}" type="pres">
      <dgm:prSet presAssocID="{2C5A28BD-2F62-439D-8D01-74AC5B0813D3}" presName="compNode" presStyleCnt="0"/>
      <dgm:spPr/>
    </dgm:pt>
    <dgm:pt modelId="{D08677AE-58B3-4821-8A58-118BAF137537}" type="pres">
      <dgm:prSet presAssocID="{2C5A28BD-2F62-439D-8D01-74AC5B0813D3}" presName="iconBgRect" presStyleLbl="bgShp" presStyleIdx="0" presStyleCnt="2"/>
      <dgm:spPr/>
    </dgm:pt>
    <dgm:pt modelId="{B44C57AE-7723-4E8F-B8D3-0CE26E5DC2AC}" type="pres">
      <dgm:prSet presAssocID="{2C5A28BD-2F62-439D-8D01-74AC5B0813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ilbox"/>
        </a:ext>
      </dgm:extLst>
    </dgm:pt>
    <dgm:pt modelId="{2BAA30B8-F3E3-471C-A491-7C6D81536601}" type="pres">
      <dgm:prSet presAssocID="{2C5A28BD-2F62-439D-8D01-74AC5B0813D3}" presName="spaceRect" presStyleCnt="0"/>
      <dgm:spPr/>
    </dgm:pt>
    <dgm:pt modelId="{A7D80CC4-0EB4-4F64-9D5F-45E2405233F7}" type="pres">
      <dgm:prSet presAssocID="{2C5A28BD-2F62-439D-8D01-74AC5B0813D3}" presName="textRect" presStyleLbl="revTx" presStyleIdx="0" presStyleCnt="2">
        <dgm:presLayoutVars>
          <dgm:chMax val="1"/>
          <dgm:chPref val="1"/>
        </dgm:presLayoutVars>
      </dgm:prSet>
      <dgm:spPr/>
    </dgm:pt>
    <dgm:pt modelId="{5B78282A-21F4-418E-9F0C-22236A22C7F1}" type="pres">
      <dgm:prSet presAssocID="{7CFBB6CE-CCBA-4679-B4A4-124A8AFEF903}" presName="sibTrans" presStyleCnt="0"/>
      <dgm:spPr/>
    </dgm:pt>
    <dgm:pt modelId="{2D46B676-9FB3-4681-B28D-73E904BACCEF}" type="pres">
      <dgm:prSet presAssocID="{99F7B068-4D1D-4177-8877-E9AE09A8734A}" presName="compNode" presStyleCnt="0"/>
      <dgm:spPr/>
    </dgm:pt>
    <dgm:pt modelId="{7AA2F2E2-979A-470C-8BA4-A516B034115E}" type="pres">
      <dgm:prSet presAssocID="{99F7B068-4D1D-4177-8877-E9AE09A8734A}" presName="iconBgRect" presStyleLbl="bgShp" presStyleIdx="1" presStyleCnt="2"/>
      <dgm:spPr/>
    </dgm:pt>
    <dgm:pt modelId="{3F097A8B-7E05-45C2-B9EE-883966FBC45C}" type="pres">
      <dgm:prSet presAssocID="{99F7B068-4D1D-4177-8877-E9AE09A873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D664320A-4F34-4C4E-834C-EFF9C6A256FF}" type="pres">
      <dgm:prSet presAssocID="{99F7B068-4D1D-4177-8877-E9AE09A8734A}" presName="spaceRect" presStyleCnt="0"/>
      <dgm:spPr/>
    </dgm:pt>
    <dgm:pt modelId="{0F1C71C9-FE43-4F95-B276-5EAC945FCD3C}" type="pres">
      <dgm:prSet presAssocID="{99F7B068-4D1D-4177-8877-E9AE09A8734A}" presName="textRect" presStyleLbl="revTx" presStyleIdx="1" presStyleCnt="2">
        <dgm:presLayoutVars>
          <dgm:chMax val="1"/>
          <dgm:chPref val="1"/>
        </dgm:presLayoutVars>
      </dgm:prSet>
      <dgm:spPr/>
    </dgm:pt>
  </dgm:ptLst>
  <dgm:cxnLst>
    <dgm:cxn modelId="{F2DA7D0C-949B-48F7-AF7B-E2789AC8C166}" srcId="{7BD440D7-BC9A-4ECC-9A16-2947FE07307D}" destId="{99F7B068-4D1D-4177-8877-E9AE09A8734A}" srcOrd="1" destOrd="0" parTransId="{904D84F9-1539-4EC6-BEA0-DE08788C048E}" sibTransId="{6524DDF4-722C-4B1E-A749-BB84DA802152}"/>
    <dgm:cxn modelId="{37427B45-9805-4A4C-A435-66B267909FA1}" type="presOf" srcId="{7BD440D7-BC9A-4ECC-9A16-2947FE07307D}" destId="{24C86ABD-204A-4641-8D3E-A3E7B14430B6}" srcOrd="0" destOrd="0" presId="urn:microsoft.com/office/officeart/2018/5/layout/IconCircleLabelList"/>
    <dgm:cxn modelId="{37492058-1602-40F2-9CF5-5FD50F7C6B1C}" type="presOf" srcId="{99F7B068-4D1D-4177-8877-E9AE09A8734A}" destId="{0F1C71C9-FE43-4F95-B276-5EAC945FCD3C}" srcOrd="0" destOrd="0" presId="urn:microsoft.com/office/officeart/2018/5/layout/IconCircleLabelList"/>
    <dgm:cxn modelId="{776965A0-5247-4C2F-9C3C-B3F664E7DD85}" srcId="{7BD440D7-BC9A-4ECC-9A16-2947FE07307D}" destId="{2C5A28BD-2F62-439D-8D01-74AC5B0813D3}" srcOrd="0" destOrd="0" parTransId="{33E976E6-D507-4C4C-BAEB-6242CC3C6334}" sibTransId="{7CFBB6CE-CCBA-4679-B4A4-124A8AFEF903}"/>
    <dgm:cxn modelId="{1AF57EB4-8C01-4709-825B-F7B70782B769}" type="presOf" srcId="{2C5A28BD-2F62-439D-8D01-74AC5B0813D3}" destId="{A7D80CC4-0EB4-4F64-9D5F-45E2405233F7}" srcOrd="0" destOrd="0" presId="urn:microsoft.com/office/officeart/2018/5/layout/IconCircleLabelList"/>
    <dgm:cxn modelId="{70C61539-A91C-4324-8D09-F75D8E076218}" type="presParOf" srcId="{24C86ABD-204A-4641-8D3E-A3E7B14430B6}" destId="{93BF5C17-69F2-4926-874A-0E8AFC07B677}" srcOrd="0" destOrd="0" presId="urn:microsoft.com/office/officeart/2018/5/layout/IconCircleLabelList"/>
    <dgm:cxn modelId="{68CB34B7-998B-4A3F-9766-A4F30183804B}" type="presParOf" srcId="{93BF5C17-69F2-4926-874A-0E8AFC07B677}" destId="{D08677AE-58B3-4821-8A58-118BAF137537}" srcOrd="0" destOrd="0" presId="urn:microsoft.com/office/officeart/2018/5/layout/IconCircleLabelList"/>
    <dgm:cxn modelId="{9BE8D102-84A2-4871-AC84-CD5B6598D6A3}" type="presParOf" srcId="{93BF5C17-69F2-4926-874A-0E8AFC07B677}" destId="{B44C57AE-7723-4E8F-B8D3-0CE26E5DC2AC}" srcOrd="1" destOrd="0" presId="urn:microsoft.com/office/officeart/2018/5/layout/IconCircleLabelList"/>
    <dgm:cxn modelId="{7E949E3D-8E19-47DD-8A75-94A58989C502}" type="presParOf" srcId="{93BF5C17-69F2-4926-874A-0E8AFC07B677}" destId="{2BAA30B8-F3E3-471C-A491-7C6D81536601}" srcOrd="2" destOrd="0" presId="urn:microsoft.com/office/officeart/2018/5/layout/IconCircleLabelList"/>
    <dgm:cxn modelId="{B33B5880-5CE2-48C9-9E86-B46E3EB682B8}" type="presParOf" srcId="{93BF5C17-69F2-4926-874A-0E8AFC07B677}" destId="{A7D80CC4-0EB4-4F64-9D5F-45E2405233F7}" srcOrd="3" destOrd="0" presId="urn:microsoft.com/office/officeart/2018/5/layout/IconCircleLabelList"/>
    <dgm:cxn modelId="{67512060-7C5B-46A1-ADF4-8EA998DD0AA2}" type="presParOf" srcId="{24C86ABD-204A-4641-8D3E-A3E7B14430B6}" destId="{5B78282A-21F4-418E-9F0C-22236A22C7F1}" srcOrd="1" destOrd="0" presId="urn:microsoft.com/office/officeart/2018/5/layout/IconCircleLabelList"/>
    <dgm:cxn modelId="{E88AAF06-6FA1-40EF-8495-F00A9EA6FA04}" type="presParOf" srcId="{24C86ABD-204A-4641-8D3E-A3E7B14430B6}" destId="{2D46B676-9FB3-4681-B28D-73E904BACCEF}" srcOrd="2" destOrd="0" presId="urn:microsoft.com/office/officeart/2018/5/layout/IconCircleLabelList"/>
    <dgm:cxn modelId="{368EE2F7-81C3-43AE-B388-AE391F5A4B4B}" type="presParOf" srcId="{2D46B676-9FB3-4681-B28D-73E904BACCEF}" destId="{7AA2F2E2-979A-470C-8BA4-A516B034115E}" srcOrd="0" destOrd="0" presId="urn:microsoft.com/office/officeart/2018/5/layout/IconCircleLabelList"/>
    <dgm:cxn modelId="{94A1F44C-B433-41A4-BDD8-D7A49B026493}" type="presParOf" srcId="{2D46B676-9FB3-4681-B28D-73E904BACCEF}" destId="{3F097A8B-7E05-45C2-B9EE-883966FBC45C}" srcOrd="1" destOrd="0" presId="urn:microsoft.com/office/officeart/2018/5/layout/IconCircleLabelList"/>
    <dgm:cxn modelId="{356B0412-CCB0-4355-AA0B-9179D05AB689}" type="presParOf" srcId="{2D46B676-9FB3-4681-B28D-73E904BACCEF}" destId="{D664320A-4F34-4C4E-834C-EFF9C6A256FF}" srcOrd="2" destOrd="0" presId="urn:microsoft.com/office/officeart/2018/5/layout/IconCircleLabelList"/>
    <dgm:cxn modelId="{55217068-9897-4740-802F-6B6E02F4B9DA}" type="presParOf" srcId="{2D46B676-9FB3-4681-B28D-73E904BACCEF}" destId="{0F1C71C9-FE43-4F95-B276-5EAC945FCD3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CBB9B0-F5C1-4CC1-9176-A8886BA198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FBD5A34-E2E3-4481-98EE-0B99514C433A}">
      <dgm:prSet/>
      <dgm:spPr/>
      <dgm:t>
        <a:bodyPr/>
        <a:lstStyle/>
        <a:p>
          <a:pPr>
            <a:lnSpc>
              <a:spcPct val="100000"/>
            </a:lnSpc>
          </a:pPr>
          <a:r>
            <a:rPr lang="en-US"/>
            <a:t>Applications [web, component]</a:t>
          </a:r>
        </a:p>
      </dgm:t>
    </dgm:pt>
    <dgm:pt modelId="{79CD7BCB-C80C-4CAF-894A-DECE1387FB2F}" type="parTrans" cxnId="{3B85EEA5-3E71-4390-B677-63458C4CC9D7}">
      <dgm:prSet/>
      <dgm:spPr/>
      <dgm:t>
        <a:bodyPr/>
        <a:lstStyle/>
        <a:p>
          <a:endParaRPr lang="en-US"/>
        </a:p>
      </dgm:t>
    </dgm:pt>
    <dgm:pt modelId="{B43BD5D7-F4ED-4291-AD54-DA594917951E}" type="sibTrans" cxnId="{3B85EEA5-3E71-4390-B677-63458C4CC9D7}">
      <dgm:prSet/>
      <dgm:spPr/>
      <dgm:t>
        <a:bodyPr/>
        <a:lstStyle/>
        <a:p>
          <a:endParaRPr lang="en-US"/>
        </a:p>
      </dgm:t>
    </dgm:pt>
    <dgm:pt modelId="{AB35B68D-1FFD-45D1-B3B2-E05547BF8599}">
      <dgm:prSet/>
      <dgm:spPr/>
      <dgm:t>
        <a:bodyPr/>
        <a:lstStyle/>
        <a:p>
          <a:pPr>
            <a:lnSpc>
              <a:spcPct val="100000"/>
            </a:lnSpc>
          </a:pPr>
          <a:r>
            <a:rPr lang="en-US" dirty="0"/>
            <a:t>Organizations [ extern, intern, social media, Smart Cities]</a:t>
          </a:r>
        </a:p>
      </dgm:t>
    </dgm:pt>
    <dgm:pt modelId="{55EF7389-C1EB-45C2-BAFD-B49F246399EE}" type="parTrans" cxnId="{CFEFCB31-801D-45FF-8CA9-AD4CFA6636F2}">
      <dgm:prSet/>
      <dgm:spPr/>
      <dgm:t>
        <a:bodyPr/>
        <a:lstStyle/>
        <a:p>
          <a:endParaRPr lang="en-US"/>
        </a:p>
      </dgm:t>
    </dgm:pt>
    <dgm:pt modelId="{8D5A4D2B-548F-404B-8120-9402FF3D1372}" type="sibTrans" cxnId="{CFEFCB31-801D-45FF-8CA9-AD4CFA6636F2}">
      <dgm:prSet/>
      <dgm:spPr/>
      <dgm:t>
        <a:bodyPr/>
        <a:lstStyle/>
        <a:p>
          <a:endParaRPr lang="en-US"/>
        </a:p>
      </dgm:t>
    </dgm:pt>
    <dgm:pt modelId="{04A0E234-77C1-4998-A906-28E47B7645BB}">
      <dgm:prSet/>
      <dgm:spPr/>
      <dgm:t>
        <a:bodyPr/>
        <a:lstStyle/>
        <a:p>
          <a:pPr>
            <a:lnSpc>
              <a:spcPct val="100000"/>
            </a:lnSpc>
          </a:pPr>
          <a:r>
            <a:rPr lang="en-US"/>
            <a:t>Person [personal, socials]</a:t>
          </a:r>
        </a:p>
      </dgm:t>
    </dgm:pt>
    <dgm:pt modelId="{A68EE61B-0DC1-44E9-AA9A-EBADE5031F1E}" type="parTrans" cxnId="{1E619E15-4334-4D47-99C5-0F29D854740D}">
      <dgm:prSet/>
      <dgm:spPr/>
      <dgm:t>
        <a:bodyPr/>
        <a:lstStyle/>
        <a:p>
          <a:endParaRPr lang="en-US"/>
        </a:p>
      </dgm:t>
    </dgm:pt>
    <dgm:pt modelId="{E1A3D0C0-2EA4-4E11-92DF-3FE04FE78920}" type="sibTrans" cxnId="{1E619E15-4334-4D47-99C5-0F29D854740D}">
      <dgm:prSet/>
      <dgm:spPr/>
      <dgm:t>
        <a:bodyPr/>
        <a:lstStyle/>
        <a:p>
          <a:endParaRPr lang="en-US"/>
        </a:p>
      </dgm:t>
    </dgm:pt>
    <dgm:pt modelId="{FE2E1116-BAF4-42D2-B03F-F03ABC05F2B6}" type="pres">
      <dgm:prSet presAssocID="{E7CBB9B0-F5C1-4CC1-9176-A8886BA1988A}" presName="root" presStyleCnt="0">
        <dgm:presLayoutVars>
          <dgm:dir/>
          <dgm:resizeHandles val="exact"/>
        </dgm:presLayoutVars>
      </dgm:prSet>
      <dgm:spPr/>
    </dgm:pt>
    <dgm:pt modelId="{693F66D5-99FD-4449-B4B1-8612A5EE1380}" type="pres">
      <dgm:prSet presAssocID="{4FBD5A34-E2E3-4481-98EE-0B99514C433A}" presName="compNode" presStyleCnt="0"/>
      <dgm:spPr/>
    </dgm:pt>
    <dgm:pt modelId="{F0F5D2BC-97FF-40A8-BA16-DBAE500FEED2}" type="pres">
      <dgm:prSet presAssocID="{4FBD5A34-E2E3-4481-98EE-0B99514C433A}" presName="bgRect" presStyleLbl="bgShp" presStyleIdx="0" presStyleCnt="3"/>
      <dgm:spPr/>
    </dgm:pt>
    <dgm:pt modelId="{35A027CF-D267-44B0-8917-7D766703D607}" type="pres">
      <dgm:prSet presAssocID="{4FBD5A34-E2E3-4481-98EE-0B99514C43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10FD8FD-0ED8-4C53-B991-CEA94CEF5AB2}" type="pres">
      <dgm:prSet presAssocID="{4FBD5A34-E2E3-4481-98EE-0B99514C433A}" presName="spaceRect" presStyleCnt="0"/>
      <dgm:spPr/>
    </dgm:pt>
    <dgm:pt modelId="{B0E706C9-1139-471E-947B-C79782FB7907}" type="pres">
      <dgm:prSet presAssocID="{4FBD5A34-E2E3-4481-98EE-0B99514C433A}" presName="parTx" presStyleLbl="revTx" presStyleIdx="0" presStyleCnt="3">
        <dgm:presLayoutVars>
          <dgm:chMax val="0"/>
          <dgm:chPref val="0"/>
        </dgm:presLayoutVars>
      </dgm:prSet>
      <dgm:spPr/>
    </dgm:pt>
    <dgm:pt modelId="{1544B470-E822-416B-B38A-C762ED505ABA}" type="pres">
      <dgm:prSet presAssocID="{B43BD5D7-F4ED-4291-AD54-DA594917951E}" presName="sibTrans" presStyleCnt="0"/>
      <dgm:spPr/>
    </dgm:pt>
    <dgm:pt modelId="{0EB281E0-D38C-40A7-A733-00D31A39AD02}" type="pres">
      <dgm:prSet presAssocID="{AB35B68D-1FFD-45D1-B3B2-E05547BF8599}" presName="compNode" presStyleCnt="0"/>
      <dgm:spPr/>
    </dgm:pt>
    <dgm:pt modelId="{DAC31A9B-C6D8-404E-BD05-7CE6A50719A0}" type="pres">
      <dgm:prSet presAssocID="{AB35B68D-1FFD-45D1-B3B2-E05547BF8599}" presName="bgRect" presStyleLbl="bgShp" presStyleIdx="1" presStyleCnt="3"/>
      <dgm:spPr/>
    </dgm:pt>
    <dgm:pt modelId="{605F8139-DDED-417C-AD62-A38E8819B813}" type="pres">
      <dgm:prSet presAssocID="{AB35B68D-1FFD-45D1-B3B2-E05547BF85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21DCCC8A-AA34-45BE-8511-F6A52D03A8E7}" type="pres">
      <dgm:prSet presAssocID="{AB35B68D-1FFD-45D1-B3B2-E05547BF8599}" presName="spaceRect" presStyleCnt="0"/>
      <dgm:spPr/>
    </dgm:pt>
    <dgm:pt modelId="{AB8BF392-0F9A-4573-B84F-CFAABDBE51C5}" type="pres">
      <dgm:prSet presAssocID="{AB35B68D-1FFD-45D1-B3B2-E05547BF8599}" presName="parTx" presStyleLbl="revTx" presStyleIdx="1" presStyleCnt="3">
        <dgm:presLayoutVars>
          <dgm:chMax val="0"/>
          <dgm:chPref val="0"/>
        </dgm:presLayoutVars>
      </dgm:prSet>
      <dgm:spPr/>
    </dgm:pt>
    <dgm:pt modelId="{DFD6928B-51EF-4ACC-B3B4-F95FF95CB093}" type="pres">
      <dgm:prSet presAssocID="{8D5A4D2B-548F-404B-8120-9402FF3D1372}" presName="sibTrans" presStyleCnt="0"/>
      <dgm:spPr/>
    </dgm:pt>
    <dgm:pt modelId="{F454F689-528F-4C01-8770-F4FF30DAD946}" type="pres">
      <dgm:prSet presAssocID="{04A0E234-77C1-4998-A906-28E47B7645BB}" presName="compNode" presStyleCnt="0"/>
      <dgm:spPr/>
    </dgm:pt>
    <dgm:pt modelId="{6AD9A060-64DB-4894-AAFB-BE2A9B164729}" type="pres">
      <dgm:prSet presAssocID="{04A0E234-77C1-4998-A906-28E47B7645BB}" presName="bgRect" presStyleLbl="bgShp" presStyleIdx="2" presStyleCnt="3"/>
      <dgm:spPr/>
    </dgm:pt>
    <dgm:pt modelId="{FFCB362B-44B9-47D2-B34E-445E6FE11B43}" type="pres">
      <dgm:prSet presAssocID="{04A0E234-77C1-4998-A906-28E47B7645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A5F2E646-0E43-473E-A5F8-28544C219657}" type="pres">
      <dgm:prSet presAssocID="{04A0E234-77C1-4998-A906-28E47B7645BB}" presName="spaceRect" presStyleCnt="0"/>
      <dgm:spPr/>
    </dgm:pt>
    <dgm:pt modelId="{FCDE1C25-7E03-4880-BCF3-63C893A7C61E}" type="pres">
      <dgm:prSet presAssocID="{04A0E234-77C1-4998-A906-28E47B7645BB}" presName="parTx" presStyleLbl="revTx" presStyleIdx="2" presStyleCnt="3">
        <dgm:presLayoutVars>
          <dgm:chMax val="0"/>
          <dgm:chPref val="0"/>
        </dgm:presLayoutVars>
      </dgm:prSet>
      <dgm:spPr/>
    </dgm:pt>
  </dgm:ptLst>
  <dgm:cxnLst>
    <dgm:cxn modelId="{34B99307-EBFD-4449-B7C6-40A1354E8EAF}" type="presOf" srcId="{4FBD5A34-E2E3-4481-98EE-0B99514C433A}" destId="{B0E706C9-1139-471E-947B-C79782FB7907}" srcOrd="0" destOrd="0" presId="urn:microsoft.com/office/officeart/2018/2/layout/IconVerticalSolidList"/>
    <dgm:cxn modelId="{1E619E15-4334-4D47-99C5-0F29D854740D}" srcId="{E7CBB9B0-F5C1-4CC1-9176-A8886BA1988A}" destId="{04A0E234-77C1-4998-A906-28E47B7645BB}" srcOrd="2" destOrd="0" parTransId="{A68EE61B-0DC1-44E9-AA9A-EBADE5031F1E}" sibTransId="{E1A3D0C0-2EA4-4E11-92DF-3FE04FE78920}"/>
    <dgm:cxn modelId="{CFEFCB31-801D-45FF-8CA9-AD4CFA6636F2}" srcId="{E7CBB9B0-F5C1-4CC1-9176-A8886BA1988A}" destId="{AB35B68D-1FFD-45D1-B3B2-E05547BF8599}" srcOrd="1" destOrd="0" parTransId="{55EF7389-C1EB-45C2-BAFD-B49F246399EE}" sibTransId="{8D5A4D2B-548F-404B-8120-9402FF3D1372}"/>
    <dgm:cxn modelId="{C890783E-E55C-43E7-9B6C-46DAA818566B}" type="presOf" srcId="{E7CBB9B0-F5C1-4CC1-9176-A8886BA1988A}" destId="{FE2E1116-BAF4-42D2-B03F-F03ABC05F2B6}" srcOrd="0" destOrd="0" presId="urn:microsoft.com/office/officeart/2018/2/layout/IconVerticalSolidList"/>
    <dgm:cxn modelId="{38FF964D-0F6B-4ADF-B46C-216FDB915EFC}" type="presOf" srcId="{AB35B68D-1FFD-45D1-B3B2-E05547BF8599}" destId="{AB8BF392-0F9A-4573-B84F-CFAABDBE51C5}" srcOrd="0" destOrd="0" presId="urn:microsoft.com/office/officeart/2018/2/layout/IconVerticalSolidList"/>
    <dgm:cxn modelId="{3B85EEA5-3E71-4390-B677-63458C4CC9D7}" srcId="{E7CBB9B0-F5C1-4CC1-9176-A8886BA1988A}" destId="{4FBD5A34-E2E3-4481-98EE-0B99514C433A}" srcOrd="0" destOrd="0" parTransId="{79CD7BCB-C80C-4CAF-894A-DECE1387FB2F}" sibTransId="{B43BD5D7-F4ED-4291-AD54-DA594917951E}"/>
    <dgm:cxn modelId="{BB616BEC-C358-477F-ADFF-AD7E9939E339}" type="presOf" srcId="{04A0E234-77C1-4998-A906-28E47B7645BB}" destId="{FCDE1C25-7E03-4880-BCF3-63C893A7C61E}" srcOrd="0" destOrd="0" presId="urn:microsoft.com/office/officeart/2018/2/layout/IconVerticalSolidList"/>
    <dgm:cxn modelId="{C54EA0C4-5164-4F4A-BCE2-5CF7190D772E}" type="presParOf" srcId="{FE2E1116-BAF4-42D2-B03F-F03ABC05F2B6}" destId="{693F66D5-99FD-4449-B4B1-8612A5EE1380}" srcOrd="0" destOrd="0" presId="urn:microsoft.com/office/officeart/2018/2/layout/IconVerticalSolidList"/>
    <dgm:cxn modelId="{D2942ED1-BD96-43A6-A0A4-28BA0F0E841A}" type="presParOf" srcId="{693F66D5-99FD-4449-B4B1-8612A5EE1380}" destId="{F0F5D2BC-97FF-40A8-BA16-DBAE500FEED2}" srcOrd="0" destOrd="0" presId="urn:microsoft.com/office/officeart/2018/2/layout/IconVerticalSolidList"/>
    <dgm:cxn modelId="{EF015B08-5D72-428B-B265-832A5182970B}" type="presParOf" srcId="{693F66D5-99FD-4449-B4B1-8612A5EE1380}" destId="{35A027CF-D267-44B0-8917-7D766703D607}" srcOrd="1" destOrd="0" presId="urn:microsoft.com/office/officeart/2018/2/layout/IconVerticalSolidList"/>
    <dgm:cxn modelId="{99636AC3-B960-4A3F-8215-BCF526EAC17A}" type="presParOf" srcId="{693F66D5-99FD-4449-B4B1-8612A5EE1380}" destId="{410FD8FD-0ED8-4C53-B991-CEA94CEF5AB2}" srcOrd="2" destOrd="0" presId="urn:microsoft.com/office/officeart/2018/2/layout/IconVerticalSolidList"/>
    <dgm:cxn modelId="{BAB1DDD6-9C17-47C6-9A96-7EB72A18C43C}" type="presParOf" srcId="{693F66D5-99FD-4449-B4B1-8612A5EE1380}" destId="{B0E706C9-1139-471E-947B-C79782FB7907}" srcOrd="3" destOrd="0" presId="urn:microsoft.com/office/officeart/2018/2/layout/IconVerticalSolidList"/>
    <dgm:cxn modelId="{CA52C10E-A32B-42DB-926F-CD7F81932A66}" type="presParOf" srcId="{FE2E1116-BAF4-42D2-B03F-F03ABC05F2B6}" destId="{1544B470-E822-416B-B38A-C762ED505ABA}" srcOrd="1" destOrd="0" presId="urn:microsoft.com/office/officeart/2018/2/layout/IconVerticalSolidList"/>
    <dgm:cxn modelId="{9653D03C-5E55-42A3-852D-5B79C887E810}" type="presParOf" srcId="{FE2E1116-BAF4-42D2-B03F-F03ABC05F2B6}" destId="{0EB281E0-D38C-40A7-A733-00D31A39AD02}" srcOrd="2" destOrd="0" presId="urn:microsoft.com/office/officeart/2018/2/layout/IconVerticalSolidList"/>
    <dgm:cxn modelId="{D17582F3-32A8-4DEA-B01B-F4192879AD5B}" type="presParOf" srcId="{0EB281E0-D38C-40A7-A733-00D31A39AD02}" destId="{DAC31A9B-C6D8-404E-BD05-7CE6A50719A0}" srcOrd="0" destOrd="0" presId="urn:microsoft.com/office/officeart/2018/2/layout/IconVerticalSolidList"/>
    <dgm:cxn modelId="{B188216E-183C-4AC0-89CC-FBC532E60870}" type="presParOf" srcId="{0EB281E0-D38C-40A7-A733-00D31A39AD02}" destId="{605F8139-DDED-417C-AD62-A38E8819B813}" srcOrd="1" destOrd="0" presId="urn:microsoft.com/office/officeart/2018/2/layout/IconVerticalSolidList"/>
    <dgm:cxn modelId="{9409AB27-BB12-4A3F-8F5C-89B8D4BECFF7}" type="presParOf" srcId="{0EB281E0-D38C-40A7-A733-00D31A39AD02}" destId="{21DCCC8A-AA34-45BE-8511-F6A52D03A8E7}" srcOrd="2" destOrd="0" presId="urn:microsoft.com/office/officeart/2018/2/layout/IconVerticalSolidList"/>
    <dgm:cxn modelId="{D2FA9D30-1974-445B-A7CA-1793B6B5A55E}" type="presParOf" srcId="{0EB281E0-D38C-40A7-A733-00D31A39AD02}" destId="{AB8BF392-0F9A-4573-B84F-CFAABDBE51C5}" srcOrd="3" destOrd="0" presId="urn:microsoft.com/office/officeart/2018/2/layout/IconVerticalSolidList"/>
    <dgm:cxn modelId="{378AAFB5-872A-4513-8663-A2C78F04BA44}" type="presParOf" srcId="{FE2E1116-BAF4-42D2-B03F-F03ABC05F2B6}" destId="{DFD6928B-51EF-4ACC-B3B4-F95FF95CB093}" srcOrd="3" destOrd="0" presId="urn:microsoft.com/office/officeart/2018/2/layout/IconVerticalSolidList"/>
    <dgm:cxn modelId="{DE3485BA-6D08-4F05-84CB-10A0B2799252}" type="presParOf" srcId="{FE2E1116-BAF4-42D2-B03F-F03ABC05F2B6}" destId="{F454F689-528F-4C01-8770-F4FF30DAD946}" srcOrd="4" destOrd="0" presId="urn:microsoft.com/office/officeart/2018/2/layout/IconVerticalSolidList"/>
    <dgm:cxn modelId="{5714EB0D-6436-4D39-94F2-073B1D377FA9}" type="presParOf" srcId="{F454F689-528F-4C01-8770-F4FF30DAD946}" destId="{6AD9A060-64DB-4894-AAFB-BE2A9B164729}" srcOrd="0" destOrd="0" presId="urn:microsoft.com/office/officeart/2018/2/layout/IconVerticalSolidList"/>
    <dgm:cxn modelId="{831ECD04-3298-472E-9E68-3C22577C2AF9}" type="presParOf" srcId="{F454F689-528F-4C01-8770-F4FF30DAD946}" destId="{FFCB362B-44B9-47D2-B34E-445E6FE11B43}" srcOrd="1" destOrd="0" presId="urn:microsoft.com/office/officeart/2018/2/layout/IconVerticalSolidList"/>
    <dgm:cxn modelId="{6454BAA6-EE19-4E9A-A63B-7697548862EA}" type="presParOf" srcId="{F454F689-528F-4C01-8770-F4FF30DAD946}" destId="{A5F2E646-0E43-473E-A5F8-28544C219657}" srcOrd="2" destOrd="0" presId="urn:microsoft.com/office/officeart/2018/2/layout/IconVerticalSolidList"/>
    <dgm:cxn modelId="{F4C24EA0-6858-41FB-A8F3-8CEBC6784CCE}" type="presParOf" srcId="{F454F689-528F-4C01-8770-F4FF30DAD946}" destId="{FCDE1C25-7E03-4880-BCF3-63C893A7C6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F88CC5-5756-4360-A45C-33084EA33805}" type="doc">
      <dgm:prSet loTypeId="urn:microsoft.com/office/officeart/2018/2/layout/IconVerticalSolidList" loCatId="icon" qsTypeId="urn:microsoft.com/office/officeart/2005/8/quickstyle/simple1" qsCatId="simple" csTypeId="urn:microsoft.com/office/officeart/2005/8/colors/accent5_2" csCatId="accent5" phldr="1"/>
      <dgm:spPr/>
      <dgm:t>
        <a:bodyPr/>
        <a:lstStyle/>
        <a:p>
          <a:endParaRPr lang="en-US"/>
        </a:p>
      </dgm:t>
    </dgm:pt>
    <dgm:pt modelId="{96D787F3-197F-4692-B7B4-8306BF61D5F9}">
      <dgm:prSet/>
      <dgm:spPr/>
      <dgm:t>
        <a:bodyPr/>
        <a:lstStyle/>
        <a:p>
          <a:r>
            <a:rPr lang="en-US" dirty="0"/>
            <a:t>Development Engagement</a:t>
          </a:r>
        </a:p>
      </dgm:t>
    </dgm:pt>
    <dgm:pt modelId="{7AB887E0-9FFC-4CE3-8EB7-E0BE356B04C1}" type="parTrans" cxnId="{792A3AD1-7FBF-4034-B61F-EC5032EC2123}">
      <dgm:prSet/>
      <dgm:spPr/>
      <dgm:t>
        <a:bodyPr/>
        <a:lstStyle/>
        <a:p>
          <a:endParaRPr lang="en-US"/>
        </a:p>
      </dgm:t>
    </dgm:pt>
    <dgm:pt modelId="{94BEC9CD-949F-4F92-9ACB-2968FAC546DA}" type="sibTrans" cxnId="{792A3AD1-7FBF-4034-B61F-EC5032EC2123}">
      <dgm:prSet/>
      <dgm:spPr/>
      <dgm:t>
        <a:bodyPr/>
        <a:lstStyle/>
        <a:p>
          <a:endParaRPr lang="en-US"/>
        </a:p>
      </dgm:t>
    </dgm:pt>
    <dgm:pt modelId="{62C5B067-930A-45D2-8542-6A37C181F265}">
      <dgm:prSet/>
      <dgm:spPr/>
      <dgm:t>
        <a:bodyPr/>
        <a:lstStyle/>
        <a:p>
          <a:r>
            <a:rPr lang="en-US"/>
            <a:t>Analytics</a:t>
          </a:r>
        </a:p>
      </dgm:t>
    </dgm:pt>
    <dgm:pt modelId="{C2496607-CB27-4D6A-8C73-2DBB2472E0DC}" type="parTrans" cxnId="{45AC236F-29D1-42DB-8234-AF76DE5488CF}">
      <dgm:prSet/>
      <dgm:spPr/>
      <dgm:t>
        <a:bodyPr/>
        <a:lstStyle/>
        <a:p>
          <a:endParaRPr lang="en-US"/>
        </a:p>
      </dgm:t>
    </dgm:pt>
    <dgm:pt modelId="{089BA6BF-0A12-4C5B-80DF-D3828E2FC18B}" type="sibTrans" cxnId="{45AC236F-29D1-42DB-8234-AF76DE5488CF}">
      <dgm:prSet/>
      <dgm:spPr/>
      <dgm:t>
        <a:bodyPr/>
        <a:lstStyle/>
        <a:p>
          <a:endParaRPr lang="en-US"/>
        </a:p>
      </dgm:t>
    </dgm:pt>
    <dgm:pt modelId="{6B419BBD-76DC-4125-930E-8E2A873FE73C}">
      <dgm:prSet/>
      <dgm:spPr/>
      <dgm:t>
        <a:bodyPr/>
        <a:lstStyle/>
        <a:p>
          <a:r>
            <a:rPr lang="en-US" dirty="0"/>
            <a:t>Policy Enforcement</a:t>
          </a:r>
        </a:p>
      </dgm:t>
    </dgm:pt>
    <dgm:pt modelId="{EB3D8088-6DF2-44CD-A740-7B69C9DEC7B1}" type="parTrans" cxnId="{25C181F5-FE09-4554-8ED9-71191F83CA5C}">
      <dgm:prSet/>
      <dgm:spPr/>
      <dgm:t>
        <a:bodyPr/>
        <a:lstStyle/>
        <a:p>
          <a:endParaRPr lang="en-US"/>
        </a:p>
      </dgm:t>
    </dgm:pt>
    <dgm:pt modelId="{E8B6CEC4-BDA2-4755-A8EF-E6716CC5FC52}" type="sibTrans" cxnId="{25C181F5-FE09-4554-8ED9-71191F83CA5C}">
      <dgm:prSet/>
      <dgm:spPr/>
      <dgm:t>
        <a:bodyPr/>
        <a:lstStyle/>
        <a:p>
          <a:endParaRPr lang="en-US"/>
        </a:p>
      </dgm:t>
    </dgm:pt>
    <dgm:pt modelId="{988A7672-519E-4071-B7EC-EA827EED49F6}">
      <dgm:prSet/>
      <dgm:spPr/>
      <dgm:t>
        <a:bodyPr/>
        <a:lstStyle/>
        <a:p>
          <a:r>
            <a:rPr lang="en-US"/>
            <a:t>Authentication and authorization</a:t>
          </a:r>
        </a:p>
      </dgm:t>
    </dgm:pt>
    <dgm:pt modelId="{7557E568-7E7E-4B45-A482-54DFE2753004}" type="parTrans" cxnId="{B7AC3067-4130-45F9-870F-2B2AA85C2EFE}">
      <dgm:prSet/>
      <dgm:spPr/>
      <dgm:t>
        <a:bodyPr/>
        <a:lstStyle/>
        <a:p>
          <a:endParaRPr lang="en-US"/>
        </a:p>
      </dgm:t>
    </dgm:pt>
    <dgm:pt modelId="{19DFFB98-6F0F-47AD-ADEE-D39FC537B686}" type="sibTrans" cxnId="{B7AC3067-4130-45F9-870F-2B2AA85C2EFE}">
      <dgm:prSet/>
      <dgm:spPr/>
      <dgm:t>
        <a:bodyPr/>
        <a:lstStyle/>
        <a:p>
          <a:endParaRPr lang="en-US"/>
        </a:p>
      </dgm:t>
    </dgm:pt>
    <dgm:pt modelId="{DF831FB4-34C4-4EC2-888E-ADF447BBB8D1}" type="pres">
      <dgm:prSet presAssocID="{D4F88CC5-5756-4360-A45C-33084EA33805}" presName="root" presStyleCnt="0">
        <dgm:presLayoutVars>
          <dgm:dir/>
          <dgm:resizeHandles val="exact"/>
        </dgm:presLayoutVars>
      </dgm:prSet>
      <dgm:spPr/>
    </dgm:pt>
    <dgm:pt modelId="{0ED84DB0-3436-4248-BEF0-ED763FA559AF}" type="pres">
      <dgm:prSet presAssocID="{96D787F3-197F-4692-B7B4-8306BF61D5F9}" presName="compNode" presStyleCnt="0"/>
      <dgm:spPr/>
    </dgm:pt>
    <dgm:pt modelId="{61B1F44B-2DA5-49E1-B4C8-DD85BF32A3AC}" type="pres">
      <dgm:prSet presAssocID="{96D787F3-197F-4692-B7B4-8306BF61D5F9}" presName="bgRect" presStyleLbl="bgShp" presStyleIdx="0" presStyleCnt="4"/>
      <dgm:spPr/>
    </dgm:pt>
    <dgm:pt modelId="{5D7878CA-EC09-4932-9A63-AA1A264A0F76}" type="pres">
      <dgm:prSet presAssocID="{96D787F3-197F-4692-B7B4-8306BF61D5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88B4056-A0B1-46AD-8638-040E5596DBDA}" type="pres">
      <dgm:prSet presAssocID="{96D787F3-197F-4692-B7B4-8306BF61D5F9}" presName="spaceRect" presStyleCnt="0"/>
      <dgm:spPr/>
    </dgm:pt>
    <dgm:pt modelId="{98F8871A-8D88-4492-885A-CB22B076B7B3}" type="pres">
      <dgm:prSet presAssocID="{96D787F3-197F-4692-B7B4-8306BF61D5F9}" presName="parTx" presStyleLbl="revTx" presStyleIdx="0" presStyleCnt="4">
        <dgm:presLayoutVars>
          <dgm:chMax val="0"/>
          <dgm:chPref val="0"/>
        </dgm:presLayoutVars>
      </dgm:prSet>
      <dgm:spPr/>
    </dgm:pt>
    <dgm:pt modelId="{E581B86C-BBBA-478B-AA76-6A9B4A26F63F}" type="pres">
      <dgm:prSet presAssocID="{94BEC9CD-949F-4F92-9ACB-2968FAC546DA}" presName="sibTrans" presStyleCnt="0"/>
      <dgm:spPr/>
    </dgm:pt>
    <dgm:pt modelId="{220246C1-8C81-4EDE-810B-AFF8EB7AE9C7}" type="pres">
      <dgm:prSet presAssocID="{62C5B067-930A-45D2-8542-6A37C181F265}" presName="compNode" presStyleCnt="0"/>
      <dgm:spPr/>
    </dgm:pt>
    <dgm:pt modelId="{7C0ABF4E-561D-4F66-9BC6-A01EFB84BEF1}" type="pres">
      <dgm:prSet presAssocID="{62C5B067-930A-45D2-8542-6A37C181F265}" presName="bgRect" presStyleLbl="bgShp" presStyleIdx="1" presStyleCnt="4"/>
      <dgm:spPr/>
    </dgm:pt>
    <dgm:pt modelId="{1AF8C7DE-5F4C-42FA-B349-954C6ED46FCE}" type="pres">
      <dgm:prSet presAssocID="{62C5B067-930A-45D2-8542-6A37C181F2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30C7460-CC7B-4A9E-9C5C-8B616F2D9900}" type="pres">
      <dgm:prSet presAssocID="{62C5B067-930A-45D2-8542-6A37C181F265}" presName="spaceRect" presStyleCnt="0"/>
      <dgm:spPr/>
    </dgm:pt>
    <dgm:pt modelId="{853214F7-4C66-47B8-B958-995C736F430E}" type="pres">
      <dgm:prSet presAssocID="{62C5B067-930A-45D2-8542-6A37C181F265}" presName="parTx" presStyleLbl="revTx" presStyleIdx="1" presStyleCnt="4">
        <dgm:presLayoutVars>
          <dgm:chMax val="0"/>
          <dgm:chPref val="0"/>
        </dgm:presLayoutVars>
      </dgm:prSet>
      <dgm:spPr/>
    </dgm:pt>
    <dgm:pt modelId="{8863C451-2C7B-4EA7-9C13-B3483F00FE7B}" type="pres">
      <dgm:prSet presAssocID="{089BA6BF-0A12-4C5B-80DF-D3828E2FC18B}" presName="sibTrans" presStyleCnt="0"/>
      <dgm:spPr/>
    </dgm:pt>
    <dgm:pt modelId="{FB860FFE-C427-4349-B0D3-E1089C8549D6}" type="pres">
      <dgm:prSet presAssocID="{6B419BBD-76DC-4125-930E-8E2A873FE73C}" presName="compNode" presStyleCnt="0"/>
      <dgm:spPr/>
    </dgm:pt>
    <dgm:pt modelId="{E60A666D-2D67-482E-B54B-DDFE09EF6BBF}" type="pres">
      <dgm:prSet presAssocID="{6B419BBD-76DC-4125-930E-8E2A873FE73C}" presName="bgRect" presStyleLbl="bgShp" presStyleIdx="2" presStyleCnt="4"/>
      <dgm:spPr/>
    </dgm:pt>
    <dgm:pt modelId="{3100415C-FFCB-49A2-8EF5-28E4BFDBBBF0}" type="pres">
      <dgm:prSet presAssocID="{6B419BBD-76DC-4125-930E-8E2A873FE7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lice"/>
        </a:ext>
      </dgm:extLst>
    </dgm:pt>
    <dgm:pt modelId="{D2511DB4-2D10-43A1-9892-9C667DE018E3}" type="pres">
      <dgm:prSet presAssocID="{6B419BBD-76DC-4125-930E-8E2A873FE73C}" presName="spaceRect" presStyleCnt="0"/>
      <dgm:spPr/>
    </dgm:pt>
    <dgm:pt modelId="{9DC7F348-63C7-4B10-8194-BE7E97125C5F}" type="pres">
      <dgm:prSet presAssocID="{6B419BBD-76DC-4125-930E-8E2A873FE73C}" presName="parTx" presStyleLbl="revTx" presStyleIdx="2" presStyleCnt="4">
        <dgm:presLayoutVars>
          <dgm:chMax val="0"/>
          <dgm:chPref val="0"/>
        </dgm:presLayoutVars>
      </dgm:prSet>
      <dgm:spPr/>
    </dgm:pt>
    <dgm:pt modelId="{065DC3F6-0215-4E72-98CB-CBCD047EFD34}" type="pres">
      <dgm:prSet presAssocID="{E8B6CEC4-BDA2-4755-A8EF-E6716CC5FC52}" presName="sibTrans" presStyleCnt="0"/>
      <dgm:spPr/>
    </dgm:pt>
    <dgm:pt modelId="{1B96DB9D-1EF4-498A-B94F-9C18E00AB7C3}" type="pres">
      <dgm:prSet presAssocID="{988A7672-519E-4071-B7EC-EA827EED49F6}" presName="compNode" presStyleCnt="0"/>
      <dgm:spPr/>
    </dgm:pt>
    <dgm:pt modelId="{1941E632-7533-40FA-829C-409DBBFE411D}" type="pres">
      <dgm:prSet presAssocID="{988A7672-519E-4071-B7EC-EA827EED49F6}" presName="bgRect" presStyleLbl="bgShp" presStyleIdx="3" presStyleCnt="4"/>
      <dgm:spPr/>
    </dgm:pt>
    <dgm:pt modelId="{9FF7B1C4-7590-4D8D-8115-3BA9AF067FC2}" type="pres">
      <dgm:prSet presAssocID="{988A7672-519E-4071-B7EC-EA827EED49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ey"/>
        </a:ext>
      </dgm:extLst>
    </dgm:pt>
    <dgm:pt modelId="{906250AC-8B16-4BCF-990B-688D966791E5}" type="pres">
      <dgm:prSet presAssocID="{988A7672-519E-4071-B7EC-EA827EED49F6}" presName="spaceRect" presStyleCnt="0"/>
      <dgm:spPr/>
    </dgm:pt>
    <dgm:pt modelId="{764C6DC6-63AE-49B2-88BC-B394657A7ABE}" type="pres">
      <dgm:prSet presAssocID="{988A7672-519E-4071-B7EC-EA827EED49F6}" presName="parTx" presStyleLbl="revTx" presStyleIdx="3" presStyleCnt="4">
        <dgm:presLayoutVars>
          <dgm:chMax val="0"/>
          <dgm:chPref val="0"/>
        </dgm:presLayoutVars>
      </dgm:prSet>
      <dgm:spPr/>
    </dgm:pt>
  </dgm:ptLst>
  <dgm:cxnLst>
    <dgm:cxn modelId="{9DFE1130-0A82-4843-B00B-D5998624F09A}" type="presOf" srcId="{62C5B067-930A-45D2-8542-6A37C181F265}" destId="{853214F7-4C66-47B8-B958-995C736F430E}" srcOrd="0" destOrd="0" presId="urn:microsoft.com/office/officeart/2018/2/layout/IconVerticalSolidList"/>
    <dgm:cxn modelId="{B7AC3067-4130-45F9-870F-2B2AA85C2EFE}" srcId="{D4F88CC5-5756-4360-A45C-33084EA33805}" destId="{988A7672-519E-4071-B7EC-EA827EED49F6}" srcOrd="3" destOrd="0" parTransId="{7557E568-7E7E-4B45-A482-54DFE2753004}" sibTransId="{19DFFB98-6F0F-47AD-ADEE-D39FC537B686}"/>
    <dgm:cxn modelId="{5C58B04B-C6F3-4B27-80DC-A8CE133275F1}" type="presOf" srcId="{96D787F3-197F-4692-B7B4-8306BF61D5F9}" destId="{98F8871A-8D88-4492-885A-CB22B076B7B3}" srcOrd="0" destOrd="0" presId="urn:microsoft.com/office/officeart/2018/2/layout/IconVerticalSolidList"/>
    <dgm:cxn modelId="{45AC236F-29D1-42DB-8234-AF76DE5488CF}" srcId="{D4F88CC5-5756-4360-A45C-33084EA33805}" destId="{62C5B067-930A-45D2-8542-6A37C181F265}" srcOrd="1" destOrd="0" parTransId="{C2496607-CB27-4D6A-8C73-2DBB2472E0DC}" sibTransId="{089BA6BF-0A12-4C5B-80DF-D3828E2FC18B}"/>
    <dgm:cxn modelId="{921E4757-0D9F-4AB2-AD11-7A56CA0E006A}" type="presOf" srcId="{D4F88CC5-5756-4360-A45C-33084EA33805}" destId="{DF831FB4-34C4-4EC2-888E-ADF447BBB8D1}" srcOrd="0" destOrd="0" presId="urn:microsoft.com/office/officeart/2018/2/layout/IconVerticalSolidList"/>
    <dgm:cxn modelId="{085BDDB8-640E-4A77-BFE3-BE521DE86D5E}" type="presOf" srcId="{988A7672-519E-4071-B7EC-EA827EED49F6}" destId="{764C6DC6-63AE-49B2-88BC-B394657A7ABE}" srcOrd="0" destOrd="0" presId="urn:microsoft.com/office/officeart/2018/2/layout/IconVerticalSolidList"/>
    <dgm:cxn modelId="{792A3AD1-7FBF-4034-B61F-EC5032EC2123}" srcId="{D4F88CC5-5756-4360-A45C-33084EA33805}" destId="{96D787F3-197F-4692-B7B4-8306BF61D5F9}" srcOrd="0" destOrd="0" parTransId="{7AB887E0-9FFC-4CE3-8EB7-E0BE356B04C1}" sibTransId="{94BEC9CD-949F-4F92-9ACB-2968FAC546DA}"/>
    <dgm:cxn modelId="{02C694ED-66D6-4B3E-92AF-6133F4DBB875}" type="presOf" srcId="{6B419BBD-76DC-4125-930E-8E2A873FE73C}" destId="{9DC7F348-63C7-4B10-8194-BE7E97125C5F}" srcOrd="0" destOrd="0" presId="urn:microsoft.com/office/officeart/2018/2/layout/IconVerticalSolidList"/>
    <dgm:cxn modelId="{25C181F5-FE09-4554-8ED9-71191F83CA5C}" srcId="{D4F88CC5-5756-4360-A45C-33084EA33805}" destId="{6B419BBD-76DC-4125-930E-8E2A873FE73C}" srcOrd="2" destOrd="0" parTransId="{EB3D8088-6DF2-44CD-A740-7B69C9DEC7B1}" sibTransId="{E8B6CEC4-BDA2-4755-A8EF-E6716CC5FC52}"/>
    <dgm:cxn modelId="{274A8C02-7A8A-40C5-8669-765BD6B7BDD6}" type="presParOf" srcId="{DF831FB4-34C4-4EC2-888E-ADF447BBB8D1}" destId="{0ED84DB0-3436-4248-BEF0-ED763FA559AF}" srcOrd="0" destOrd="0" presId="urn:microsoft.com/office/officeart/2018/2/layout/IconVerticalSolidList"/>
    <dgm:cxn modelId="{527EE92D-B148-434C-B676-D00C4E698847}" type="presParOf" srcId="{0ED84DB0-3436-4248-BEF0-ED763FA559AF}" destId="{61B1F44B-2DA5-49E1-B4C8-DD85BF32A3AC}" srcOrd="0" destOrd="0" presId="urn:microsoft.com/office/officeart/2018/2/layout/IconVerticalSolidList"/>
    <dgm:cxn modelId="{DEFA9CCA-2E86-4622-854E-E1EDF495464C}" type="presParOf" srcId="{0ED84DB0-3436-4248-BEF0-ED763FA559AF}" destId="{5D7878CA-EC09-4932-9A63-AA1A264A0F76}" srcOrd="1" destOrd="0" presId="urn:microsoft.com/office/officeart/2018/2/layout/IconVerticalSolidList"/>
    <dgm:cxn modelId="{CE2DA82B-F16F-41B5-9F8C-1E9E74D60852}" type="presParOf" srcId="{0ED84DB0-3436-4248-BEF0-ED763FA559AF}" destId="{388B4056-A0B1-46AD-8638-040E5596DBDA}" srcOrd="2" destOrd="0" presId="urn:microsoft.com/office/officeart/2018/2/layout/IconVerticalSolidList"/>
    <dgm:cxn modelId="{B6F162C6-E241-4A35-A3D6-22D6312BF7D9}" type="presParOf" srcId="{0ED84DB0-3436-4248-BEF0-ED763FA559AF}" destId="{98F8871A-8D88-4492-885A-CB22B076B7B3}" srcOrd="3" destOrd="0" presId="urn:microsoft.com/office/officeart/2018/2/layout/IconVerticalSolidList"/>
    <dgm:cxn modelId="{D78BFE6E-4697-4C21-AB95-8572367EC4C5}" type="presParOf" srcId="{DF831FB4-34C4-4EC2-888E-ADF447BBB8D1}" destId="{E581B86C-BBBA-478B-AA76-6A9B4A26F63F}" srcOrd="1" destOrd="0" presId="urn:microsoft.com/office/officeart/2018/2/layout/IconVerticalSolidList"/>
    <dgm:cxn modelId="{52B5A586-D0C6-4479-9085-3C4DC0988F01}" type="presParOf" srcId="{DF831FB4-34C4-4EC2-888E-ADF447BBB8D1}" destId="{220246C1-8C81-4EDE-810B-AFF8EB7AE9C7}" srcOrd="2" destOrd="0" presId="urn:microsoft.com/office/officeart/2018/2/layout/IconVerticalSolidList"/>
    <dgm:cxn modelId="{7E969E79-6054-47B8-A2CA-CABB4CA396A0}" type="presParOf" srcId="{220246C1-8C81-4EDE-810B-AFF8EB7AE9C7}" destId="{7C0ABF4E-561D-4F66-9BC6-A01EFB84BEF1}" srcOrd="0" destOrd="0" presId="urn:microsoft.com/office/officeart/2018/2/layout/IconVerticalSolidList"/>
    <dgm:cxn modelId="{F66A2784-A546-401E-9178-EE86733E2132}" type="presParOf" srcId="{220246C1-8C81-4EDE-810B-AFF8EB7AE9C7}" destId="{1AF8C7DE-5F4C-42FA-B349-954C6ED46FCE}" srcOrd="1" destOrd="0" presId="urn:microsoft.com/office/officeart/2018/2/layout/IconVerticalSolidList"/>
    <dgm:cxn modelId="{FA13073F-4791-4461-BEFD-4386D44FAC86}" type="presParOf" srcId="{220246C1-8C81-4EDE-810B-AFF8EB7AE9C7}" destId="{D30C7460-CC7B-4A9E-9C5C-8B616F2D9900}" srcOrd="2" destOrd="0" presId="urn:microsoft.com/office/officeart/2018/2/layout/IconVerticalSolidList"/>
    <dgm:cxn modelId="{CC1D55FF-BA8A-4816-AD9A-8812A172D0C7}" type="presParOf" srcId="{220246C1-8C81-4EDE-810B-AFF8EB7AE9C7}" destId="{853214F7-4C66-47B8-B958-995C736F430E}" srcOrd="3" destOrd="0" presId="urn:microsoft.com/office/officeart/2018/2/layout/IconVerticalSolidList"/>
    <dgm:cxn modelId="{83EB5374-CEFA-421E-8B3B-842DF25A280B}" type="presParOf" srcId="{DF831FB4-34C4-4EC2-888E-ADF447BBB8D1}" destId="{8863C451-2C7B-4EA7-9C13-B3483F00FE7B}" srcOrd="3" destOrd="0" presId="urn:microsoft.com/office/officeart/2018/2/layout/IconVerticalSolidList"/>
    <dgm:cxn modelId="{7EE1D7BD-36D8-409D-90BD-6355BF86297C}" type="presParOf" srcId="{DF831FB4-34C4-4EC2-888E-ADF447BBB8D1}" destId="{FB860FFE-C427-4349-B0D3-E1089C8549D6}" srcOrd="4" destOrd="0" presId="urn:microsoft.com/office/officeart/2018/2/layout/IconVerticalSolidList"/>
    <dgm:cxn modelId="{53ED2F8C-D929-4631-B31E-BD6292928C95}" type="presParOf" srcId="{FB860FFE-C427-4349-B0D3-E1089C8549D6}" destId="{E60A666D-2D67-482E-B54B-DDFE09EF6BBF}" srcOrd="0" destOrd="0" presId="urn:microsoft.com/office/officeart/2018/2/layout/IconVerticalSolidList"/>
    <dgm:cxn modelId="{DDC6C650-649B-4DBC-8602-4B1C7548FD87}" type="presParOf" srcId="{FB860FFE-C427-4349-B0D3-E1089C8549D6}" destId="{3100415C-FFCB-49A2-8EF5-28E4BFDBBBF0}" srcOrd="1" destOrd="0" presId="urn:microsoft.com/office/officeart/2018/2/layout/IconVerticalSolidList"/>
    <dgm:cxn modelId="{FC8F3688-D1E7-4608-AF3E-455A9502C6FB}" type="presParOf" srcId="{FB860FFE-C427-4349-B0D3-E1089C8549D6}" destId="{D2511DB4-2D10-43A1-9892-9C667DE018E3}" srcOrd="2" destOrd="0" presId="urn:microsoft.com/office/officeart/2018/2/layout/IconVerticalSolidList"/>
    <dgm:cxn modelId="{13933B40-EE4E-42FD-8FCE-BA344DCA66BB}" type="presParOf" srcId="{FB860FFE-C427-4349-B0D3-E1089C8549D6}" destId="{9DC7F348-63C7-4B10-8194-BE7E97125C5F}" srcOrd="3" destOrd="0" presId="urn:microsoft.com/office/officeart/2018/2/layout/IconVerticalSolidList"/>
    <dgm:cxn modelId="{E3CE9A51-503D-4CC1-962B-D3C8F63BF1C4}" type="presParOf" srcId="{DF831FB4-34C4-4EC2-888E-ADF447BBB8D1}" destId="{065DC3F6-0215-4E72-98CB-CBCD047EFD34}" srcOrd="5" destOrd="0" presId="urn:microsoft.com/office/officeart/2018/2/layout/IconVerticalSolidList"/>
    <dgm:cxn modelId="{04D91E4B-D069-400B-9571-386ED65F2D3D}" type="presParOf" srcId="{DF831FB4-34C4-4EC2-888E-ADF447BBB8D1}" destId="{1B96DB9D-1EF4-498A-B94F-9C18E00AB7C3}" srcOrd="6" destOrd="0" presId="urn:microsoft.com/office/officeart/2018/2/layout/IconVerticalSolidList"/>
    <dgm:cxn modelId="{5DDDA43C-E4E0-4696-9D6C-74D585E23FB5}" type="presParOf" srcId="{1B96DB9D-1EF4-498A-B94F-9C18E00AB7C3}" destId="{1941E632-7533-40FA-829C-409DBBFE411D}" srcOrd="0" destOrd="0" presId="urn:microsoft.com/office/officeart/2018/2/layout/IconVerticalSolidList"/>
    <dgm:cxn modelId="{C09F721C-12EC-4875-83B8-42E8BD6C6804}" type="presParOf" srcId="{1B96DB9D-1EF4-498A-B94F-9C18E00AB7C3}" destId="{9FF7B1C4-7590-4D8D-8115-3BA9AF067FC2}" srcOrd="1" destOrd="0" presId="urn:microsoft.com/office/officeart/2018/2/layout/IconVerticalSolidList"/>
    <dgm:cxn modelId="{54E5ECFE-B844-4728-AE94-C3A1410BA225}" type="presParOf" srcId="{1B96DB9D-1EF4-498A-B94F-9C18E00AB7C3}" destId="{906250AC-8B16-4BCF-990B-688D966791E5}" srcOrd="2" destOrd="0" presId="urn:microsoft.com/office/officeart/2018/2/layout/IconVerticalSolidList"/>
    <dgm:cxn modelId="{4AE6FC48-54E4-4EAF-9E29-86B5A734E3AF}" type="presParOf" srcId="{1B96DB9D-1EF4-498A-B94F-9C18E00AB7C3}" destId="{764C6DC6-63AE-49B2-88BC-B394657A7A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EDEC08-9DDF-4847-B67D-CE14820A25EE}" type="doc">
      <dgm:prSet loTypeId="urn:microsoft.com/office/officeart/2018/5/layout/IconCircleLabelList" loCatId="icon" qsTypeId="urn:microsoft.com/office/officeart/2005/8/quickstyle/simple1" qsCatId="simple" csTypeId="urn:microsoft.com/office/officeart/2005/8/colors/accent0_3" csCatId="mainScheme" phldr="1"/>
      <dgm:spPr/>
      <dgm:t>
        <a:bodyPr/>
        <a:lstStyle/>
        <a:p>
          <a:endParaRPr lang="en-US"/>
        </a:p>
      </dgm:t>
    </dgm:pt>
    <dgm:pt modelId="{1ECEE6C6-544B-448B-87B4-A6BD7E5987E6}">
      <dgm:prSet/>
      <dgm:spPr/>
      <dgm:t>
        <a:bodyPr/>
        <a:lstStyle/>
        <a:p>
          <a:pPr>
            <a:defRPr cap="all"/>
          </a:pPr>
          <a:r>
            <a:rPr lang="en-US" dirty="0"/>
            <a:t>Subscription</a:t>
          </a:r>
        </a:p>
      </dgm:t>
    </dgm:pt>
    <dgm:pt modelId="{982B33F2-5C8B-4125-BB86-F20D8D4A5DA9}" type="parTrans" cxnId="{AEC85501-8EC5-4060-98D6-8FE51B067335}">
      <dgm:prSet/>
      <dgm:spPr/>
      <dgm:t>
        <a:bodyPr/>
        <a:lstStyle/>
        <a:p>
          <a:endParaRPr lang="en-US"/>
        </a:p>
      </dgm:t>
    </dgm:pt>
    <dgm:pt modelId="{DF5D58E8-3B6A-4A00-BFDF-76289DF89AE0}" type="sibTrans" cxnId="{AEC85501-8EC5-4060-98D6-8FE51B067335}">
      <dgm:prSet/>
      <dgm:spPr/>
      <dgm:t>
        <a:bodyPr/>
        <a:lstStyle/>
        <a:p>
          <a:endParaRPr lang="en-US"/>
        </a:p>
      </dgm:t>
    </dgm:pt>
    <dgm:pt modelId="{C425F085-5B81-4AED-9636-806FF8ED758E}">
      <dgm:prSet/>
      <dgm:spPr/>
      <dgm:t>
        <a:bodyPr/>
        <a:lstStyle/>
        <a:p>
          <a:pPr>
            <a:defRPr cap="all"/>
          </a:pPr>
          <a:r>
            <a:rPr lang="en-US" dirty="0"/>
            <a:t>OAuth2.0</a:t>
          </a:r>
        </a:p>
      </dgm:t>
    </dgm:pt>
    <dgm:pt modelId="{A6FE73A7-6656-469D-A956-6EA026916971}" type="parTrans" cxnId="{EDFCD010-F26E-4CCE-9A0E-EF923836C5D4}">
      <dgm:prSet/>
      <dgm:spPr/>
      <dgm:t>
        <a:bodyPr/>
        <a:lstStyle/>
        <a:p>
          <a:endParaRPr lang="en-US"/>
        </a:p>
      </dgm:t>
    </dgm:pt>
    <dgm:pt modelId="{634C2C01-1674-40F0-B94A-045290BD243C}" type="sibTrans" cxnId="{EDFCD010-F26E-4CCE-9A0E-EF923836C5D4}">
      <dgm:prSet/>
      <dgm:spPr/>
      <dgm:t>
        <a:bodyPr/>
        <a:lstStyle/>
        <a:p>
          <a:endParaRPr lang="en-US"/>
        </a:p>
      </dgm:t>
    </dgm:pt>
    <dgm:pt modelId="{96EB5ACE-11A8-49EA-ADC1-8FA7D2F6BF50}">
      <dgm:prSet/>
      <dgm:spPr/>
      <dgm:t>
        <a:bodyPr/>
        <a:lstStyle/>
        <a:p>
          <a:pPr>
            <a:defRPr cap="all"/>
          </a:pPr>
          <a:r>
            <a:rPr lang="en-US" dirty="0"/>
            <a:t>Client certificates</a:t>
          </a:r>
        </a:p>
      </dgm:t>
    </dgm:pt>
    <dgm:pt modelId="{E51AB951-49CB-4ABA-878E-780594D7B766}" type="parTrans" cxnId="{1BC229A9-086E-4B55-A2C5-853D122CE89B}">
      <dgm:prSet/>
      <dgm:spPr/>
      <dgm:t>
        <a:bodyPr/>
        <a:lstStyle/>
        <a:p>
          <a:endParaRPr lang="en-US"/>
        </a:p>
      </dgm:t>
    </dgm:pt>
    <dgm:pt modelId="{25BE7780-A947-4815-BECC-B8E265CF97CF}" type="sibTrans" cxnId="{1BC229A9-086E-4B55-A2C5-853D122CE89B}">
      <dgm:prSet/>
      <dgm:spPr/>
      <dgm:t>
        <a:bodyPr/>
        <a:lstStyle/>
        <a:p>
          <a:endParaRPr lang="en-US"/>
        </a:p>
      </dgm:t>
    </dgm:pt>
    <dgm:pt modelId="{06A0575E-7C94-43CC-91A9-EBC3D47F0700}">
      <dgm:prSet/>
      <dgm:spPr/>
      <dgm:t>
        <a:bodyPr/>
        <a:lstStyle/>
        <a:p>
          <a:pPr>
            <a:defRPr cap="all"/>
          </a:pPr>
          <a:r>
            <a:rPr lang="en-US" dirty="0"/>
            <a:t>IP whitelisting</a:t>
          </a:r>
        </a:p>
      </dgm:t>
    </dgm:pt>
    <dgm:pt modelId="{9AF4DFD6-0CBD-4F1E-B471-E603ABC61DA6}" type="parTrans" cxnId="{B7FB2DF1-4D81-4B30-8EA1-0701E6D4565E}">
      <dgm:prSet/>
      <dgm:spPr/>
      <dgm:t>
        <a:bodyPr/>
        <a:lstStyle/>
        <a:p>
          <a:endParaRPr lang="en-US"/>
        </a:p>
      </dgm:t>
    </dgm:pt>
    <dgm:pt modelId="{F5FEE3BC-9180-4997-A49C-86B464EDB1FE}" type="sibTrans" cxnId="{B7FB2DF1-4D81-4B30-8EA1-0701E6D4565E}">
      <dgm:prSet/>
      <dgm:spPr/>
      <dgm:t>
        <a:bodyPr/>
        <a:lstStyle/>
        <a:p>
          <a:endParaRPr lang="en-US"/>
        </a:p>
      </dgm:t>
    </dgm:pt>
    <dgm:pt modelId="{B93E6E9D-681D-42CD-ADE6-901F8B50572E}" type="pres">
      <dgm:prSet presAssocID="{41EDEC08-9DDF-4847-B67D-CE14820A25EE}" presName="root" presStyleCnt="0">
        <dgm:presLayoutVars>
          <dgm:dir/>
          <dgm:resizeHandles val="exact"/>
        </dgm:presLayoutVars>
      </dgm:prSet>
      <dgm:spPr/>
    </dgm:pt>
    <dgm:pt modelId="{5045272D-3006-4D73-AAD9-E5E36D3E009F}" type="pres">
      <dgm:prSet presAssocID="{1ECEE6C6-544B-448B-87B4-A6BD7E5987E6}" presName="compNode" presStyleCnt="0"/>
      <dgm:spPr/>
    </dgm:pt>
    <dgm:pt modelId="{F637C161-AB87-4E3C-9713-260889A6D24F}" type="pres">
      <dgm:prSet presAssocID="{1ECEE6C6-544B-448B-87B4-A6BD7E5987E6}" presName="iconBgRect" presStyleLbl="bgShp" presStyleIdx="0" presStyleCnt="4"/>
      <dgm:spPr/>
    </dgm:pt>
    <dgm:pt modelId="{CEFF8FCB-E2FA-4B5B-8BEA-855010596BAF}" type="pres">
      <dgm:prSet presAssocID="{1ECEE6C6-544B-448B-87B4-A6BD7E5987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1F17D3B-DD1F-459A-9A38-7AC86E4028A0}" type="pres">
      <dgm:prSet presAssocID="{1ECEE6C6-544B-448B-87B4-A6BD7E5987E6}" presName="spaceRect" presStyleCnt="0"/>
      <dgm:spPr/>
    </dgm:pt>
    <dgm:pt modelId="{920E3120-468A-47E2-98BB-671D1BFF71F4}" type="pres">
      <dgm:prSet presAssocID="{1ECEE6C6-544B-448B-87B4-A6BD7E5987E6}" presName="textRect" presStyleLbl="revTx" presStyleIdx="0" presStyleCnt="4">
        <dgm:presLayoutVars>
          <dgm:chMax val="1"/>
          <dgm:chPref val="1"/>
        </dgm:presLayoutVars>
      </dgm:prSet>
      <dgm:spPr/>
    </dgm:pt>
    <dgm:pt modelId="{7B4A2812-D8B5-477E-8DC5-6DCD580C0307}" type="pres">
      <dgm:prSet presAssocID="{DF5D58E8-3B6A-4A00-BFDF-76289DF89AE0}" presName="sibTrans" presStyleCnt="0"/>
      <dgm:spPr/>
    </dgm:pt>
    <dgm:pt modelId="{F35AF664-639B-4FB9-9EF4-84C657B00F4D}" type="pres">
      <dgm:prSet presAssocID="{C425F085-5B81-4AED-9636-806FF8ED758E}" presName="compNode" presStyleCnt="0"/>
      <dgm:spPr/>
    </dgm:pt>
    <dgm:pt modelId="{2E38B083-F8F3-4D55-8C7A-1AD36F830B24}" type="pres">
      <dgm:prSet presAssocID="{C425F085-5B81-4AED-9636-806FF8ED758E}" presName="iconBgRect" presStyleLbl="bgShp" presStyleIdx="1" presStyleCnt="4"/>
      <dgm:spPr/>
    </dgm:pt>
    <dgm:pt modelId="{6BAA5665-AEAA-453D-A365-A67A563671CA}" type="pres">
      <dgm:prSet presAssocID="{C425F085-5B81-4AED-9636-806FF8ED75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stache"/>
        </a:ext>
      </dgm:extLst>
    </dgm:pt>
    <dgm:pt modelId="{EE860229-91BC-448C-AA03-8F7A63269F60}" type="pres">
      <dgm:prSet presAssocID="{C425F085-5B81-4AED-9636-806FF8ED758E}" presName="spaceRect" presStyleCnt="0"/>
      <dgm:spPr/>
    </dgm:pt>
    <dgm:pt modelId="{3B480EF8-82C0-45D5-8037-A95842169D50}" type="pres">
      <dgm:prSet presAssocID="{C425F085-5B81-4AED-9636-806FF8ED758E}" presName="textRect" presStyleLbl="revTx" presStyleIdx="1" presStyleCnt="4">
        <dgm:presLayoutVars>
          <dgm:chMax val="1"/>
          <dgm:chPref val="1"/>
        </dgm:presLayoutVars>
      </dgm:prSet>
      <dgm:spPr/>
    </dgm:pt>
    <dgm:pt modelId="{54537451-2D89-4945-B606-278A202B2024}" type="pres">
      <dgm:prSet presAssocID="{634C2C01-1674-40F0-B94A-045290BD243C}" presName="sibTrans" presStyleCnt="0"/>
      <dgm:spPr/>
    </dgm:pt>
    <dgm:pt modelId="{6982AE87-FD1D-43A5-9C6B-29D32A435CFF}" type="pres">
      <dgm:prSet presAssocID="{96EB5ACE-11A8-49EA-ADC1-8FA7D2F6BF50}" presName="compNode" presStyleCnt="0"/>
      <dgm:spPr/>
    </dgm:pt>
    <dgm:pt modelId="{5268643D-BC42-4BF8-B9CA-0AB9D5227099}" type="pres">
      <dgm:prSet presAssocID="{96EB5ACE-11A8-49EA-ADC1-8FA7D2F6BF50}" presName="iconBgRect" presStyleLbl="bgShp" presStyleIdx="2" presStyleCnt="4"/>
      <dgm:spPr/>
    </dgm:pt>
    <dgm:pt modelId="{2A32EEB3-EE60-4B5D-8056-759B75B269BD}" type="pres">
      <dgm:prSet presAssocID="{96EB5ACE-11A8-49EA-ADC1-8FA7D2F6BF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61011D92-14B0-4A34-85C6-812013E6B999}" type="pres">
      <dgm:prSet presAssocID="{96EB5ACE-11A8-49EA-ADC1-8FA7D2F6BF50}" presName="spaceRect" presStyleCnt="0"/>
      <dgm:spPr/>
    </dgm:pt>
    <dgm:pt modelId="{5342CA98-9A86-4126-9BFF-267609685DB3}" type="pres">
      <dgm:prSet presAssocID="{96EB5ACE-11A8-49EA-ADC1-8FA7D2F6BF50}" presName="textRect" presStyleLbl="revTx" presStyleIdx="2" presStyleCnt="4">
        <dgm:presLayoutVars>
          <dgm:chMax val="1"/>
          <dgm:chPref val="1"/>
        </dgm:presLayoutVars>
      </dgm:prSet>
      <dgm:spPr/>
    </dgm:pt>
    <dgm:pt modelId="{18D1CF03-A9ED-41EA-8D14-1AECF12346A4}" type="pres">
      <dgm:prSet presAssocID="{25BE7780-A947-4815-BECC-B8E265CF97CF}" presName="sibTrans" presStyleCnt="0"/>
      <dgm:spPr/>
    </dgm:pt>
    <dgm:pt modelId="{4B2BF048-EE8A-45BC-A784-DD42A78EC7FA}" type="pres">
      <dgm:prSet presAssocID="{06A0575E-7C94-43CC-91A9-EBC3D47F0700}" presName="compNode" presStyleCnt="0"/>
      <dgm:spPr/>
    </dgm:pt>
    <dgm:pt modelId="{3F7761CC-4578-4612-94D0-6C39399E3D03}" type="pres">
      <dgm:prSet presAssocID="{06A0575E-7C94-43CC-91A9-EBC3D47F0700}" presName="iconBgRect" presStyleLbl="bgShp" presStyleIdx="3" presStyleCnt="4"/>
      <dgm:spPr/>
    </dgm:pt>
    <dgm:pt modelId="{9E31A67B-32BE-4A18-8CE7-FDB4BAD0F5C3}" type="pres">
      <dgm:prSet presAssocID="{06A0575E-7C94-43CC-91A9-EBC3D47F07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78DC0D4E-1434-4F3D-A57E-77862B3CD0E1}" type="pres">
      <dgm:prSet presAssocID="{06A0575E-7C94-43CC-91A9-EBC3D47F0700}" presName="spaceRect" presStyleCnt="0"/>
      <dgm:spPr/>
    </dgm:pt>
    <dgm:pt modelId="{D0FEBA05-F591-4201-A76A-4324C6AB4CF7}" type="pres">
      <dgm:prSet presAssocID="{06A0575E-7C94-43CC-91A9-EBC3D47F0700}" presName="textRect" presStyleLbl="revTx" presStyleIdx="3" presStyleCnt="4">
        <dgm:presLayoutVars>
          <dgm:chMax val="1"/>
          <dgm:chPref val="1"/>
        </dgm:presLayoutVars>
      </dgm:prSet>
      <dgm:spPr/>
    </dgm:pt>
  </dgm:ptLst>
  <dgm:cxnLst>
    <dgm:cxn modelId="{AEC85501-8EC5-4060-98D6-8FE51B067335}" srcId="{41EDEC08-9DDF-4847-B67D-CE14820A25EE}" destId="{1ECEE6C6-544B-448B-87B4-A6BD7E5987E6}" srcOrd="0" destOrd="0" parTransId="{982B33F2-5C8B-4125-BB86-F20D8D4A5DA9}" sibTransId="{DF5D58E8-3B6A-4A00-BFDF-76289DF89AE0}"/>
    <dgm:cxn modelId="{EDFCD010-F26E-4CCE-9A0E-EF923836C5D4}" srcId="{41EDEC08-9DDF-4847-B67D-CE14820A25EE}" destId="{C425F085-5B81-4AED-9636-806FF8ED758E}" srcOrd="1" destOrd="0" parTransId="{A6FE73A7-6656-469D-A956-6EA026916971}" sibTransId="{634C2C01-1674-40F0-B94A-045290BD243C}"/>
    <dgm:cxn modelId="{80CA941C-9978-423D-9277-513596F47261}" type="presOf" srcId="{41EDEC08-9DDF-4847-B67D-CE14820A25EE}" destId="{B93E6E9D-681D-42CD-ADE6-901F8B50572E}" srcOrd="0" destOrd="0" presId="urn:microsoft.com/office/officeart/2018/5/layout/IconCircleLabelList"/>
    <dgm:cxn modelId="{5CCA918E-47A0-40F7-84AB-C24C140ED926}" type="presOf" srcId="{96EB5ACE-11A8-49EA-ADC1-8FA7D2F6BF50}" destId="{5342CA98-9A86-4126-9BFF-267609685DB3}" srcOrd="0" destOrd="0" presId="urn:microsoft.com/office/officeart/2018/5/layout/IconCircleLabelList"/>
    <dgm:cxn modelId="{8266C198-E26B-4AD0-875C-B174266B6C9A}" type="presOf" srcId="{06A0575E-7C94-43CC-91A9-EBC3D47F0700}" destId="{D0FEBA05-F591-4201-A76A-4324C6AB4CF7}" srcOrd="0" destOrd="0" presId="urn:microsoft.com/office/officeart/2018/5/layout/IconCircleLabelList"/>
    <dgm:cxn modelId="{1BC229A9-086E-4B55-A2C5-853D122CE89B}" srcId="{41EDEC08-9DDF-4847-B67D-CE14820A25EE}" destId="{96EB5ACE-11A8-49EA-ADC1-8FA7D2F6BF50}" srcOrd="2" destOrd="0" parTransId="{E51AB951-49CB-4ABA-878E-780594D7B766}" sibTransId="{25BE7780-A947-4815-BECC-B8E265CF97CF}"/>
    <dgm:cxn modelId="{0D856FBA-C049-424E-B817-2CBE12C58B3B}" type="presOf" srcId="{C425F085-5B81-4AED-9636-806FF8ED758E}" destId="{3B480EF8-82C0-45D5-8037-A95842169D50}" srcOrd="0" destOrd="0" presId="urn:microsoft.com/office/officeart/2018/5/layout/IconCircleLabelList"/>
    <dgm:cxn modelId="{12DFB5BB-9D9E-4E33-A7DB-2950F7890874}" type="presOf" srcId="{1ECEE6C6-544B-448B-87B4-A6BD7E5987E6}" destId="{920E3120-468A-47E2-98BB-671D1BFF71F4}" srcOrd="0" destOrd="0" presId="urn:microsoft.com/office/officeart/2018/5/layout/IconCircleLabelList"/>
    <dgm:cxn modelId="{B7FB2DF1-4D81-4B30-8EA1-0701E6D4565E}" srcId="{41EDEC08-9DDF-4847-B67D-CE14820A25EE}" destId="{06A0575E-7C94-43CC-91A9-EBC3D47F0700}" srcOrd="3" destOrd="0" parTransId="{9AF4DFD6-0CBD-4F1E-B471-E603ABC61DA6}" sibTransId="{F5FEE3BC-9180-4997-A49C-86B464EDB1FE}"/>
    <dgm:cxn modelId="{FEF0BEE8-B911-4515-943D-702AE68D206A}" type="presParOf" srcId="{B93E6E9D-681D-42CD-ADE6-901F8B50572E}" destId="{5045272D-3006-4D73-AAD9-E5E36D3E009F}" srcOrd="0" destOrd="0" presId="urn:microsoft.com/office/officeart/2018/5/layout/IconCircleLabelList"/>
    <dgm:cxn modelId="{4F692852-CEB9-4DBD-8073-56EED6250CC0}" type="presParOf" srcId="{5045272D-3006-4D73-AAD9-E5E36D3E009F}" destId="{F637C161-AB87-4E3C-9713-260889A6D24F}" srcOrd="0" destOrd="0" presId="urn:microsoft.com/office/officeart/2018/5/layout/IconCircleLabelList"/>
    <dgm:cxn modelId="{FA86B923-5186-4C68-AB64-1CE795BC4FD1}" type="presParOf" srcId="{5045272D-3006-4D73-AAD9-E5E36D3E009F}" destId="{CEFF8FCB-E2FA-4B5B-8BEA-855010596BAF}" srcOrd="1" destOrd="0" presId="urn:microsoft.com/office/officeart/2018/5/layout/IconCircleLabelList"/>
    <dgm:cxn modelId="{63132615-288A-40B5-B7F6-F32CC9F5F9B4}" type="presParOf" srcId="{5045272D-3006-4D73-AAD9-E5E36D3E009F}" destId="{61F17D3B-DD1F-459A-9A38-7AC86E4028A0}" srcOrd="2" destOrd="0" presId="urn:microsoft.com/office/officeart/2018/5/layout/IconCircleLabelList"/>
    <dgm:cxn modelId="{D5739FD4-8BEC-40EF-BB19-11B5342826A6}" type="presParOf" srcId="{5045272D-3006-4D73-AAD9-E5E36D3E009F}" destId="{920E3120-468A-47E2-98BB-671D1BFF71F4}" srcOrd="3" destOrd="0" presId="urn:microsoft.com/office/officeart/2018/5/layout/IconCircleLabelList"/>
    <dgm:cxn modelId="{CB209236-63D7-4C7A-8455-9F3DC3C5438B}" type="presParOf" srcId="{B93E6E9D-681D-42CD-ADE6-901F8B50572E}" destId="{7B4A2812-D8B5-477E-8DC5-6DCD580C0307}" srcOrd="1" destOrd="0" presId="urn:microsoft.com/office/officeart/2018/5/layout/IconCircleLabelList"/>
    <dgm:cxn modelId="{A3D15E79-3438-43F2-8CC9-D78DA80D71A1}" type="presParOf" srcId="{B93E6E9D-681D-42CD-ADE6-901F8B50572E}" destId="{F35AF664-639B-4FB9-9EF4-84C657B00F4D}" srcOrd="2" destOrd="0" presId="urn:microsoft.com/office/officeart/2018/5/layout/IconCircleLabelList"/>
    <dgm:cxn modelId="{CDCE8BF3-1A72-4C78-BC09-9661CD29CE0A}" type="presParOf" srcId="{F35AF664-639B-4FB9-9EF4-84C657B00F4D}" destId="{2E38B083-F8F3-4D55-8C7A-1AD36F830B24}" srcOrd="0" destOrd="0" presId="urn:microsoft.com/office/officeart/2018/5/layout/IconCircleLabelList"/>
    <dgm:cxn modelId="{09B607CC-1130-419E-BF51-6E02B701B5B8}" type="presParOf" srcId="{F35AF664-639B-4FB9-9EF4-84C657B00F4D}" destId="{6BAA5665-AEAA-453D-A365-A67A563671CA}" srcOrd="1" destOrd="0" presId="urn:microsoft.com/office/officeart/2018/5/layout/IconCircleLabelList"/>
    <dgm:cxn modelId="{E5EA5CBE-16A9-43D0-AAFE-643CE47D12C2}" type="presParOf" srcId="{F35AF664-639B-4FB9-9EF4-84C657B00F4D}" destId="{EE860229-91BC-448C-AA03-8F7A63269F60}" srcOrd="2" destOrd="0" presId="urn:microsoft.com/office/officeart/2018/5/layout/IconCircleLabelList"/>
    <dgm:cxn modelId="{5D861B0C-0B64-4817-980B-AEB10B0167C2}" type="presParOf" srcId="{F35AF664-639B-4FB9-9EF4-84C657B00F4D}" destId="{3B480EF8-82C0-45D5-8037-A95842169D50}" srcOrd="3" destOrd="0" presId="urn:microsoft.com/office/officeart/2018/5/layout/IconCircleLabelList"/>
    <dgm:cxn modelId="{086EB00C-DBCB-476E-ABB4-F7E764E370AC}" type="presParOf" srcId="{B93E6E9D-681D-42CD-ADE6-901F8B50572E}" destId="{54537451-2D89-4945-B606-278A202B2024}" srcOrd="3" destOrd="0" presId="urn:microsoft.com/office/officeart/2018/5/layout/IconCircleLabelList"/>
    <dgm:cxn modelId="{36CC581F-17B2-48C2-B3EE-2B16F5FFF6A7}" type="presParOf" srcId="{B93E6E9D-681D-42CD-ADE6-901F8B50572E}" destId="{6982AE87-FD1D-43A5-9C6B-29D32A435CFF}" srcOrd="4" destOrd="0" presId="urn:microsoft.com/office/officeart/2018/5/layout/IconCircleLabelList"/>
    <dgm:cxn modelId="{0C9170EE-5979-4EC2-935B-5FD182D6B5DE}" type="presParOf" srcId="{6982AE87-FD1D-43A5-9C6B-29D32A435CFF}" destId="{5268643D-BC42-4BF8-B9CA-0AB9D5227099}" srcOrd="0" destOrd="0" presId="urn:microsoft.com/office/officeart/2018/5/layout/IconCircleLabelList"/>
    <dgm:cxn modelId="{3FA14514-98D3-4DF5-A22B-87DBCF7B5A7C}" type="presParOf" srcId="{6982AE87-FD1D-43A5-9C6B-29D32A435CFF}" destId="{2A32EEB3-EE60-4B5D-8056-759B75B269BD}" srcOrd="1" destOrd="0" presId="urn:microsoft.com/office/officeart/2018/5/layout/IconCircleLabelList"/>
    <dgm:cxn modelId="{BEF3F64A-3544-47FE-A2B1-BEF851A0AB8E}" type="presParOf" srcId="{6982AE87-FD1D-43A5-9C6B-29D32A435CFF}" destId="{61011D92-14B0-4A34-85C6-812013E6B999}" srcOrd="2" destOrd="0" presId="urn:microsoft.com/office/officeart/2018/5/layout/IconCircleLabelList"/>
    <dgm:cxn modelId="{CB19085E-93CC-4EA5-A306-6C9D4C38D46F}" type="presParOf" srcId="{6982AE87-FD1D-43A5-9C6B-29D32A435CFF}" destId="{5342CA98-9A86-4126-9BFF-267609685DB3}" srcOrd="3" destOrd="0" presId="urn:microsoft.com/office/officeart/2018/5/layout/IconCircleLabelList"/>
    <dgm:cxn modelId="{0E2C8A73-C22D-461D-B91D-D32D113D9B3E}" type="presParOf" srcId="{B93E6E9D-681D-42CD-ADE6-901F8B50572E}" destId="{18D1CF03-A9ED-41EA-8D14-1AECF12346A4}" srcOrd="5" destOrd="0" presId="urn:microsoft.com/office/officeart/2018/5/layout/IconCircleLabelList"/>
    <dgm:cxn modelId="{2D312ECC-7BA3-4C68-A458-03FE07F1BD51}" type="presParOf" srcId="{B93E6E9D-681D-42CD-ADE6-901F8B50572E}" destId="{4B2BF048-EE8A-45BC-A784-DD42A78EC7FA}" srcOrd="6" destOrd="0" presId="urn:microsoft.com/office/officeart/2018/5/layout/IconCircleLabelList"/>
    <dgm:cxn modelId="{6B982797-901F-4A52-A7C8-B8F47F3867CB}" type="presParOf" srcId="{4B2BF048-EE8A-45BC-A784-DD42A78EC7FA}" destId="{3F7761CC-4578-4612-94D0-6C39399E3D03}" srcOrd="0" destOrd="0" presId="urn:microsoft.com/office/officeart/2018/5/layout/IconCircleLabelList"/>
    <dgm:cxn modelId="{EEB99C2C-4C26-4C2A-A8E0-A28802B52838}" type="presParOf" srcId="{4B2BF048-EE8A-45BC-A784-DD42A78EC7FA}" destId="{9E31A67B-32BE-4A18-8CE7-FDB4BAD0F5C3}" srcOrd="1" destOrd="0" presId="urn:microsoft.com/office/officeart/2018/5/layout/IconCircleLabelList"/>
    <dgm:cxn modelId="{2180B44C-BCDA-493B-B931-E941F2453CBF}" type="presParOf" srcId="{4B2BF048-EE8A-45BC-A784-DD42A78EC7FA}" destId="{78DC0D4E-1434-4F3D-A57E-77862B3CD0E1}" srcOrd="2" destOrd="0" presId="urn:microsoft.com/office/officeart/2018/5/layout/IconCircleLabelList"/>
    <dgm:cxn modelId="{AA501FE8-D55D-40FC-8784-29C11BE8475C}" type="presParOf" srcId="{4B2BF048-EE8A-45BC-A784-DD42A78EC7FA}" destId="{D0FEBA05-F591-4201-A76A-4324C6AB4CF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DF128-950C-41CB-BDF8-B919563ECC6D}">
      <dsp:nvSpPr>
        <dsp:cNvPr id="0" name=""/>
        <dsp:cNvSpPr/>
      </dsp:nvSpPr>
      <dsp:spPr>
        <a:xfrm>
          <a:off x="0" y="62972"/>
          <a:ext cx="6172199" cy="540540"/>
        </a:xfrm>
        <a:prstGeom prst="round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Introduction to API</a:t>
          </a:r>
        </a:p>
      </dsp:txBody>
      <dsp:txXfrm>
        <a:off x="26387" y="89359"/>
        <a:ext cx="6119425" cy="487766"/>
      </dsp:txXfrm>
    </dsp:sp>
    <dsp:sp modelId="{FECCB008-FCC2-462F-8387-C1822AA20855}">
      <dsp:nvSpPr>
        <dsp:cNvPr id="0" name=""/>
        <dsp:cNvSpPr/>
      </dsp:nvSpPr>
      <dsp:spPr>
        <a:xfrm>
          <a:off x="0" y="663992"/>
          <a:ext cx="6172199" cy="540540"/>
        </a:xfrm>
        <a:prstGeom prst="roundRect">
          <a:avLst/>
        </a:prstGeom>
        <a:gradFill rotWithShape="0">
          <a:gsLst>
            <a:gs pos="0">
              <a:schemeClr val="accent1">
                <a:shade val="80000"/>
                <a:hueOff val="88937"/>
                <a:satOff val="-4744"/>
                <a:lumOff val="5039"/>
                <a:alphaOff val="0"/>
                <a:satMod val="103000"/>
                <a:lumMod val="102000"/>
                <a:tint val="94000"/>
              </a:schemeClr>
            </a:gs>
            <a:gs pos="50000">
              <a:schemeClr val="accent1">
                <a:shade val="80000"/>
                <a:hueOff val="88937"/>
                <a:satOff val="-4744"/>
                <a:lumOff val="5039"/>
                <a:alphaOff val="0"/>
                <a:satMod val="110000"/>
                <a:lumMod val="100000"/>
                <a:shade val="100000"/>
              </a:schemeClr>
            </a:gs>
            <a:gs pos="100000">
              <a:schemeClr val="accent1">
                <a:shade val="80000"/>
                <a:hueOff val="88937"/>
                <a:satOff val="-4744"/>
                <a:lumOff val="50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Azure API Management</a:t>
          </a:r>
        </a:p>
      </dsp:txBody>
      <dsp:txXfrm>
        <a:off x="26387" y="690379"/>
        <a:ext cx="6119425" cy="487766"/>
      </dsp:txXfrm>
    </dsp:sp>
    <dsp:sp modelId="{B1C9DC95-30D4-42F5-835D-D446FE4D43E9}">
      <dsp:nvSpPr>
        <dsp:cNvPr id="0" name=""/>
        <dsp:cNvSpPr/>
      </dsp:nvSpPr>
      <dsp:spPr>
        <a:xfrm>
          <a:off x="0" y="1265012"/>
          <a:ext cx="6172199" cy="540540"/>
        </a:xfrm>
        <a:prstGeom prst="roundRect">
          <a:avLst/>
        </a:prstGeom>
        <a:gradFill rotWithShape="0">
          <a:gsLst>
            <a:gs pos="0">
              <a:schemeClr val="accent1">
                <a:shade val="80000"/>
                <a:hueOff val="177874"/>
                <a:satOff val="-9487"/>
                <a:lumOff val="10077"/>
                <a:alphaOff val="0"/>
                <a:satMod val="103000"/>
                <a:lumMod val="102000"/>
                <a:tint val="94000"/>
              </a:schemeClr>
            </a:gs>
            <a:gs pos="50000">
              <a:schemeClr val="accent1">
                <a:shade val="80000"/>
                <a:hueOff val="177874"/>
                <a:satOff val="-9487"/>
                <a:lumOff val="10077"/>
                <a:alphaOff val="0"/>
                <a:satMod val="110000"/>
                <a:lumMod val="100000"/>
                <a:shade val="100000"/>
              </a:schemeClr>
            </a:gs>
            <a:gs pos="100000">
              <a:schemeClr val="accent1">
                <a:shade val="80000"/>
                <a:hueOff val="177874"/>
                <a:satOff val="-9487"/>
                <a:lumOff val="100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Scenario 1 demo</a:t>
          </a:r>
        </a:p>
      </dsp:txBody>
      <dsp:txXfrm>
        <a:off x="26387" y="1291399"/>
        <a:ext cx="6119425" cy="487766"/>
      </dsp:txXfrm>
    </dsp:sp>
    <dsp:sp modelId="{5C69E215-36C5-49BB-BB93-889711C64345}">
      <dsp:nvSpPr>
        <dsp:cNvPr id="0" name=""/>
        <dsp:cNvSpPr/>
      </dsp:nvSpPr>
      <dsp:spPr>
        <a:xfrm>
          <a:off x="0" y="1866032"/>
          <a:ext cx="6172199" cy="540540"/>
        </a:xfrm>
        <a:prstGeom prst="roundRect">
          <a:avLst/>
        </a:prstGeom>
        <a:gradFill rotWithShape="0">
          <a:gsLst>
            <a:gs pos="0">
              <a:schemeClr val="accent1">
                <a:shade val="80000"/>
                <a:hueOff val="266810"/>
                <a:satOff val="-14231"/>
                <a:lumOff val="15116"/>
                <a:alphaOff val="0"/>
                <a:satMod val="103000"/>
                <a:lumMod val="102000"/>
                <a:tint val="94000"/>
              </a:schemeClr>
            </a:gs>
            <a:gs pos="50000">
              <a:schemeClr val="accent1">
                <a:shade val="80000"/>
                <a:hueOff val="266810"/>
                <a:satOff val="-14231"/>
                <a:lumOff val="15116"/>
                <a:alphaOff val="0"/>
                <a:satMod val="110000"/>
                <a:lumMod val="100000"/>
                <a:shade val="100000"/>
              </a:schemeClr>
            </a:gs>
            <a:gs pos="100000">
              <a:schemeClr val="accent1">
                <a:shade val="80000"/>
                <a:hueOff val="266810"/>
                <a:satOff val="-14231"/>
                <a:lumOff val="1511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Pricing details</a:t>
          </a:r>
        </a:p>
      </dsp:txBody>
      <dsp:txXfrm>
        <a:off x="26387" y="1892419"/>
        <a:ext cx="6119425" cy="487766"/>
      </dsp:txXfrm>
    </dsp:sp>
    <dsp:sp modelId="{92470615-6173-4FA3-8777-907B22F0852A}">
      <dsp:nvSpPr>
        <dsp:cNvPr id="0" name=""/>
        <dsp:cNvSpPr/>
      </dsp:nvSpPr>
      <dsp:spPr>
        <a:xfrm>
          <a:off x="0" y="2467052"/>
          <a:ext cx="6172199" cy="540540"/>
        </a:xfrm>
        <a:prstGeom prst="roundRect">
          <a:avLst/>
        </a:prstGeom>
        <a:gradFill rotWithShape="0">
          <a:gsLst>
            <a:gs pos="0">
              <a:schemeClr val="accent1">
                <a:shade val="80000"/>
                <a:hueOff val="355747"/>
                <a:satOff val="-18974"/>
                <a:lumOff val="20155"/>
                <a:alphaOff val="0"/>
                <a:satMod val="103000"/>
                <a:lumMod val="102000"/>
                <a:tint val="94000"/>
              </a:schemeClr>
            </a:gs>
            <a:gs pos="50000">
              <a:schemeClr val="accent1">
                <a:shade val="80000"/>
                <a:hueOff val="355747"/>
                <a:satOff val="-18974"/>
                <a:lumOff val="20155"/>
                <a:alphaOff val="0"/>
                <a:satMod val="110000"/>
                <a:lumMod val="100000"/>
                <a:shade val="100000"/>
              </a:schemeClr>
            </a:gs>
            <a:gs pos="100000">
              <a:schemeClr val="accent1">
                <a:shade val="80000"/>
                <a:hueOff val="355747"/>
                <a:satOff val="-18974"/>
                <a:lumOff val="2015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Security and policies</a:t>
          </a:r>
        </a:p>
      </dsp:txBody>
      <dsp:txXfrm>
        <a:off x="26387" y="2493439"/>
        <a:ext cx="6119425" cy="487766"/>
      </dsp:txXfrm>
    </dsp:sp>
    <dsp:sp modelId="{905B226E-A6E2-4709-B14D-D3F376651A55}">
      <dsp:nvSpPr>
        <dsp:cNvPr id="0" name=""/>
        <dsp:cNvSpPr/>
      </dsp:nvSpPr>
      <dsp:spPr>
        <a:xfrm>
          <a:off x="0" y="3068072"/>
          <a:ext cx="6172199" cy="540540"/>
        </a:xfrm>
        <a:prstGeom prst="roundRect">
          <a:avLst/>
        </a:prstGeom>
        <a:gradFill rotWithShape="0">
          <a:gsLst>
            <a:gs pos="0">
              <a:schemeClr val="accent1">
                <a:shade val="80000"/>
                <a:hueOff val="444684"/>
                <a:satOff val="-23718"/>
                <a:lumOff val="25194"/>
                <a:alphaOff val="0"/>
                <a:satMod val="103000"/>
                <a:lumMod val="102000"/>
                <a:tint val="94000"/>
              </a:schemeClr>
            </a:gs>
            <a:gs pos="50000">
              <a:schemeClr val="accent1">
                <a:shade val="80000"/>
                <a:hueOff val="444684"/>
                <a:satOff val="-23718"/>
                <a:lumOff val="25194"/>
                <a:alphaOff val="0"/>
                <a:satMod val="110000"/>
                <a:lumMod val="100000"/>
                <a:shade val="100000"/>
              </a:schemeClr>
            </a:gs>
            <a:gs pos="100000">
              <a:schemeClr val="accent1">
                <a:shade val="80000"/>
                <a:hueOff val="444684"/>
                <a:satOff val="-23718"/>
                <a:lumOff val="251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Scenario 2 demo</a:t>
          </a:r>
        </a:p>
      </dsp:txBody>
      <dsp:txXfrm>
        <a:off x="26387" y="3094459"/>
        <a:ext cx="6119425" cy="487766"/>
      </dsp:txXfrm>
    </dsp:sp>
    <dsp:sp modelId="{78D70990-C2C7-401F-9170-970684216243}">
      <dsp:nvSpPr>
        <dsp:cNvPr id="0" name=""/>
        <dsp:cNvSpPr/>
      </dsp:nvSpPr>
      <dsp:spPr>
        <a:xfrm>
          <a:off x="0" y="3669092"/>
          <a:ext cx="6172199" cy="540540"/>
        </a:xfrm>
        <a:prstGeom prst="roundRect">
          <a:avLst/>
        </a:prstGeom>
        <a:gradFill rotWithShape="0">
          <a:gsLst>
            <a:gs pos="0">
              <a:schemeClr val="accent1">
                <a:shade val="80000"/>
                <a:hueOff val="533621"/>
                <a:satOff val="-28461"/>
                <a:lumOff val="30232"/>
                <a:alphaOff val="0"/>
                <a:satMod val="103000"/>
                <a:lumMod val="102000"/>
                <a:tint val="94000"/>
              </a:schemeClr>
            </a:gs>
            <a:gs pos="50000">
              <a:schemeClr val="accent1">
                <a:shade val="80000"/>
                <a:hueOff val="533621"/>
                <a:satOff val="-28461"/>
                <a:lumOff val="30232"/>
                <a:alphaOff val="0"/>
                <a:satMod val="110000"/>
                <a:lumMod val="100000"/>
                <a:shade val="100000"/>
              </a:schemeClr>
            </a:gs>
            <a:gs pos="100000">
              <a:schemeClr val="accent1">
                <a:shade val="80000"/>
                <a:hueOff val="533621"/>
                <a:satOff val="-28461"/>
                <a:lumOff val="3023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Versioning</a:t>
          </a:r>
        </a:p>
      </dsp:txBody>
      <dsp:txXfrm>
        <a:off x="26387" y="3695479"/>
        <a:ext cx="6119425" cy="487766"/>
      </dsp:txXfrm>
    </dsp:sp>
    <dsp:sp modelId="{A282281D-9BC4-442A-9EAA-E79059AE645F}">
      <dsp:nvSpPr>
        <dsp:cNvPr id="0" name=""/>
        <dsp:cNvSpPr/>
      </dsp:nvSpPr>
      <dsp:spPr>
        <a:xfrm>
          <a:off x="0" y="4270112"/>
          <a:ext cx="6172199" cy="540540"/>
        </a:xfrm>
        <a:prstGeom prst="roundRect">
          <a:avLst/>
        </a:prstGeom>
        <a:gradFill rotWithShape="0">
          <a:gsLst>
            <a:gs pos="0">
              <a:schemeClr val="accent1">
                <a:shade val="80000"/>
                <a:hueOff val="622558"/>
                <a:satOff val="-33205"/>
                <a:lumOff val="35271"/>
                <a:alphaOff val="0"/>
                <a:satMod val="103000"/>
                <a:lumMod val="102000"/>
                <a:tint val="94000"/>
              </a:schemeClr>
            </a:gs>
            <a:gs pos="50000">
              <a:schemeClr val="accent1">
                <a:shade val="80000"/>
                <a:hueOff val="622558"/>
                <a:satOff val="-33205"/>
                <a:lumOff val="35271"/>
                <a:alphaOff val="0"/>
                <a:satMod val="110000"/>
                <a:lumMod val="100000"/>
                <a:shade val="100000"/>
              </a:schemeClr>
            </a:gs>
            <a:gs pos="100000">
              <a:schemeClr val="accent1">
                <a:shade val="80000"/>
                <a:hueOff val="622558"/>
                <a:satOff val="-33205"/>
                <a:lumOff val="352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New developer portal (preview)</a:t>
          </a:r>
        </a:p>
      </dsp:txBody>
      <dsp:txXfrm>
        <a:off x="26387" y="4296499"/>
        <a:ext cx="6119425" cy="487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677AE-58B3-4821-8A58-118BAF137537}">
      <dsp:nvSpPr>
        <dsp:cNvPr id="0" name=""/>
        <dsp:cNvSpPr/>
      </dsp:nvSpPr>
      <dsp:spPr>
        <a:xfrm>
          <a:off x="204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C57AE-7723-4E8F-B8D3-0CE26E5DC2AC}">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80CC4-0EB4-4F64-9D5F-45E2405233F7}">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de-DE" sz="2100" kern="1200"/>
            <a:t>Access to data with standatd communication</a:t>
          </a:r>
          <a:endParaRPr lang="en-US" sz="2100" kern="1200"/>
        </a:p>
      </dsp:txBody>
      <dsp:txXfrm>
        <a:off x="1342800" y="3255669"/>
        <a:ext cx="3600000" cy="720000"/>
      </dsp:txXfrm>
    </dsp:sp>
    <dsp:sp modelId="{7AA2F2E2-979A-470C-8BA4-A516B034115E}">
      <dsp:nvSpPr>
        <dsp:cNvPr id="0" name=""/>
        <dsp:cNvSpPr/>
      </dsp:nvSpPr>
      <dsp:spPr>
        <a:xfrm>
          <a:off x="6274800" y="375668"/>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97A8B-7E05-45C2-B9EE-883966FBC45C}">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C71C9-FE43-4F95-B276-5EAC945FCD3C}">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Keep data up to date</a:t>
          </a:r>
        </a:p>
      </dsp:txBody>
      <dsp:txXfrm>
        <a:off x="5572800" y="3255669"/>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D2BC-97FF-40A8-BA16-DBAE500FEED2}">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027CF-D267-44B0-8917-7D766703D60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E706C9-1139-471E-947B-C79782FB790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Applications [web, component]</a:t>
          </a:r>
        </a:p>
      </dsp:txBody>
      <dsp:txXfrm>
        <a:off x="1435590" y="531"/>
        <a:ext cx="9080009" cy="1242935"/>
      </dsp:txXfrm>
    </dsp:sp>
    <dsp:sp modelId="{DAC31A9B-C6D8-404E-BD05-7CE6A50719A0}">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F8139-DDED-417C-AD62-A38E8819B81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8BF392-0F9A-4573-B84F-CFAABDBE51C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Organizations [ extern, intern, social media, Smart Cities]</a:t>
          </a:r>
        </a:p>
      </dsp:txBody>
      <dsp:txXfrm>
        <a:off x="1435590" y="1554201"/>
        <a:ext cx="9080009" cy="1242935"/>
      </dsp:txXfrm>
    </dsp:sp>
    <dsp:sp modelId="{6AD9A060-64DB-4894-AAFB-BE2A9B164729}">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B362B-44B9-47D2-B34E-445E6FE11B43}">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DE1C25-7E03-4880-BCF3-63C893A7C61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Person [personal, socials]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1F44B-2DA5-49E1-B4C8-DD85BF32A3AC}">
      <dsp:nvSpPr>
        <dsp:cNvPr id="0" name=""/>
        <dsp:cNvSpPr/>
      </dsp:nvSpPr>
      <dsp:spPr>
        <a:xfrm>
          <a:off x="0" y="1805"/>
          <a:ext cx="5181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878CA-EC09-4932-9A63-AA1A264A0F7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8871A-8D88-4492-885A-CB22B076B7B3}">
      <dsp:nvSpPr>
        <dsp:cNvPr id="0" name=""/>
        <dsp:cNvSpPr/>
      </dsp:nvSpPr>
      <dsp:spPr>
        <a:xfrm>
          <a:off x="1057183" y="1805"/>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Development Engagement</a:t>
          </a:r>
        </a:p>
      </dsp:txBody>
      <dsp:txXfrm>
        <a:off x="1057183" y="1805"/>
        <a:ext cx="4124416" cy="915310"/>
      </dsp:txXfrm>
    </dsp:sp>
    <dsp:sp modelId="{7C0ABF4E-561D-4F66-9BC6-A01EFB84BEF1}">
      <dsp:nvSpPr>
        <dsp:cNvPr id="0" name=""/>
        <dsp:cNvSpPr/>
      </dsp:nvSpPr>
      <dsp:spPr>
        <a:xfrm>
          <a:off x="0" y="1145944"/>
          <a:ext cx="5181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8C7DE-5F4C-42FA-B349-954C6ED46FC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214F7-4C66-47B8-B958-995C736F430E}">
      <dsp:nvSpPr>
        <dsp:cNvPr id="0" name=""/>
        <dsp:cNvSpPr/>
      </dsp:nvSpPr>
      <dsp:spPr>
        <a:xfrm>
          <a:off x="1057183" y="1145944"/>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Analytics</a:t>
          </a:r>
        </a:p>
      </dsp:txBody>
      <dsp:txXfrm>
        <a:off x="1057183" y="1145944"/>
        <a:ext cx="4124416" cy="915310"/>
      </dsp:txXfrm>
    </dsp:sp>
    <dsp:sp modelId="{E60A666D-2D67-482E-B54B-DDFE09EF6BBF}">
      <dsp:nvSpPr>
        <dsp:cNvPr id="0" name=""/>
        <dsp:cNvSpPr/>
      </dsp:nvSpPr>
      <dsp:spPr>
        <a:xfrm>
          <a:off x="0" y="2290082"/>
          <a:ext cx="5181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0415C-FFCB-49A2-8EF5-28E4BFDBBBF0}">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C7F348-63C7-4B10-8194-BE7E97125C5F}">
      <dsp:nvSpPr>
        <dsp:cNvPr id="0" name=""/>
        <dsp:cNvSpPr/>
      </dsp:nvSpPr>
      <dsp:spPr>
        <a:xfrm>
          <a:off x="1057183" y="2290082"/>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Policy Enforcement</a:t>
          </a:r>
        </a:p>
      </dsp:txBody>
      <dsp:txXfrm>
        <a:off x="1057183" y="2290082"/>
        <a:ext cx="4124416" cy="915310"/>
      </dsp:txXfrm>
    </dsp:sp>
    <dsp:sp modelId="{1941E632-7533-40FA-829C-409DBBFE411D}">
      <dsp:nvSpPr>
        <dsp:cNvPr id="0" name=""/>
        <dsp:cNvSpPr/>
      </dsp:nvSpPr>
      <dsp:spPr>
        <a:xfrm>
          <a:off x="0" y="3434221"/>
          <a:ext cx="5181600" cy="91531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7B1C4-7590-4D8D-8115-3BA9AF067FC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C6DC6-63AE-49B2-88BC-B394657A7ABE}">
      <dsp:nvSpPr>
        <dsp:cNvPr id="0" name=""/>
        <dsp:cNvSpPr/>
      </dsp:nvSpPr>
      <dsp:spPr>
        <a:xfrm>
          <a:off x="1057183" y="3434221"/>
          <a:ext cx="4124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Authentication and authorization</a:t>
          </a:r>
        </a:p>
      </dsp:txBody>
      <dsp:txXfrm>
        <a:off x="1057183" y="3434221"/>
        <a:ext cx="4124416" cy="915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7C161-AB87-4E3C-9713-260889A6D24F}">
      <dsp:nvSpPr>
        <dsp:cNvPr id="0" name=""/>
        <dsp:cNvSpPr/>
      </dsp:nvSpPr>
      <dsp:spPr>
        <a:xfrm>
          <a:off x="973190" y="986724"/>
          <a:ext cx="1264141" cy="1264141"/>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F8FCB-E2FA-4B5B-8BEA-855010596BAF}">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0E3120-468A-47E2-98BB-671D1BFF71F4}">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Subscription</a:t>
          </a:r>
        </a:p>
      </dsp:txBody>
      <dsp:txXfrm>
        <a:off x="569079" y="2644614"/>
        <a:ext cx="2072362" cy="720000"/>
      </dsp:txXfrm>
    </dsp:sp>
    <dsp:sp modelId="{2E38B083-F8F3-4D55-8C7A-1AD36F830B24}">
      <dsp:nvSpPr>
        <dsp:cNvPr id="0" name=""/>
        <dsp:cNvSpPr/>
      </dsp:nvSpPr>
      <dsp:spPr>
        <a:xfrm>
          <a:off x="3408216" y="986724"/>
          <a:ext cx="1264141" cy="1264141"/>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A5665-AEAA-453D-A365-A67A563671CA}">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80EF8-82C0-45D5-8037-A95842169D50}">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OAuth2.0</a:t>
          </a:r>
        </a:p>
      </dsp:txBody>
      <dsp:txXfrm>
        <a:off x="3004105" y="2644614"/>
        <a:ext cx="2072362" cy="720000"/>
      </dsp:txXfrm>
    </dsp:sp>
    <dsp:sp modelId="{5268643D-BC42-4BF8-B9CA-0AB9D5227099}">
      <dsp:nvSpPr>
        <dsp:cNvPr id="0" name=""/>
        <dsp:cNvSpPr/>
      </dsp:nvSpPr>
      <dsp:spPr>
        <a:xfrm>
          <a:off x="5843242" y="986724"/>
          <a:ext cx="1264141" cy="1264141"/>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2EEB3-EE60-4B5D-8056-759B75B269BD}">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42CA98-9A86-4126-9BFF-267609685DB3}">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Client certificates</a:t>
          </a:r>
        </a:p>
      </dsp:txBody>
      <dsp:txXfrm>
        <a:off x="5439131" y="2644614"/>
        <a:ext cx="2072362" cy="720000"/>
      </dsp:txXfrm>
    </dsp:sp>
    <dsp:sp modelId="{3F7761CC-4578-4612-94D0-6C39399E3D03}">
      <dsp:nvSpPr>
        <dsp:cNvPr id="0" name=""/>
        <dsp:cNvSpPr/>
      </dsp:nvSpPr>
      <dsp:spPr>
        <a:xfrm>
          <a:off x="8278268" y="986724"/>
          <a:ext cx="1264141" cy="1264141"/>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1A67B-32BE-4A18-8CE7-FDB4BAD0F5C3}">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EBA05-F591-4201-A76A-4324C6AB4CF7}">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IP whitelisting</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4B83-DF22-46E1-9F64-F435DE3C5AD1}" type="datetimeFigureOut">
              <a:rPr lang="de-DE" smtClean="0"/>
              <a:t>23.07.2019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5F555-845C-4CFD-BBD9-30DCAD9375F8}" type="slidenum">
              <a:rPr lang="de-DE" smtClean="0"/>
              <a:t>‹#›</a:t>
            </a:fld>
            <a:endParaRPr lang="de-DE"/>
          </a:p>
        </p:txBody>
      </p:sp>
    </p:spTree>
    <p:extLst>
      <p:ext uri="{BB962C8B-B14F-4D97-AF65-F5344CB8AC3E}">
        <p14:creationId xmlns:p14="http://schemas.microsoft.com/office/powerpoint/2010/main" val="119466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a:t>
            </a:fld>
            <a:endParaRPr lang="de-DE"/>
          </a:p>
        </p:txBody>
      </p:sp>
    </p:spTree>
    <p:extLst>
      <p:ext uri="{BB962C8B-B14F-4D97-AF65-F5344CB8AC3E}">
        <p14:creationId xmlns:p14="http://schemas.microsoft.com/office/powerpoint/2010/main" val="401600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Platforms</a:t>
            </a:r>
          </a:p>
          <a:p>
            <a:r>
              <a:rPr lang="en-US" dirty="0"/>
              <a:t>Service models</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4</a:t>
            </a:fld>
            <a:endParaRPr lang="de-DE"/>
          </a:p>
        </p:txBody>
      </p:sp>
    </p:spTree>
    <p:extLst>
      <p:ext uri="{BB962C8B-B14F-4D97-AF65-F5344CB8AC3E}">
        <p14:creationId xmlns:p14="http://schemas.microsoft.com/office/powerpoint/2010/main" val="305017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5</a:t>
            </a:fld>
            <a:endParaRPr lang="de-DE"/>
          </a:p>
        </p:txBody>
      </p:sp>
    </p:spTree>
    <p:extLst>
      <p:ext uri="{BB962C8B-B14F-4D97-AF65-F5344CB8AC3E}">
        <p14:creationId xmlns:p14="http://schemas.microsoft.com/office/powerpoint/2010/main" val="673518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perhaps you want to access all Twitter tweets that mention the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epicodus</a:t>
            </a:r>
            <a:r>
              <a:rPr lang="en-US" sz="1200" b="0" i="0" kern="1200" dirty="0">
                <a:solidFill>
                  <a:schemeClr val="tx1"/>
                </a:solidFill>
                <a:effectLst/>
                <a:latin typeface="+mn-lt"/>
                <a:ea typeface="+mn-ea"/>
                <a:cs typeface="+mn-cs"/>
              </a:rPr>
              <a:t> hashtag.</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6</a:t>
            </a:fld>
            <a:endParaRPr lang="de-DE"/>
          </a:p>
        </p:txBody>
      </p:sp>
    </p:spTree>
    <p:extLst>
      <p:ext uri="{BB962C8B-B14F-4D97-AF65-F5344CB8AC3E}">
        <p14:creationId xmlns:p14="http://schemas.microsoft.com/office/powerpoint/2010/main" val="348595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7</a:t>
            </a:fld>
            <a:endParaRPr lang="de-DE"/>
          </a:p>
        </p:txBody>
      </p:sp>
    </p:spTree>
    <p:extLst>
      <p:ext uri="{BB962C8B-B14F-4D97-AF65-F5344CB8AC3E}">
        <p14:creationId xmlns:p14="http://schemas.microsoft.com/office/powerpoint/2010/main" val="64215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API Management enables both developers and architects to manage the key stages of an API as it designed, published and shared with its consumer base. Key aspects of security, documentation, API growth and other important requirements can all be managed with API Management.</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9</a:t>
            </a:fld>
            <a:endParaRPr lang="de-DE"/>
          </a:p>
        </p:txBody>
      </p:sp>
    </p:spTree>
    <p:extLst>
      <p:ext uri="{BB962C8B-B14F-4D97-AF65-F5344CB8AC3E}">
        <p14:creationId xmlns:p14="http://schemas.microsoft.com/office/powerpoint/2010/main" val="305553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10</a:t>
            </a:fld>
            <a:endParaRPr lang="de-DE" dirty="0"/>
          </a:p>
        </p:txBody>
      </p:sp>
    </p:spTree>
    <p:extLst>
      <p:ext uri="{BB962C8B-B14F-4D97-AF65-F5344CB8AC3E}">
        <p14:creationId xmlns:p14="http://schemas.microsoft.com/office/powerpoint/2010/main" val="101614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11</a:t>
            </a:fld>
            <a:endParaRPr lang="de-DE" dirty="0"/>
          </a:p>
        </p:txBody>
      </p:sp>
    </p:spTree>
    <p:extLst>
      <p:ext uri="{BB962C8B-B14F-4D97-AF65-F5344CB8AC3E}">
        <p14:creationId xmlns:p14="http://schemas.microsoft.com/office/powerpoint/2010/main" val="3156458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19</a:t>
            </a:fld>
            <a:endParaRPr lang="de-DE"/>
          </a:p>
        </p:txBody>
      </p:sp>
    </p:spTree>
    <p:extLst>
      <p:ext uri="{BB962C8B-B14F-4D97-AF65-F5344CB8AC3E}">
        <p14:creationId xmlns:p14="http://schemas.microsoft.com/office/powerpoint/2010/main" val="2284959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5962649" y="1769729"/>
            <a:ext cx="5105399" cy="1306845"/>
          </a:xfrm>
        </p:spPr>
        <p:txBody>
          <a:bodyPr/>
          <a:lstStyle>
            <a:lvl1pPr marL="0" indent="0" algn="ctr">
              <a:buNone/>
              <a:defRPr lang="en-US" sz="4000" b="1" i="0" smtClean="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b="1" i="0" dirty="0">
              <a:solidFill>
                <a:srgbClr val="212121"/>
              </a:solidFill>
              <a:effectLst/>
              <a:latin typeface="Graphik Meetup"/>
            </a:endParaRPr>
          </a:p>
        </p:txBody>
      </p:sp>
      <p:sp>
        <p:nvSpPr>
          <p:cNvPr id="4" name="Datumsplatzhalter 3"/>
          <p:cNvSpPr>
            <a:spLocks noGrp="1"/>
          </p:cNvSpPr>
          <p:nvPr>
            <p:ph type="dt" sz="half" idx="10"/>
          </p:nvPr>
        </p:nvSpPr>
        <p:spPr/>
        <p:txBody>
          <a:bodyPr/>
          <a:lstStyle>
            <a:lvl1pPr>
              <a:defRPr>
                <a:solidFill>
                  <a:schemeClr val="bg1"/>
                </a:solidFill>
              </a:defRPr>
            </a:lvl1pPr>
          </a:lstStyle>
          <a:p>
            <a:fld id="{60BDE4E4-E168-4921-92C6-D66EEA8504F0}" type="datetimeFigureOut">
              <a:rPr lang="de-DE" smtClean="0"/>
              <a:pPr/>
              <a:t>23.07.2019</a:t>
            </a:fld>
            <a:endParaRPr lang="de-DE" dirty="0"/>
          </a:p>
        </p:txBody>
      </p:sp>
      <p:sp>
        <p:nvSpPr>
          <p:cNvPr id="5" name="Fußzeilenplatzhalter 4"/>
          <p:cNvSpPr>
            <a:spLocks noGrp="1"/>
          </p:cNvSpPr>
          <p:nvPr>
            <p:ph type="ftr" sz="quarter" idx="11"/>
          </p:nvPr>
        </p:nvSpPr>
        <p:spPr/>
        <p:txBody>
          <a:bodyPr/>
          <a:lstStyle/>
          <a:p>
            <a:r>
              <a:rPr lang="en-US" dirty="0"/>
              <a:t>@</a:t>
            </a:r>
            <a:r>
              <a:rPr lang="en-US" dirty="0" err="1"/>
              <a:t>ehsanaamini</a:t>
            </a:r>
            <a:endParaRPr lang="de-DE" dirty="0"/>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2" name="Titel 1">
            <a:extLst>
              <a:ext uri="{FF2B5EF4-FFF2-40B4-BE49-F238E27FC236}">
                <a16:creationId xmlns:a16="http://schemas.microsoft.com/office/drawing/2014/main" id="{F88375EF-5156-4002-B04D-ECCE1C3388ED}"/>
              </a:ext>
            </a:extLst>
          </p:cNvPr>
          <p:cNvSpPr txBox="1">
            <a:spLocks/>
          </p:cNvSpPr>
          <p:nvPr userDrawn="1"/>
        </p:nvSpPr>
        <p:spPr>
          <a:xfrm>
            <a:off x="6858172" y="4084636"/>
            <a:ext cx="3504855" cy="9256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000" b="0" kern="1200">
                <a:solidFill>
                  <a:schemeClr val="bg1"/>
                </a:solidFill>
                <a:latin typeface="+mj-lt"/>
                <a:ea typeface="+mj-ea"/>
                <a:cs typeface="+mj-cs"/>
              </a:defRPr>
            </a:lvl1pPr>
          </a:lstStyle>
          <a:p>
            <a:endParaRPr lang="de-DE" dirty="0">
              <a:solidFill>
                <a:schemeClr val="tx1">
                  <a:lumMod val="95000"/>
                  <a:lumOff val="5000"/>
                </a:schemeClr>
              </a:solidFill>
            </a:endParaRPr>
          </a:p>
        </p:txBody>
      </p:sp>
      <p:pic>
        <p:nvPicPr>
          <p:cNvPr id="8" name="Picture 7" descr="A close up of a sign&#10;&#10;Description automatically generated">
            <a:extLst>
              <a:ext uri="{FF2B5EF4-FFF2-40B4-BE49-F238E27FC236}">
                <a16:creationId xmlns:a16="http://schemas.microsoft.com/office/drawing/2014/main" id="{3605DB62-107C-45E3-BF8F-DFB71331D0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31846"/>
            <a:ext cx="4646645" cy="7796196"/>
          </a:xfrm>
          <a:prstGeom prst="rect">
            <a:avLst/>
          </a:prstGeom>
        </p:spPr>
      </p:pic>
      <p:sp>
        <p:nvSpPr>
          <p:cNvPr id="10" name="Text Placeholder 9">
            <a:extLst>
              <a:ext uri="{FF2B5EF4-FFF2-40B4-BE49-F238E27FC236}">
                <a16:creationId xmlns:a16="http://schemas.microsoft.com/office/drawing/2014/main" id="{B24F98C0-053C-4AE6-B759-6291C3B582D6}"/>
              </a:ext>
            </a:extLst>
          </p:cNvPr>
          <p:cNvSpPr>
            <a:spLocks noGrp="1"/>
          </p:cNvSpPr>
          <p:nvPr>
            <p:ph type="body" sz="quarter" idx="13"/>
          </p:nvPr>
        </p:nvSpPr>
        <p:spPr>
          <a:xfrm>
            <a:off x="7185025" y="4160838"/>
            <a:ext cx="2743200" cy="1166812"/>
          </a:xfrm>
        </p:spPr>
        <p:txBody>
          <a:bodyPr/>
          <a:lstStyle>
            <a:lvl1pPr marL="0" indent="0">
              <a:buNone/>
              <a:defRPr/>
            </a:lvl1pPr>
          </a:lstStyle>
          <a:p>
            <a:pPr lvl="0"/>
            <a:endParaRPr lang="de-DE" dirty="0"/>
          </a:p>
        </p:txBody>
      </p:sp>
    </p:spTree>
    <p:extLst>
      <p:ext uri="{BB962C8B-B14F-4D97-AF65-F5344CB8AC3E}">
        <p14:creationId xmlns:p14="http://schemas.microsoft.com/office/powerpoint/2010/main" val="80187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780920"/>
            <a:ext cx="10515600" cy="953310"/>
          </a:xfrm>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p:txBody>
          <a:bodyPr/>
          <a:lstStyle/>
          <a:p>
            <a:fld id="{60BDE4E4-E168-4921-92C6-D66EEA8504F0}" type="datetimeFigureOut">
              <a:rPr lang="de-DE" smtClean="0"/>
              <a:t>23.07.2019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7" name="Rectangle 6">
            <a:extLst>
              <a:ext uri="{FF2B5EF4-FFF2-40B4-BE49-F238E27FC236}">
                <a16:creationId xmlns:a16="http://schemas.microsoft.com/office/drawing/2014/main" id="{BFB45EFC-EC47-4062-980A-F88467B56CD8}"/>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1ADDC082-EEF2-4C57-93BE-8202EF0EEC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16493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60BDE4E4-E168-4921-92C6-D66EEA8504F0}" type="datetimeFigureOut">
              <a:rPr lang="de-DE" smtClean="0"/>
              <a:t>23.07.2019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0" name="Rectangle 9">
            <a:extLst>
              <a:ext uri="{FF2B5EF4-FFF2-40B4-BE49-F238E27FC236}">
                <a16:creationId xmlns:a16="http://schemas.microsoft.com/office/drawing/2014/main" id="{B675628C-DEA4-4433-B304-883459FF59EE}"/>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4FC953E2-77E2-493F-AB0C-8AC5E9B5EF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01199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888644"/>
            <a:ext cx="10515600" cy="802044"/>
          </a:xfrm>
        </p:spPr>
        <p:txBody>
          <a:bodyPr/>
          <a:lstStyle/>
          <a:p>
            <a:r>
              <a:rPr lang="en-US" dirty="0"/>
              <a:t>Click to edit Master title style</a:t>
            </a:r>
            <a:endParaRPr lang="de-DE" dirty="0"/>
          </a:p>
        </p:txBody>
      </p:sp>
      <p:sp>
        <p:nvSpPr>
          <p:cNvPr id="3" name="Inhaltsplatzhalt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p:txBody>
          <a:bodyPr/>
          <a:lstStyle/>
          <a:p>
            <a:fld id="{60BDE4E4-E168-4921-92C6-D66EEA8504F0}" type="datetimeFigureOut">
              <a:rPr lang="de-DE" smtClean="0"/>
              <a:t>23.07.2019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1979E3F0-FC93-49EC-89D5-F7B14812A466}"/>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B9767CCF-0B1F-410B-90AD-EE605CDCF5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40376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866613"/>
            <a:ext cx="10515600" cy="824075"/>
          </a:xfrm>
        </p:spPr>
        <p:txBody>
          <a:bodyPr/>
          <a:lstStyle/>
          <a:p>
            <a:r>
              <a:rPr lang="en-US" dirty="0"/>
              <a:t>Click to edit Master title style</a:t>
            </a:r>
            <a:endParaRPr lang="de-DE" dirty="0"/>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p:txBody>
          <a:bodyPr/>
          <a:lstStyle/>
          <a:p>
            <a:fld id="{60BDE4E4-E168-4921-92C6-D66EEA8504F0}" type="datetimeFigureOut">
              <a:rPr lang="de-DE" smtClean="0"/>
              <a:t>23.07.2019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891C1AD-0B73-4D66-93DF-D77C39890F07}" type="slidenum">
              <a:rPr lang="de-DE" smtClean="0"/>
              <a:t>‹#›</a:t>
            </a:fld>
            <a:endParaRPr lang="de-DE"/>
          </a:p>
        </p:txBody>
      </p:sp>
      <p:sp>
        <p:nvSpPr>
          <p:cNvPr id="13" name="Rectangle 12">
            <a:extLst>
              <a:ext uri="{FF2B5EF4-FFF2-40B4-BE49-F238E27FC236}">
                <a16:creationId xmlns:a16="http://schemas.microsoft.com/office/drawing/2014/main" id="{B70F9CF9-BA21-49DC-AA05-2851B24BAD69}"/>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13">
            <a:extLst>
              <a:ext uri="{FF2B5EF4-FFF2-40B4-BE49-F238E27FC236}">
                <a16:creationId xmlns:a16="http://schemas.microsoft.com/office/drawing/2014/main" id="{1BC2662B-EBE0-406D-90D6-37A3808B1A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9062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981431"/>
            <a:ext cx="10515600" cy="850933"/>
          </a:xfrm>
        </p:spPr>
        <p:txBody>
          <a:bodyPr/>
          <a:lstStyle/>
          <a:p>
            <a:r>
              <a:rPr lang="en-US" dirty="0"/>
              <a:t>Click to edit Master title style</a:t>
            </a:r>
            <a:endParaRPr lang="de-DE" dirty="0"/>
          </a:p>
        </p:txBody>
      </p:sp>
      <p:sp>
        <p:nvSpPr>
          <p:cNvPr id="3" name="Datumsplatzhalter 2"/>
          <p:cNvSpPr>
            <a:spLocks noGrp="1"/>
          </p:cNvSpPr>
          <p:nvPr>
            <p:ph type="dt" sz="half" idx="10"/>
          </p:nvPr>
        </p:nvSpPr>
        <p:spPr/>
        <p:txBody>
          <a:bodyPr/>
          <a:lstStyle/>
          <a:p>
            <a:fld id="{60BDE4E4-E168-4921-92C6-D66EEA8504F0}" type="datetimeFigureOut">
              <a:rPr lang="de-DE" smtClean="0"/>
              <a:t>23.07.2019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5198E7D2-D7DB-49D1-B22A-CEE9FCD91370}"/>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A48DAB85-0F28-4209-B72E-AFAD2A840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56877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C821-4F9E-4D9D-8EA5-16F9D0D93410}"/>
              </a:ext>
            </a:extLst>
          </p:cNvPr>
          <p:cNvSpPr>
            <a:spLocks noGrp="1"/>
          </p:cNvSpPr>
          <p:nvPr>
            <p:ph type="title"/>
          </p:nvPr>
        </p:nvSpPr>
        <p:spPr>
          <a:xfrm>
            <a:off x="838200" y="1147666"/>
            <a:ext cx="10515600" cy="776288"/>
          </a:xfrm>
        </p:spPr>
        <p:txBody>
          <a:bodyPr/>
          <a:lstStyle/>
          <a:p>
            <a:r>
              <a:rPr lang="en-US" dirty="0"/>
              <a:t>Click to edit Master title style</a:t>
            </a:r>
            <a:endParaRPr lang="de-DE" dirty="0"/>
          </a:p>
        </p:txBody>
      </p:sp>
      <p:sp>
        <p:nvSpPr>
          <p:cNvPr id="3" name="Date Placeholder 2">
            <a:extLst>
              <a:ext uri="{FF2B5EF4-FFF2-40B4-BE49-F238E27FC236}">
                <a16:creationId xmlns:a16="http://schemas.microsoft.com/office/drawing/2014/main" id="{3DC11B32-4F29-4A94-99A5-57E4A4C0D946}"/>
              </a:ext>
            </a:extLst>
          </p:cNvPr>
          <p:cNvSpPr>
            <a:spLocks noGrp="1"/>
          </p:cNvSpPr>
          <p:nvPr>
            <p:ph type="dt" sz="half" idx="10"/>
          </p:nvPr>
        </p:nvSpPr>
        <p:spPr/>
        <p:txBody>
          <a:bodyPr/>
          <a:lstStyle/>
          <a:p>
            <a:fld id="{60BDE4E4-E168-4921-92C6-D66EEA8504F0}" type="datetimeFigureOut">
              <a:rPr lang="de-DE" smtClean="0"/>
              <a:t>23.07.2019</a:t>
            </a:fld>
            <a:endParaRPr lang="de-DE"/>
          </a:p>
        </p:txBody>
      </p:sp>
      <p:sp>
        <p:nvSpPr>
          <p:cNvPr id="4" name="Footer Placeholder 3">
            <a:extLst>
              <a:ext uri="{FF2B5EF4-FFF2-40B4-BE49-F238E27FC236}">
                <a16:creationId xmlns:a16="http://schemas.microsoft.com/office/drawing/2014/main" id="{6D46E76B-896C-457E-A36B-28025069D950}"/>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E03C49E-ABF2-4475-9752-9BBC53862EA6}"/>
              </a:ext>
            </a:extLst>
          </p:cNvPr>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F73004D3-4B29-4FA3-82FD-22798BA100E2}"/>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66ECE85F-9C35-4F4C-A34E-DC0880D8F5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92087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914400"/>
            <a:ext cx="3932237" cy="1143000"/>
          </a:xfrm>
        </p:spPr>
        <p:txBody>
          <a:bodyPr anchor="b"/>
          <a:lstStyle>
            <a:lvl1pPr>
              <a:defRPr sz="3200"/>
            </a:lvl1pPr>
          </a:lstStyle>
          <a:p>
            <a:r>
              <a:rPr lang="en-US"/>
              <a:t>Click to edit Master title style</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p:cNvSpPr>
            <a:spLocks noGrp="1"/>
          </p:cNvSpPr>
          <p:nvPr>
            <p:ph type="dt" sz="half" idx="10"/>
          </p:nvPr>
        </p:nvSpPr>
        <p:spPr/>
        <p:txBody>
          <a:bodyPr/>
          <a:lstStyle/>
          <a:p>
            <a:fld id="{60BDE4E4-E168-4921-92C6-D66EEA8504F0}" type="datetimeFigureOut">
              <a:rPr lang="de-DE" smtClean="0"/>
              <a:t>23.07.2019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AEBA03CA-CDC1-4421-9678-70390BF2588D}"/>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16898A66-C010-4DBA-BD83-C66E67E398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2484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7D3-14B3-4023-9032-64727C95D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D29D9FD-CA2C-409D-AB99-6109AD689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12D586E9-E5B0-4DE1-9E72-B0D3FBA87B29}"/>
              </a:ext>
            </a:extLst>
          </p:cNvPr>
          <p:cNvSpPr>
            <a:spLocks noGrp="1"/>
          </p:cNvSpPr>
          <p:nvPr>
            <p:ph type="dt" sz="half" idx="10"/>
          </p:nvPr>
        </p:nvSpPr>
        <p:spPr/>
        <p:txBody>
          <a:bodyPr/>
          <a:lstStyle/>
          <a:p>
            <a:fld id="{60BDE4E4-E168-4921-92C6-D66EEA8504F0}" type="datetimeFigureOut">
              <a:rPr lang="de-DE" smtClean="0"/>
              <a:t>23.07.2019</a:t>
            </a:fld>
            <a:endParaRPr lang="de-DE"/>
          </a:p>
        </p:txBody>
      </p:sp>
      <p:sp>
        <p:nvSpPr>
          <p:cNvPr id="5" name="Footer Placeholder 4">
            <a:extLst>
              <a:ext uri="{FF2B5EF4-FFF2-40B4-BE49-F238E27FC236}">
                <a16:creationId xmlns:a16="http://schemas.microsoft.com/office/drawing/2014/main" id="{8B359134-D581-40FB-8849-58FCEDA8641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9123D79-9D80-4321-87BE-8C0ED914B416}"/>
              </a:ext>
            </a:extLst>
          </p:cNvPr>
          <p:cNvSpPr>
            <a:spLocks noGrp="1"/>
          </p:cNvSpPr>
          <p:nvPr>
            <p:ph type="sldNum" sz="quarter" idx="12"/>
          </p:nvPr>
        </p:nvSpPr>
        <p:spPr/>
        <p:txBody>
          <a:bodyPr/>
          <a:lstStyle/>
          <a:p>
            <a:fld id="{D891C1AD-0B73-4D66-93DF-D77C39890F07}" type="slidenum">
              <a:rPr lang="de-DE" smtClean="0"/>
              <a:t>‹#›</a:t>
            </a:fld>
            <a:endParaRPr lang="de-DE"/>
          </a:p>
        </p:txBody>
      </p:sp>
    </p:spTree>
    <p:extLst>
      <p:ext uri="{BB962C8B-B14F-4D97-AF65-F5344CB8AC3E}">
        <p14:creationId xmlns:p14="http://schemas.microsoft.com/office/powerpoint/2010/main" val="5886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DE4E4-E168-4921-92C6-D66EEA8504F0}" type="datetimeFigureOut">
              <a:rPr lang="de-DE" smtClean="0"/>
              <a:t>23.07.2019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1C1AD-0B73-4D66-93DF-D77C39890F07}" type="slidenum">
              <a:rPr lang="de-DE" smtClean="0"/>
              <a:t>‹#›</a:t>
            </a:fld>
            <a:endParaRPr lang="de-DE"/>
          </a:p>
        </p:txBody>
      </p:sp>
    </p:spTree>
    <p:extLst>
      <p:ext uri="{BB962C8B-B14F-4D97-AF65-F5344CB8AC3E}">
        <p14:creationId xmlns:p14="http://schemas.microsoft.com/office/powerpoint/2010/main" val="3538688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4" r:id="rId7"/>
    <p:sldLayoutId id="2147483668" r:id="rId8"/>
    <p:sldLayoutId id="214748369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E5F1AD3-D176-47D1-B101-7F4717D13DDC}"/>
              </a:ext>
            </a:extLst>
          </p:cNvPr>
          <p:cNvSpPr>
            <a:spLocks noGrp="1"/>
          </p:cNvSpPr>
          <p:nvPr>
            <p:ph type="subTitle" idx="1"/>
          </p:nvPr>
        </p:nvSpPr>
        <p:spPr>
          <a:xfrm>
            <a:off x="5962647" y="1339523"/>
            <a:ext cx="5105399" cy="1306845"/>
          </a:xfrm>
        </p:spPr>
        <p:txBody>
          <a:bodyPr>
            <a:normAutofit/>
          </a:bodyPr>
          <a:lstStyle/>
          <a:p>
            <a:r>
              <a:rPr lang="en-US" sz="3600" dirty="0">
                <a:solidFill>
                  <a:srgbClr val="212121"/>
                </a:solidFill>
                <a:latin typeface="Graphik Meetup"/>
              </a:rPr>
              <a:t>Azure API Management </a:t>
            </a:r>
            <a:r>
              <a:rPr lang="en-US" sz="3600" b="0" dirty="0">
                <a:solidFill>
                  <a:schemeClr val="tx1">
                    <a:lumMod val="50000"/>
                    <a:lumOff val="50000"/>
                  </a:schemeClr>
                </a:solidFill>
                <a:latin typeface="Graphik Meetup"/>
              </a:rPr>
              <a:t>for Serverless workloads</a:t>
            </a:r>
          </a:p>
          <a:p>
            <a:endParaRPr lang="de-DE" sz="3600" dirty="0"/>
          </a:p>
        </p:txBody>
      </p:sp>
      <p:sp>
        <p:nvSpPr>
          <p:cNvPr id="8" name="Title 7">
            <a:extLst>
              <a:ext uri="{FF2B5EF4-FFF2-40B4-BE49-F238E27FC236}">
                <a16:creationId xmlns:a16="http://schemas.microsoft.com/office/drawing/2014/main" id="{6A317222-E8A5-413D-A3B2-D31697DAA685}"/>
              </a:ext>
            </a:extLst>
          </p:cNvPr>
          <p:cNvSpPr>
            <a:spLocks noGrp="1"/>
          </p:cNvSpPr>
          <p:nvPr>
            <p:ph type="ctrTitle" idx="4294967295"/>
          </p:nvPr>
        </p:nvSpPr>
        <p:spPr>
          <a:xfrm>
            <a:off x="7205658" y="2794347"/>
            <a:ext cx="2619375" cy="1027113"/>
          </a:xfrm>
        </p:spPr>
        <p:txBody>
          <a:bodyPr>
            <a:noAutofit/>
          </a:bodyPr>
          <a:lstStyle/>
          <a:p>
            <a:pPr algn="ctr"/>
            <a:r>
              <a:rPr lang="en-US" sz="3200" dirty="0">
                <a:solidFill>
                  <a:schemeClr val="tx1">
                    <a:lumMod val="95000"/>
                    <a:lumOff val="5000"/>
                  </a:schemeClr>
                </a:solidFill>
              </a:rPr>
              <a:t>Ehsan Amini</a:t>
            </a:r>
            <a:br>
              <a:rPr lang="en-US" sz="2000" dirty="0">
                <a:solidFill>
                  <a:schemeClr val="tx1">
                    <a:lumMod val="95000"/>
                    <a:lumOff val="5000"/>
                  </a:schemeClr>
                </a:solidFill>
              </a:rPr>
            </a:br>
            <a:br>
              <a:rPr lang="en-US" sz="1800" dirty="0">
                <a:solidFill>
                  <a:schemeClr val="tx1">
                    <a:lumMod val="95000"/>
                    <a:lumOff val="5000"/>
                  </a:schemeClr>
                </a:solidFill>
              </a:rPr>
            </a:br>
            <a:r>
              <a:rPr lang="de-DE" sz="1800" b="1" dirty="0">
                <a:solidFill>
                  <a:schemeClr val="tx1">
                    <a:lumMod val="95000"/>
                    <a:lumOff val="5000"/>
                  </a:schemeClr>
                </a:solidFill>
              </a:rPr>
              <a:t>@</a:t>
            </a:r>
            <a:r>
              <a:rPr lang="de-DE" sz="1800" u="sng" dirty="0" err="1">
                <a:solidFill>
                  <a:schemeClr val="tx1">
                    <a:lumMod val="95000"/>
                    <a:lumOff val="5000"/>
                  </a:schemeClr>
                </a:solidFill>
              </a:rPr>
              <a:t>ehsannamini</a:t>
            </a:r>
            <a:endParaRPr lang="de-DE" sz="1800" dirty="0">
              <a:solidFill>
                <a:schemeClr val="tx1">
                  <a:lumMod val="95000"/>
                  <a:lumOff val="5000"/>
                </a:schemeClr>
              </a:solidFill>
            </a:endParaRPr>
          </a:p>
        </p:txBody>
      </p:sp>
      <p:pic>
        <p:nvPicPr>
          <p:cNvPr id="6" name="Picture 5" descr="A picture containing clipart&#10;&#10;Description automatically generated">
            <a:extLst>
              <a:ext uri="{FF2B5EF4-FFF2-40B4-BE49-F238E27FC236}">
                <a16:creationId xmlns:a16="http://schemas.microsoft.com/office/drawing/2014/main" id="{DCA60B7A-F536-40A1-84B9-3BBDDCFFD0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707" y="4807191"/>
            <a:ext cx="2525276" cy="1422572"/>
          </a:xfrm>
          <a:prstGeom prst="rect">
            <a:avLst/>
          </a:prstGeom>
        </p:spPr>
      </p:pic>
    </p:spTree>
    <p:extLst>
      <p:ext uri="{BB962C8B-B14F-4D97-AF65-F5344CB8AC3E}">
        <p14:creationId xmlns:p14="http://schemas.microsoft.com/office/powerpoint/2010/main" val="218205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a:t>Azure API Management Service</a:t>
            </a:r>
            <a:endParaRPr lang="de-DE"/>
          </a:p>
        </p:txBody>
      </p:sp>
      <p:sp>
        <p:nvSpPr>
          <p:cNvPr id="5" name="Content Placeholder 4">
            <a:extLst>
              <a:ext uri="{FF2B5EF4-FFF2-40B4-BE49-F238E27FC236}">
                <a16:creationId xmlns:a16="http://schemas.microsoft.com/office/drawing/2014/main" id="{1A9AEA93-F2B7-4283-8F9B-AE57B2848DA3}"/>
              </a:ext>
            </a:extLst>
          </p:cNvPr>
          <p:cNvSpPr>
            <a:spLocks noGrp="1"/>
          </p:cNvSpPr>
          <p:nvPr>
            <p:ph sz="half" idx="1"/>
          </p:nvPr>
        </p:nvSpPr>
        <p:spPr>
          <a:xfrm>
            <a:off x="838200" y="2544895"/>
            <a:ext cx="5181600" cy="3632067"/>
          </a:xfrm>
          <a:prstGeom prst="rect">
            <a:avLst/>
          </a:prstGeom>
        </p:spPr>
        <p:txBody>
          <a:bodyPr>
            <a:normAutofit/>
          </a:bodyPr>
          <a:lstStyle/>
          <a:p>
            <a:pPr marL="0" indent="0">
              <a:buNone/>
            </a:pPr>
            <a:r>
              <a:rPr lang="en-US" dirty="0"/>
              <a:t>turnkey cloud hosted and fully managed solution to enable publishing APIs to external and internal customers.</a:t>
            </a:r>
            <a:endParaRPr lang="de-DE" dirty="0"/>
          </a:p>
        </p:txBody>
      </p:sp>
      <p:pic>
        <p:nvPicPr>
          <p:cNvPr id="6" name="Picture 5">
            <a:extLst>
              <a:ext uri="{FF2B5EF4-FFF2-40B4-BE49-F238E27FC236}">
                <a16:creationId xmlns:a16="http://schemas.microsoft.com/office/drawing/2014/main" id="{B49920C0-942B-4171-9F59-C55E382913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200" y="2382043"/>
            <a:ext cx="5181600" cy="3238501"/>
          </a:xfrm>
          <a:prstGeom prst="rect">
            <a:avLst/>
          </a:prstGeom>
          <a:noFill/>
        </p:spPr>
      </p:pic>
    </p:spTree>
    <p:extLst>
      <p:ext uri="{BB962C8B-B14F-4D97-AF65-F5344CB8AC3E}">
        <p14:creationId xmlns:p14="http://schemas.microsoft.com/office/powerpoint/2010/main" val="155534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sz="4000" dirty="0"/>
              <a:t>Azure API Management Service</a:t>
            </a:r>
            <a:endParaRPr lang="de-DE" sz="4000" dirty="0"/>
          </a:p>
        </p:txBody>
      </p:sp>
      <p:sp>
        <p:nvSpPr>
          <p:cNvPr id="3" name="Content Placeholder 2">
            <a:extLst>
              <a:ext uri="{FF2B5EF4-FFF2-40B4-BE49-F238E27FC236}">
                <a16:creationId xmlns:a16="http://schemas.microsoft.com/office/drawing/2014/main" id="{B81220DC-591B-4A4C-9917-AFD27F1C4780}"/>
              </a:ext>
            </a:extLst>
          </p:cNvPr>
          <p:cNvSpPr>
            <a:spLocks noGrp="1"/>
          </p:cNvSpPr>
          <p:nvPr>
            <p:ph sz="half" idx="2"/>
          </p:nvPr>
        </p:nvSpPr>
        <p:spPr>
          <a:xfrm>
            <a:off x="4720995" y="2784092"/>
            <a:ext cx="7650945" cy="2415869"/>
          </a:xfrm>
        </p:spPr>
        <p:txBody>
          <a:bodyPr>
            <a:normAutofit/>
          </a:bodyPr>
          <a:lstStyle/>
          <a:p>
            <a:r>
              <a:rPr lang="en-US" b="1" dirty="0"/>
              <a:t>Manage all your APIs in one place</a:t>
            </a:r>
          </a:p>
          <a:p>
            <a:r>
              <a:rPr lang="en-US" b="1" dirty="0"/>
              <a:t>Secure and optimize your APIs</a:t>
            </a:r>
          </a:p>
          <a:p>
            <a:r>
              <a:rPr lang="en-US" b="1" dirty="0"/>
              <a:t>Gain insights into your APIs</a:t>
            </a:r>
          </a:p>
          <a:p>
            <a:r>
              <a:rPr lang="en-US" b="1" dirty="0"/>
              <a:t>Connect to back-end services anywhere</a:t>
            </a:r>
          </a:p>
        </p:txBody>
      </p:sp>
      <p:pic>
        <p:nvPicPr>
          <p:cNvPr id="5" name="Content Placeholder 6" descr="A picture containing vector graphics&#10;&#10;Description automatically generated">
            <a:extLst>
              <a:ext uri="{FF2B5EF4-FFF2-40B4-BE49-F238E27FC236}">
                <a16:creationId xmlns:a16="http://schemas.microsoft.com/office/drawing/2014/main" id="{A8408EA0-B59C-4B6E-BDF1-DF30932D059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70775" y="2511425"/>
            <a:ext cx="2632869" cy="2632869"/>
          </a:xfrm>
          <a:prstGeom prst="rect">
            <a:avLst/>
          </a:prstGeom>
          <a:noFill/>
        </p:spPr>
      </p:pic>
    </p:spTree>
    <p:extLst>
      <p:ext uri="{BB962C8B-B14F-4D97-AF65-F5344CB8AC3E}">
        <p14:creationId xmlns:p14="http://schemas.microsoft.com/office/powerpoint/2010/main" val="151650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0388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6F8912-EF89-4BFE-9C64-CBA32C5B7E14}"/>
              </a:ext>
            </a:extLst>
          </p:cNvPr>
          <p:cNvSpPr>
            <a:spLocks noGrp="1"/>
          </p:cNvSpPr>
          <p:nvPr>
            <p:ph type="title"/>
          </p:nvPr>
        </p:nvSpPr>
        <p:spPr/>
        <p:txBody>
          <a:bodyPr/>
          <a:lstStyle/>
          <a:p>
            <a:r>
              <a:rPr lang="en-US" dirty="0">
                <a:solidFill>
                  <a:schemeClr val="bg1">
                    <a:lumMod val="95000"/>
                  </a:schemeClr>
                </a:solidFill>
              </a:rPr>
              <a:t>A hub for enterprise APIs</a:t>
            </a:r>
            <a:endParaRPr lang="de-DE" dirty="0">
              <a:solidFill>
                <a:schemeClr val="bg1">
                  <a:lumMod val="95000"/>
                </a:schemeClr>
              </a:solidFill>
            </a:endParaRPr>
          </a:p>
        </p:txBody>
      </p:sp>
      <p:pic>
        <p:nvPicPr>
          <p:cNvPr id="3" name="Content Placeholder 2" descr="A screenshot of a cell phone&#10;&#10;Description automatically generated">
            <a:extLst>
              <a:ext uri="{FF2B5EF4-FFF2-40B4-BE49-F238E27FC236}">
                <a16:creationId xmlns:a16="http://schemas.microsoft.com/office/drawing/2014/main" id="{1F8E5C14-8392-4E6B-8DF4-DCF62E763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263" y="2004530"/>
            <a:ext cx="8081056" cy="4351338"/>
          </a:xfrm>
        </p:spPr>
      </p:pic>
    </p:spTree>
    <p:extLst>
      <p:ext uri="{BB962C8B-B14F-4D97-AF65-F5344CB8AC3E}">
        <p14:creationId xmlns:p14="http://schemas.microsoft.com/office/powerpoint/2010/main" val="189448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CC1D-2413-4CEB-A550-D51A2089E191}"/>
              </a:ext>
            </a:extLst>
          </p:cNvPr>
          <p:cNvSpPr>
            <a:spLocks noGrp="1"/>
          </p:cNvSpPr>
          <p:nvPr>
            <p:ph type="title"/>
          </p:nvPr>
        </p:nvSpPr>
        <p:spPr/>
        <p:txBody>
          <a:bodyPr/>
          <a:lstStyle/>
          <a:p>
            <a:r>
              <a:rPr lang="en-US" dirty="0"/>
              <a:t>Scopes</a:t>
            </a:r>
            <a:endParaRPr lang="de-DE" dirty="0"/>
          </a:p>
        </p:txBody>
      </p:sp>
      <p:pic>
        <p:nvPicPr>
          <p:cNvPr id="5" name="Picture 4" descr="A screenshot of a cell phone&#10;&#10;Description automatically generated">
            <a:extLst>
              <a:ext uri="{FF2B5EF4-FFF2-40B4-BE49-F238E27FC236}">
                <a16:creationId xmlns:a16="http://schemas.microsoft.com/office/drawing/2014/main" id="{640B2613-C69F-4227-A1B4-6F32AB429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77" y="1968607"/>
            <a:ext cx="9264645" cy="3776210"/>
          </a:xfrm>
          <a:prstGeom prst="rect">
            <a:avLst/>
          </a:prstGeom>
        </p:spPr>
      </p:pic>
    </p:spTree>
    <p:extLst>
      <p:ext uri="{BB962C8B-B14F-4D97-AF65-F5344CB8AC3E}">
        <p14:creationId xmlns:p14="http://schemas.microsoft.com/office/powerpoint/2010/main" val="409781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8A40-53F3-4C45-8E47-0106C25CA43F}"/>
              </a:ext>
            </a:extLst>
          </p:cNvPr>
          <p:cNvSpPr>
            <a:spLocks noGrp="1"/>
          </p:cNvSpPr>
          <p:nvPr>
            <p:ph type="title"/>
          </p:nvPr>
        </p:nvSpPr>
        <p:spPr/>
        <p:txBody>
          <a:bodyPr/>
          <a:lstStyle/>
          <a:p>
            <a:r>
              <a:rPr lang="en-US" dirty="0"/>
              <a:t>Scenario 1</a:t>
            </a:r>
            <a:endParaRPr lang="de-DE" dirty="0"/>
          </a:p>
        </p:txBody>
      </p:sp>
      <p:pic>
        <p:nvPicPr>
          <p:cNvPr id="3" name="Picture 2">
            <a:extLst>
              <a:ext uri="{FF2B5EF4-FFF2-40B4-BE49-F238E27FC236}">
                <a16:creationId xmlns:a16="http://schemas.microsoft.com/office/drawing/2014/main" id="{C6CE0A40-FB26-4A03-94CB-557BD882C1ED}"/>
              </a:ext>
            </a:extLst>
          </p:cNvPr>
          <p:cNvPicPr>
            <a:picLocks noChangeAspect="1"/>
          </p:cNvPicPr>
          <p:nvPr/>
        </p:nvPicPr>
        <p:blipFill>
          <a:blip r:embed="rId2"/>
          <a:stretch>
            <a:fillRect/>
          </a:stretch>
        </p:blipFill>
        <p:spPr>
          <a:xfrm>
            <a:off x="1790503" y="1734230"/>
            <a:ext cx="7935132" cy="4764067"/>
          </a:xfrm>
          <a:prstGeom prst="rect">
            <a:avLst/>
          </a:prstGeom>
        </p:spPr>
      </p:pic>
    </p:spTree>
    <p:extLst>
      <p:ext uri="{BB962C8B-B14F-4D97-AF65-F5344CB8AC3E}">
        <p14:creationId xmlns:p14="http://schemas.microsoft.com/office/powerpoint/2010/main" val="122687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424129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0B8999-471A-4F6F-B910-6E3812CA4543}"/>
              </a:ext>
            </a:extLst>
          </p:cNvPr>
          <p:cNvSpPr>
            <a:spLocks noGrp="1"/>
          </p:cNvSpPr>
          <p:nvPr>
            <p:ph type="title"/>
          </p:nvPr>
        </p:nvSpPr>
        <p:spPr>
          <a:xfrm>
            <a:off x="838200" y="780920"/>
            <a:ext cx="10515600" cy="953310"/>
          </a:xfrm>
          <a:prstGeom prst="rect">
            <a:avLst/>
          </a:prstGeom>
        </p:spPr>
        <p:txBody>
          <a:bodyPr anchor="ctr">
            <a:normAutofit/>
          </a:bodyPr>
          <a:lstStyle/>
          <a:p>
            <a:r>
              <a:rPr lang="en-US" dirty="0"/>
              <a:t>Pricing detail</a:t>
            </a:r>
            <a:endParaRPr lang="de-DE" dirty="0"/>
          </a:p>
        </p:txBody>
      </p:sp>
      <p:pic>
        <p:nvPicPr>
          <p:cNvPr id="7" name="Picture 6" descr="A screenshot of a cell phone&#10;&#10;Description automatically generated">
            <a:extLst>
              <a:ext uri="{FF2B5EF4-FFF2-40B4-BE49-F238E27FC236}">
                <a16:creationId xmlns:a16="http://schemas.microsoft.com/office/drawing/2014/main" id="{2186C307-7AA7-4453-B4BF-216A74279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1630"/>
            <a:ext cx="10515600" cy="3759327"/>
          </a:xfrm>
          <a:prstGeom prst="rect">
            <a:avLst/>
          </a:prstGeom>
          <a:noFill/>
        </p:spPr>
      </p:pic>
    </p:spTree>
    <p:extLst>
      <p:ext uri="{BB962C8B-B14F-4D97-AF65-F5344CB8AC3E}">
        <p14:creationId xmlns:p14="http://schemas.microsoft.com/office/powerpoint/2010/main" val="1025970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5B8-2893-4E0B-B5B1-0CD9CAFFC206}"/>
              </a:ext>
            </a:extLst>
          </p:cNvPr>
          <p:cNvSpPr>
            <a:spLocks noGrp="1"/>
          </p:cNvSpPr>
          <p:nvPr>
            <p:ph type="title"/>
          </p:nvPr>
        </p:nvSpPr>
        <p:spPr/>
        <p:txBody>
          <a:bodyPr/>
          <a:lstStyle/>
          <a:p>
            <a:r>
              <a:rPr lang="en-US" dirty="0"/>
              <a:t>Policies</a:t>
            </a:r>
            <a:endParaRPr lang="de-DE" dirty="0"/>
          </a:p>
        </p:txBody>
      </p:sp>
      <p:sp>
        <p:nvSpPr>
          <p:cNvPr id="3" name="Content Placeholder 2">
            <a:extLst>
              <a:ext uri="{FF2B5EF4-FFF2-40B4-BE49-F238E27FC236}">
                <a16:creationId xmlns:a16="http://schemas.microsoft.com/office/drawing/2014/main" id="{A5B804DA-9310-4666-8013-8041B8EC98BE}"/>
              </a:ext>
            </a:extLst>
          </p:cNvPr>
          <p:cNvSpPr>
            <a:spLocks noGrp="1"/>
          </p:cNvSpPr>
          <p:nvPr>
            <p:ph sz="half" idx="1"/>
          </p:nvPr>
        </p:nvSpPr>
        <p:spPr>
          <a:xfrm>
            <a:off x="838199" y="1825625"/>
            <a:ext cx="5463209" cy="4351338"/>
          </a:xfrm>
        </p:spPr>
        <p:txBody>
          <a:bodyPr>
            <a:normAutofit/>
          </a:bodyPr>
          <a:lstStyle/>
          <a:p>
            <a:r>
              <a:rPr lang="de-DE" dirty="0"/>
              <a:t>Simple XML </a:t>
            </a:r>
            <a:r>
              <a:rPr lang="de-DE" dirty="0" err="1"/>
              <a:t>document</a:t>
            </a:r>
            <a:endParaRPr lang="de-DE" dirty="0"/>
          </a:p>
          <a:p>
            <a:r>
              <a:rPr lang="en-US" dirty="0"/>
              <a:t>collection of Statements that are executed sequentially on the request or response of an API </a:t>
            </a:r>
            <a:br>
              <a:rPr lang="en-US" dirty="0"/>
            </a:br>
            <a:endParaRPr lang="en-US" dirty="0"/>
          </a:p>
          <a:p>
            <a:r>
              <a:rPr lang="en-US" dirty="0"/>
              <a:t>change the behavior of the API through configuration </a:t>
            </a:r>
            <a:br>
              <a:rPr lang="en-US" dirty="0"/>
            </a:br>
            <a:endParaRPr lang="en-US" dirty="0"/>
          </a:p>
          <a:p>
            <a:r>
              <a:rPr lang="en-US" dirty="0"/>
              <a:t>applied to inbound request and outbound response.</a:t>
            </a:r>
            <a:endParaRPr lang="de-DE" sz="2400" dirty="0"/>
          </a:p>
        </p:txBody>
      </p:sp>
      <p:sp>
        <p:nvSpPr>
          <p:cNvPr id="7" name="TextBox 6">
            <a:extLst>
              <a:ext uri="{FF2B5EF4-FFF2-40B4-BE49-F238E27FC236}">
                <a16:creationId xmlns:a16="http://schemas.microsoft.com/office/drawing/2014/main" id="{25065EA0-ED21-41E8-982C-E13538060A42}"/>
              </a:ext>
            </a:extLst>
          </p:cNvPr>
          <p:cNvSpPr txBox="1"/>
          <p:nvPr/>
        </p:nvSpPr>
        <p:spPr>
          <a:xfrm>
            <a:off x="7225948" y="4313050"/>
            <a:ext cx="3453446" cy="923330"/>
          </a:xfrm>
          <a:prstGeom prst="rect">
            <a:avLst/>
          </a:prstGeom>
          <a:noFill/>
        </p:spPr>
        <p:txBody>
          <a:bodyPr wrap="none" rtlCol="0">
            <a:spAutoFit/>
          </a:bodyPr>
          <a:lstStyle/>
          <a:p>
            <a:pPr marL="285750" indent="-285750">
              <a:buFont typeface="Arial" panose="020B0604020202020204" pitchFamily="34" charset="0"/>
              <a:buChar char="•"/>
            </a:pPr>
            <a:r>
              <a:rPr lang="en-US" dirty="0"/>
              <a:t>conversion from XML to JSON</a:t>
            </a:r>
          </a:p>
          <a:p>
            <a:pPr marL="285750" indent="-285750">
              <a:buFont typeface="Arial" panose="020B0604020202020204" pitchFamily="34" charset="0"/>
              <a:buChar char="•"/>
            </a:pPr>
            <a:r>
              <a:rPr lang="de-DE" dirty="0" err="1"/>
              <a:t>call</a:t>
            </a:r>
            <a:r>
              <a:rPr lang="de-DE" dirty="0"/>
              <a:t> rate </a:t>
            </a:r>
            <a:r>
              <a:rPr lang="de-DE" dirty="0" err="1"/>
              <a:t>limiting</a:t>
            </a:r>
            <a:endParaRPr lang="de-DE" dirty="0"/>
          </a:p>
          <a:p>
            <a:pPr marL="285750" indent="-285750">
              <a:buFont typeface="Arial" panose="020B0604020202020204" pitchFamily="34" charset="0"/>
              <a:buChar char="•"/>
            </a:pPr>
            <a:endParaRPr lang="de-DE" dirty="0"/>
          </a:p>
        </p:txBody>
      </p:sp>
      <p:sp>
        <p:nvSpPr>
          <p:cNvPr id="9" name="Rectangle 8">
            <a:extLst>
              <a:ext uri="{FF2B5EF4-FFF2-40B4-BE49-F238E27FC236}">
                <a16:creationId xmlns:a16="http://schemas.microsoft.com/office/drawing/2014/main" id="{FE31B96D-4627-4F4A-AC8C-25314CE454EF}"/>
              </a:ext>
            </a:extLst>
          </p:cNvPr>
          <p:cNvSpPr/>
          <p:nvPr/>
        </p:nvSpPr>
        <p:spPr>
          <a:xfrm>
            <a:off x="6839777" y="2609021"/>
            <a:ext cx="1461052" cy="1272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a:t>
            </a:r>
            <a:endParaRPr lang="de-DE" dirty="0"/>
          </a:p>
        </p:txBody>
      </p:sp>
      <p:sp>
        <p:nvSpPr>
          <p:cNvPr id="10" name="Rectangle 9">
            <a:extLst>
              <a:ext uri="{FF2B5EF4-FFF2-40B4-BE49-F238E27FC236}">
                <a16:creationId xmlns:a16="http://schemas.microsoft.com/office/drawing/2014/main" id="{0C25ACF7-B6AA-4573-8EEB-B20ECB0BDF86}"/>
              </a:ext>
            </a:extLst>
          </p:cNvPr>
          <p:cNvSpPr/>
          <p:nvPr/>
        </p:nvSpPr>
        <p:spPr>
          <a:xfrm>
            <a:off x="8507895" y="2609021"/>
            <a:ext cx="889552" cy="12722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policy</a:t>
            </a:r>
            <a:endParaRPr lang="de-DE" dirty="0"/>
          </a:p>
        </p:txBody>
      </p:sp>
      <p:sp>
        <p:nvSpPr>
          <p:cNvPr id="11" name="Rectangle 10">
            <a:extLst>
              <a:ext uri="{FF2B5EF4-FFF2-40B4-BE49-F238E27FC236}">
                <a16:creationId xmlns:a16="http://schemas.microsoft.com/office/drawing/2014/main" id="{BE7548D7-BD09-4924-9BFD-1A8B967EB0F3}"/>
              </a:ext>
            </a:extLst>
          </p:cNvPr>
          <p:cNvSpPr/>
          <p:nvPr/>
        </p:nvSpPr>
        <p:spPr>
          <a:xfrm>
            <a:off x="9604513" y="2584173"/>
            <a:ext cx="1461052" cy="12722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 API</a:t>
            </a:r>
            <a:endParaRPr lang="de-DE" dirty="0"/>
          </a:p>
        </p:txBody>
      </p:sp>
    </p:spTree>
    <p:extLst>
      <p:ext uri="{BB962C8B-B14F-4D97-AF65-F5344CB8AC3E}">
        <p14:creationId xmlns:p14="http://schemas.microsoft.com/office/powerpoint/2010/main" val="161646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5B8-2893-4E0B-B5B1-0CD9CAFFC206}"/>
              </a:ext>
            </a:extLst>
          </p:cNvPr>
          <p:cNvSpPr>
            <a:spLocks noGrp="1"/>
          </p:cNvSpPr>
          <p:nvPr>
            <p:ph type="title"/>
          </p:nvPr>
        </p:nvSpPr>
        <p:spPr/>
        <p:txBody>
          <a:bodyPr/>
          <a:lstStyle/>
          <a:p>
            <a:r>
              <a:rPr lang="en-US" dirty="0"/>
              <a:t>Policy scopes</a:t>
            </a:r>
            <a:endParaRPr lang="de-DE" dirty="0"/>
          </a:p>
        </p:txBody>
      </p:sp>
      <p:pic>
        <p:nvPicPr>
          <p:cNvPr id="4" name="Content Placeholder 3">
            <a:extLst>
              <a:ext uri="{FF2B5EF4-FFF2-40B4-BE49-F238E27FC236}">
                <a16:creationId xmlns:a16="http://schemas.microsoft.com/office/drawing/2014/main" id="{FC13C2B0-447E-4980-8CCD-6A439075540D}"/>
              </a:ext>
            </a:extLst>
          </p:cNvPr>
          <p:cNvPicPr>
            <a:picLocks noGrp="1" noChangeAspect="1"/>
          </p:cNvPicPr>
          <p:nvPr>
            <p:ph idx="1"/>
          </p:nvPr>
        </p:nvPicPr>
        <p:blipFill>
          <a:blip r:embed="rId2"/>
          <a:stretch>
            <a:fillRect/>
          </a:stretch>
        </p:blipFill>
        <p:spPr>
          <a:xfrm>
            <a:off x="1132534" y="1805747"/>
            <a:ext cx="9728150" cy="4351338"/>
          </a:xfrm>
          <a:prstGeom prst="rect">
            <a:avLst/>
          </a:prstGeom>
        </p:spPr>
      </p:pic>
    </p:spTree>
    <p:extLst>
      <p:ext uri="{BB962C8B-B14F-4D97-AF65-F5344CB8AC3E}">
        <p14:creationId xmlns:p14="http://schemas.microsoft.com/office/powerpoint/2010/main" val="177006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8A40-53F3-4C45-8E47-0106C25CA43F}"/>
              </a:ext>
            </a:extLst>
          </p:cNvPr>
          <p:cNvSpPr>
            <a:spLocks noGrp="1"/>
          </p:cNvSpPr>
          <p:nvPr>
            <p:ph type="title"/>
          </p:nvPr>
        </p:nvSpPr>
        <p:spPr>
          <a:xfrm>
            <a:off x="547222" y="780920"/>
            <a:ext cx="10515600" cy="953310"/>
          </a:xfrm>
        </p:spPr>
        <p:txBody>
          <a:bodyPr/>
          <a:lstStyle/>
          <a:p>
            <a:r>
              <a:rPr lang="en-US" dirty="0"/>
              <a:t>Scenario 2</a:t>
            </a:r>
            <a:endParaRPr lang="de-DE" dirty="0"/>
          </a:p>
        </p:txBody>
      </p:sp>
      <p:pic>
        <p:nvPicPr>
          <p:cNvPr id="4" name="Picture 3">
            <a:extLst>
              <a:ext uri="{FF2B5EF4-FFF2-40B4-BE49-F238E27FC236}">
                <a16:creationId xmlns:a16="http://schemas.microsoft.com/office/drawing/2014/main" id="{2466C9DC-69C8-442C-B6A2-21B0BEE84FBA}"/>
              </a:ext>
            </a:extLst>
          </p:cNvPr>
          <p:cNvPicPr>
            <a:picLocks noChangeAspect="1"/>
          </p:cNvPicPr>
          <p:nvPr/>
        </p:nvPicPr>
        <p:blipFill>
          <a:blip r:embed="rId3"/>
          <a:stretch>
            <a:fillRect/>
          </a:stretch>
        </p:blipFill>
        <p:spPr>
          <a:xfrm>
            <a:off x="3450616" y="934277"/>
            <a:ext cx="8194162" cy="5489733"/>
          </a:xfrm>
          <a:prstGeom prst="rect">
            <a:avLst/>
          </a:prstGeom>
        </p:spPr>
      </p:pic>
    </p:spTree>
    <p:extLst>
      <p:ext uri="{BB962C8B-B14F-4D97-AF65-F5344CB8AC3E}">
        <p14:creationId xmlns:p14="http://schemas.microsoft.com/office/powerpoint/2010/main" val="288122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6197131-F80B-4067-AB26-E95907DC522B}"/>
              </a:ext>
            </a:extLst>
          </p:cNvPr>
          <p:cNvSpPr>
            <a:spLocks noGrp="1"/>
          </p:cNvSpPr>
          <p:nvPr>
            <p:ph type="subTitle" idx="1"/>
          </p:nvPr>
        </p:nvSpPr>
        <p:spPr>
          <a:xfrm>
            <a:off x="6096000" y="2778913"/>
            <a:ext cx="3779353" cy="1116419"/>
          </a:xfrm>
        </p:spPr>
        <p:txBody>
          <a:bodyPr>
            <a:normAutofit/>
          </a:bodyPr>
          <a:lstStyle/>
          <a:p>
            <a:pPr algn="l"/>
            <a:r>
              <a:rPr lang="en-US" sz="1800" b="1" dirty="0"/>
              <a:t>Ehsan Amini</a:t>
            </a:r>
            <a:br>
              <a:rPr lang="en-US" sz="1800" b="1" dirty="0"/>
            </a:br>
            <a:br>
              <a:rPr lang="en-US" sz="1800" dirty="0"/>
            </a:br>
            <a:r>
              <a:rPr lang="en-US" sz="1600" b="0" dirty="0"/>
              <a:t>Senior Technical Engineer</a:t>
            </a:r>
            <a:br>
              <a:rPr lang="en-US" sz="1600" dirty="0"/>
            </a:br>
            <a:r>
              <a:rPr lang="en-US" sz="1600" b="0" dirty="0"/>
              <a:t>ehsan.amini@outlook.com</a:t>
            </a:r>
            <a:endParaRPr lang="de-DE" sz="1800" b="0" dirty="0"/>
          </a:p>
        </p:txBody>
      </p:sp>
      <p:pic>
        <p:nvPicPr>
          <p:cNvPr id="3" name="Picture 2">
            <a:extLst>
              <a:ext uri="{FF2B5EF4-FFF2-40B4-BE49-F238E27FC236}">
                <a16:creationId xmlns:a16="http://schemas.microsoft.com/office/drawing/2014/main" id="{4D219414-577A-4684-9503-30D9A8AD6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78707"/>
            <a:ext cx="1655763" cy="165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16F1D68-8719-41AB-8DFE-2BDFC7C27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706" y="4439775"/>
            <a:ext cx="454404" cy="454404"/>
          </a:xfrm>
          <a:prstGeom prst="rect">
            <a:avLst/>
          </a:prstGeom>
        </p:spPr>
      </p:pic>
      <p:pic>
        <p:nvPicPr>
          <p:cNvPr id="9" name="Picture 8">
            <a:extLst>
              <a:ext uri="{FF2B5EF4-FFF2-40B4-BE49-F238E27FC236}">
                <a16:creationId xmlns:a16="http://schemas.microsoft.com/office/drawing/2014/main" id="{5E870B59-434A-481E-B11E-0A8CF2ED6F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641" y="5127997"/>
            <a:ext cx="376469" cy="376469"/>
          </a:xfrm>
          <a:prstGeom prst="rect">
            <a:avLst/>
          </a:prstGeom>
        </p:spPr>
      </p:pic>
      <p:sp>
        <p:nvSpPr>
          <p:cNvPr id="10" name="TextBox 9">
            <a:extLst>
              <a:ext uri="{FF2B5EF4-FFF2-40B4-BE49-F238E27FC236}">
                <a16:creationId xmlns:a16="http://schemas.microsoft.com/office/drawing/2014/main" id="{35A1AD3A-C30D-49B2-8762-EE7E4DAC42BC}"/>
              </a:ext>
            </a:extLst>
          </p:cNvPr>
          <p:cNvSpPr txBox="1"/>
          <p:nvPr/>
        </p:nvSpPr>
        <p:spPr>
          <a:xfrm>
            <a:off x="6726912" y="4439775"/>
            <a:ext cx="3324949" cy="369332"/>
          </a:xfrm>
          <a:prstGeom prst="rect">
            <a:avLst/>
          </a:prstGeom>
          <a:noFill/>
        </p:spPr>
        <p:txBody>
          <a:bodyPr wrap="none" rtlCol="0">
            <a:spAutoFit/>
          </a:bodyPr>
          <a:lstStyle/>
          <a:p>
            <a:r>
              <a:rPr lang="de-DE" dirty="0"/>
              <a:t>https://github.com/EhsanAminii</a:t>
            </a:r>
          </a:p>
        </p:txBody>
      </p:sp>
      <p:sp>
        <p:nvSpPr>
          <p:cNvPr id="11" name="TextBox 10">
            <a:extLst>
              <a:ext uri="{FF2B5EF4-FFF2-40B4-BE49-F238E27FC236}">
                <a16:creationId xmlns:a16="http://schemas.microsoft.com/office/drawing/2014/main" id="{AEF8876F-96A8-4E42-A286-347D6190643F}"/>
              </a:ext>
            </a:extLst>
          </p:cNvPr>
          <p:cNvSpPr txBox="1"/>
          <p:nvPr/>
        </p:nvSpPr>
        <p:spPr>
          <a:xfrm>
            <a:off x="6763850" y="5127997"/>
            <a:ext cx="1595309" cy="369332"/>
          </a:xfrm>
          <a:prstGeom prst="rect">
            <a:avLst/>
          </a:prstGeom>
          <a:noFill/>
        </p:spPr>
        <p:txBody>
          <a:bodyPr wrap="none" rtlCol="0">
            <a:spAutoFit/>
          </a:bodyPr>
          <a:lstStyle/>
          <a:p>
            <a:r>
              <a:rPr lang="de-DE" dirty="0"/>
              <a:t>@</a:t>
            </a:r>
            <a:r>
              <a:rPr lang="de-DE" dirty="0" err="1"/>
              <a:t>ehsannamini</a:t>
            </a:r>
            <a:endParaRPr lang="de-DE" dirty="0"/>
          </a:p>
        </p:txBody>
      </p:sp>
    </p:spTree>
    <p:extLst>
      <p:ext uri="{BB962C8B-B14F-4D97-AF65-F5344CB8AC3E}">
        <p14:creationId xmlns:p14="http://schemas.microsoft.com/office/powerpoint/2010/main" val="1801039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38547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5B8-2893-4E0B-B5B1-0CD9CAFFC206}"/>
              </a:ext>
            </a:extLst>
          </p:cNvPr>
          <p:cNvSpPr>
            <a:spLocks noGrp="1"/>
          </p:cNvSpPr>
          <p:nvPr>
            <p:ph type="title"/>
          </p:nvPr>
        </p:nvSpPr>
        <p:spPr>
          <a:xfrm>
            <a:off x="838200" y="780920"/>
            <a:ext cx="10515600" cy="953310"/>
          </a:xfrm>
          <a:prstGeom prst="rect">
            <a:avLst/>
          </a:prstGeom>
        </p:spPr>
        <p:txBody>
          <a:bodyPr anchor="ctr">
            <a:normAutofit/>
          </a:bodyPr>
          <a:lstStyle/>
          <a:p>
            <a:r>
              <a:rPr lang="en-US" dirty="0"/>
              <a:t>Security and protection</a:t>
            </a:r>
            <a:endParaRPr lang="de-DE" dirty="0"/>
          </a:p>
        </p:txBody>
      </p:sp>
      <p:graphicFrame>
        <p:nvGraphicFramePr>
          <p:cNvPr id="5" name="Content Placeholder 2">
            <a:extLst>
              <a:ext uri="{FF2B5EF4-FFF2-40B4-BE49-F238E27FC236}">
                <a16:creationId xmlns:a16="http://schemas.microsoft.com/office/drawing/2014/main" id="{9D5AB237-4A56-49DC-A646-E6C71C8B7CF2}"/>
              </a:ext>
            </a:extLst>
          </p:cNvPr>
          <p:cNvGraphicFramePr>
            <a:graphicFrameLocks noGrp="1"/>
          </p:cNvGraphicFramePr>
          <p:nvPr>
            <p:ph idx="1"/>
            <p:extLst>
              <p:ext uri="{D42A27DB-BD31-4B8C-83A1-F6EECF244321}">
                <p14:modId xmlns:p14="http://schemas.microsoft.com/office/powerpoint/2010/main" val="24071498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862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18AF-857F-4E59-B253-DD4BC16ED5F6}"/>
              </a:ext>
            </a:extLst>
          </p:cNvPr>
          <p:cNvSpPr>
            <a:spLocks noGrp="1"/>
          </p:cNvSpPr>
          <p:nvPr>
            <p:ph type="title"/>
          </p:nvPr>
        </p:nvSpPr>
        <p:spPr>
          <a:xfrm>
            <a:off x="838200" y="888644"/>
            <a:ext cx="10515600" cy="802044"/>
          </a:xfrm>
          <a:prstGeom prst="rect">
            <a:avLst/>
          </a:prstGeom>
        </p:spPr>
        <p:txBody>
          <a:bodyPr anchor="ctr">
            <a:normAutofit/>
          </a:bodyPr>
          <a:lstStyle/>
          <a:p>
            <a:r>
              <a:rPr lang="de-DE" dirty="0" err="1"/>
              <a:t>What</a:t>
            </a:r>
            <a:r>
              <a:rPr lang="de-DE" dirty="0"/>
              <a:t> </a:t>
            </a:r>
            <a:r>
              <a:rPr lang="de-DE" dirty="0" err="1"/>
              <a:t>are</a:t>
            </a:r>
            <a:r>
              <a:rPr lang="de-DE" dirty="0"/>
              <a:t> </a:t>
            </a:r>
            <a:r>
              <a:rPr lang="de-DE" dirty="0" err="1"/>
              <a:t>subscriptions</a:t>
            </a:r>
            <a:r>
              <a:rPr lang="de-DE" dirty="0"/>
              <a:t>?</a:t>
            </a:r>
          </a:p>
        </p:txBody>
      </p:sp>
      <p:sp>
        <p:nvSpPr>
          <p:cNvPr id="3" name="Content Placeholder 2">
            <a:extLst>
              <a:ext uri="{FF2B5EF4-FFF2-40B4-BE49-F238E27FC236}">
                <a16:creationId xmlns:a16="http://schemas.microsoft.com/office/drawing/2014/main" id="{83278F7D-6508-446F-BBC5-56958C14C20E}"/>
              </a:ext>
            </a:extLst>
          </p:cNvPr>
          <p:cNvSpPr>
            <a:spLocks noGrp="1"/>
          </p:cNvSpPr>
          <p:nvPr>
            <p:ph sz="half" idx="1"/>
          </p:nvPr>
        </p:nvSpPr>
        <p:spPr>
          <a:xfrm>
            <a:off x="838200" y="1825625"/>
            <a:ext cx="5181600" cy="4351338"/>
          </a:xfrm>
          <a:prstGeom prst="rect">
            <a:avLst/>
          </a:prstGeom>
        </p:spPr>
        <p:txBody>
          <a:bodyPr>
            <a:normAutofit/>
          </a:bodyPr>
          <a:lstStyle/>
          <a:p>
            <a:r>
              <a:rPr lang="en-US" dirty="0"/>
              <a:t>common way for API consumers to get access to APIs published</a:t>
            </a:r>
          </a:p>
          <a:p>
            <a:endParaRPr lang="en-US" dirty="0"/>
          </a:p>
          <a:p>
            <a:r>
              <a:rPr lang="en-US" dirty="0"/>
              <a:t> Scopes: product, all APIs, or an individual API.</a:t>
            </a:r>
            <a:endParaRPr lang="de-DE" dirty="0"/>
          </a:p>
        </p:txBody>
      </p:sp>
      <p:pic>
        <p:nvPicPr>
          <p:cNvPr id="6" name="Content Placeholder 5" descr="A close up of a piece of paper&#10;&#10;Description automatically generated">
            <a:extLst>
              <a:ext uri="{FF2B5EF4-FFF2-40B4-BE49-F238E27FC236}">
                <a16:creationId xmlns:a16="http://schemas.microsoft.com/office/drawing/2014/main" id="{EE900529-1A2F-4A66-A7D1-9F73558F6F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3314732"/>
            <a:ext cx="5181600" cy="1373124"/>
          </a:xfrm>
          <a:prstGeom prst="rect">
            <a:avLst/>
          </a:prstGeom>
          <a:noFill/>
        </p:spPr>
      </p:pic>
    </p:spTree>
    <p:extLst>
      <p:ext uri="{BB962C8B-B14F-4D97-AF65-F5344CB8AC3E}">
        <p14:creationId xmlns:p14="http://schemas.microsoft.com/office/powerpoint/2010/main" val="3264792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323584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A5B8-2893-4E0B-B5B1-0CD9CAFFC206}"/>
              </a:ext>
            </a:extLst>
          </p:cNvPr>
          <p:cNvSpPr>
            <a:spLocks noGrp="1"/>
          </p:cNvSpPr>
          <p:nvPr>
            <p:ph type="title"/>
          </p:nvPr>
        </p:nvSpPr>
        <p:spPr>
          <a:xfrm>
            <a:off x="838200" y="888644"/>
            <a:ext cx="10515600" cy="802044"/>
          </a:xfrm>
          <a:prstGeom prst="rect">
            <a:avLst/>
          </a:prstGeom>
        </p:spPr>
        <p:txBody>
          <a:bodyPr vert="horz" lIns="91440" tIns="45720" rIns="91440" bIns="45720" rtlCol="0" anchor="ctr">
            <a:normAutofit/>
          </a:bodyPr>
          <a:lstStyle/>
          <a:p>
            <a:r>
              <a:rPr lang="de-DE"/>
              <a:t>What are </a:t>
            </a:r>
            <a:r>
              <a:rPr lang="de-DE" dirty="0"/>
              <a:t>Versions </a:t>
            </a:r>
            <a:r>
              <a:rPr lang="de-DE"/>
              <a:t>&amp; Revisions?</a:t>
            </a:r>
            <a:endParaRPr lang="de-DE" dirty="0"/>
          </a:p>
        </p:txBody>
      </p:sp>
      <p:sp>
        <p:nvSpPr>
          <p:cNvPr id="11" name="Content Placeholder 2">
            <a:extLst>
              <a:ext uri="{FF2B5EF4-FFF2-40B4-BE49-F238E27FC236}">
                <a16:creationId xmlns:a16="http://schemas.microsoft.com/office/drawing/2014/main" id="{C8D79760-8767-4C84-A438-79A1E8AEF65C}"/>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indent="-228600">
              <a:buFont typeface="Arial" panose="020B0604020202020204" pitchFamily="34" charset="0"/>
              <a:buChar char="•"/>
            </a:pPr>
            <a:r>
              <a:rPr lang="en-US" b="1">
                <a:solidFill>
                  <a:schemeClr val="tx1"/>
                </a:solidFill>
              </a:rPr>
              <a:t>Versions:</a:t>
            </a:r>
            <a:r>
              <a:rPr lang="en-US">
                <a:solidFill>
                  <a:schemeClr val="tx1"/>
                </a:solidFill>
              </a:rPr>
              <a:t> </a:t>
            </a:r>
            <a:r>
              <a:rPr lang="de-DE" b="1">
                <a:solidFill>
                  <a:schemeClr val="tx1"/>
                </a:solidFill>
              </a:rPr>
              <a:t> </a:t>
            </a:r>
          </a:p>
          <a:p>
            <a:pPr marL="342900" indent="-228600">
              <a:buFont typeface="Arial" panose="020B0604020202020204" pitchFamily="34" charset="0"/>
              <a:buChar char="•"/>
            </a:pPr>
            <a:r>
              <a:rPr lang="en-US">
                <a:solidFill>
                  <a:schemeClr val="tx1"/>
                </a:solidFill>
              </a:rPr>
              <a:t>Publish multiple versions of your API at the same time</a:t>
            </a:r>
          </a:p>
          <a:p>
            <a:pPr marL="342900" indent="-228600">
              <a:buFont typeface="Arial" panose="020B0604020202020204" pitchFamily="34" charset="0"/>
              <a:buChar char="•"/>
            </a:pPr>
            <a:r>
              <a:rPr lang="en-US">
                <a:solidFill>
                  <a:schemeClr val="tx1"/>
                </a:solidFill>
              </a:rPr>
              <a:t>Use path/query string or header to differentiate between versions.</a:t>
            </a:r>
          </a:p>
          <a:p>
            <a:pPr marL="342900" indent="-228600">
              <a:buFont typeface="Arial" panose="020B0604020202020204" pitchFamily="34" charset="0"/>
              <a:buChar char="•"/>
            </a:pPr>
            <a:r>
              <a:rPr lang="en-US">
                <a:solidFill>
                  <a:schemeClr val="tx1"/>
                </a:solidFill>
              </a:rPr>
              <a:t>Use any string value you wish to identify your version (a number, a date, a name).</a:t>
            </a:r>
          </a:p>
          <a:p>
            <a:pPr marL="342900" indent="-228600">
              <a:buFont typeface="Arial" panose="020B0604020202020204" pitchFamily="34" charset="0"/>
              <a:buChar char="•"/>
            </a:pPr>
            <a:r>
              <a:rPr lang="en-US">
                <a:solidFill>
                  <a:schemeClr val="tx1"/>
                </a:solidFill>
              </a:rPr>
              <a:t>Show your API versions grouped together on the developer portal.</a:t>
            </a:r>
          </a:p>
          <a:p>
            <a:pPr indent="-228600">
              <a:buFont typeface="Arial" panose="020B0604020202020204" pitchFamily="34" charset="0"/>
              <a:buChar char="•"/>
            </a:pPr>
            <a:endParaRPr lang="de-DE">
              <a:solidFill>
                <a:schemeClr val="tx1"/>
              </a:solidFill>
            </a:endParaRPr>
          </a:p>
        </p:txBody>
      </p:sp>
      <p:sp>
        <p:nvSpPr>
          <p:cNvPr id="21" name="Content Placeholder 2">
            <a:extLst>
              <a:ext uri="{FF2B5EF4-FFF2-40B4-BE49-F238E27FC236}">
                <a16:creationId xmlns:a16="http://schemas.microsoft.com/office/drawing/2014/main" id="{A5B804DA-9310-4666-8013-8041B8EC98BE}"/>
              </a:ext>
            </a:extLst>
          </p:cNvPr>
          <p:cNvSpPr>
            <a:spLocks noGrp="1"/>
          </p:cNvSpPr>
          <p:nvPr>
            <p:ph sz="half" idx="2"/>
          </p:nvPr>
        </p:nvSpPr>
        <p:spPr>
          <a:xfrm>
            <a:off x="6172200" y="1825625"/>
            <a:ext cx="5181600" cy="4351338"/>
          </a:xfrm>
          <a:prstGeom prst="rect">
            <a:avLst/>
          </a:prstGeom>
        </p:spPr>
        <p:txBody>
          <a:bodyPr vert="horz" lIns="91440" tIns="45720" rIns="91440" bIns="45720" rtlCol="0">
            <a:normAutofit/>
          </a:bodyPr>
          <a:lstStyle/>
          <a:p>
            <a:pPr marL="0"/>
            <a:r>
              <a:rPr lang="en-US" sz="2400" b="1"/>
              <a:t>Revisions:</a:t>
            </a:r>
            <a:r>
              <a:rPr lang="en-US" sz="2400"/>
              <a:t> </a:t>
            </a:r>
            <a:r>
              <a:rPr lang="de-DE" sz="2400" b="1"/>
              <a:t> </a:t>
            </a:r>
          </a:p>
          <a:p>
            <a:pPr marL="457200"/>
            <a:r>
              <a:rPr lang="en-US" sz="2400"/>
              <a:t>Safely make changes to your API Management API definitions &amp; policies, without disturbing your production API</a:t>
            </a:r>
          </a:p>
          <a:p>
            <a:pPr marL="457200"/>
            <a:r>
              <a:rPr lang="en-US" sz="2400"/>
              <a:t>Try out changes before publishing them.</a:t>
            </a:r>
          </a:p>
          <a:p>
            <a:pPr marL="457200"/>
            <a:r>
              <a:rPr lang="en-US" sz="2400"/>
              <a:t>Document the changes you make, so your developers can understand what is new.</a:t>
            </a:r>
          </a:p>
          <a:p>
            <a:pPr marL="457200"/>
            <a:r>
              <a:rPr lang="en-US" sz="2400"/>
              <a:t>Rollback if you find issues.</a:t>
            </a:r>
            <a:endParaRPr lang="de-DE" sz="2400" b="1"/>
          </a:p>
          <a:p>
            <a:pPr marL="0"/>
            <a:endParaRPr lang="de-DE" sz="2400"/>
          </a:p>
        </p:txBody>
      </p:sp>
    </p:spTree>
    <p:extLst>
      <p:ext uri="{BB962C8B-B14F-4D97-AF65-F5344CB8AC3E}">
        <p14:creationId xmlns:p14="http://schemas.microsoft.com/office/powerpoint/2010/main" val="212974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35294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6A99-235B-4045-8EC4-B629F9068A54}"/>
              </a:ext>
            </a:extLst>
          </p:cNvPr>
          <p:cNvSpPr>
            <a:spLocks noGrp="1"/>
          </p:cNvSpPr>
          <p:nvPr>
            <p:ph type="title"/>
          </p:nvPr>
        </p:nvSpPr>
        <p:spPr/>
        <p:txBody>
          <a:bodyPr/>
          <a:lstStyle/>
          <a:p>
            <a:r>
              <a:rPr lang="en-US" dirty="0"/>
              <a:t>New developer portal (preview)</a:t>
            </a:r>
            <a:endParaRPr lang="de-DE" dirty="0"/>
          </a:p>
        </p:txBody>
      </p:sp>
      <p:pic>
        <p:nvPicPr>
          <p:cNvPr id="5" name="Picture 4">
            <a:extLst>
              <a:ext uri="{FF2B5EF4-FFF2-40B4-BE49-F238E27FC236}">
                <a16:creationId xmlns:a16="http://schemas.microsoft.com/office/drawing/2014/main" id="{4FA531EB-311B-4634-99F0-ADBD1513CFA4}"/>
              </a:ext>
            </a:extLst>
          </p:cNvPr>
          <p:cNvPicPr>
            <a:picLocks noChangeAspect="1"/>
          </p:cNvPicPr>
          <p:nvPr/>
        </p:nvPicPr>
        <p:blipFill>
          <a:blip r:embed="rId2"/>
          <a:stretch>
            <a:fillRect/>
          </a:stretch>
        </p:blipFill>
        <p:spPr>
          <a:xfrm>
            <a:off x="2021677" y="1868557"/>
            <a:ext cx="8148645" cy="4661452"/>
          </a:xfrm>
          <a:prstGeom prst="rect">
            <a:avLst/>
          </a:prstGeom>
        </p:spPr>
      </p:pic>
    </p:spTree>
    <p:extLst>
      <p:ext uri="{BB962C8B-B14F-4D97-AF65-F5344CB8AC3E}">
        <p14:creationId xmlns:p14="http://schemas.microsoft.com/office/powerpoint/2010/main" val="680868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316675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36434E-DD10-4A18-A6AE-E236C5213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794980"/>
            <a:ext cx="6646818" cy="3766530"/>
          </a:xfrm>
          <a:prstGeom prst="rect">
            <a:avLst/>
          </a:prstGeom>
        </p:spPr>
      </p:pic>
    </p:spTree>
    <p:extLst>
      <p:ext uri="{BB962C8B-B14F-4D97-AF65-F5344CB8AC3E}">
        <p14:creationId xmlns:p14="http://schemas.microsoft.com/office/powerpoint/2010/main" val="394892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a:extLst>
              <a:ext uri="{FF2B5EF4-FFF2-40B4-BE49-F238E27FC236}">
                <a16:creationId xmlns:a16="http://schemas.microsoft.com/office/drawing/2014/main" id="{397C04E5-9E64-48A2-B491-B00A0F5E77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103250" y="0"/>
            <a:ext cx="12293664" cy="6861629"/>
          </a:xfrm>
          <a:prstGeom prst="rect">
            <a:avLst/>
          </a:prstGeom>
        </p:spPr>
      </p:pic>
      <p:sp>
        <p:nvSpPr>
          <p:cNvPr id="28" name="Layer">
            <a:extLst>
              <a:ext uri="{FF2B5EF4-FFF2-40B4-BE49-F238E27FC236}">
                <a16:creationId xmlns:a16="http://schemas.microsoft.com/office/drawing/2014/main" id="{FBAD497B-8A56-4D89-9081-ED99DAC1B507}"/>
              </a:ext>
            </a:extLst>
          </p:cNvPr>
          <p:cNvSpPr txBox="1">
            <a:spLocks/>
          </p:cNvSpPr>
          <p:nvPr/>
        </p:nvSpPr>
        <p:spPr bwMode="gray">
          <a:xfrm>
            <a:off x="-103250" y="-3627"/>
            <a:ext cx="12295250" cy="6861628"/>
          </a:xfrm>
          <a:prstGeom prst="rect">
            <a:avLst/>
          </a:prstGeom>
          <a:gradFill>
            <a:gsLst>
              <a:gs pos="0">
                <a:srgbClr val="000000">
                  <a:alpha val="70000"/>
                </a:srgbClr>
              </a:gs>
              <a:gs pos="100000">
                <a:srgbClr val="000000">
                  <a:alpha val="0"/>
                </a:srgbClr>
              </a:gs>
            </a:gsLst>
            <a:lin ang="0" scaled="0"/>
          </a:gradFill>
        </p:spPr>
        <p:txBody>
          <a:bodyPr vert="horz" lIns="0" tIns="0" rIns="0" bIns="0" rtlCol="0">
            <a:normAutofit/>
          </a:bodyPr>
          <a:lstStyle>
            <a:lvl1pPr marL="0" indent="0" algn="l" defTabSz="914400" rtl="0" eaLnBrk="1" latinLnBrk="0" hangingPunct="1">
              <a:lnSpc>
                <a:spcPct val="90000"/>
              </a:lnSpc>
              <a:spcBef>
                <a:spcPts val="0"/>
              </a:spcBef>
              <a:spcAft>
                <a:spcPts val="10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72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08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44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80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1000"/>
              </a:spcAft>
              <a:buClr>
                <a:srgbClr val="C8102E"/>
              </a:buClr>
              <a:buSzTx/>
              <a:buFont typeface="Arial" panose="020B0604020202020204" pitchFamily="34" charset="0"/>
              <a:buNone/>
              <a:tabLst/>
              <a:defRPr/>
            </a:pPr>
            <a:r>
              <a:rPr kumimoji="0" lang="en-GB" sz="1800" b="0" i="0" u="none" strike="noStrike" kern="1200" cap="none" spc="0" normalizeH="0" baseline="0" noProof="0">
                <a:ln>
                  <a:noFill/>
                </a:ln>
                <a:solidFill>
                  <a:srgbClr val="000000">
                    <a:lumMod val="75000"/>
                    <a:lumOff val="25000"/>
                  </a:srgbClr>
                </a:solidFill>
                <a:effectLst/>
                <a:uLnTx/>
                <a:uFillTx/>
                <a:latin typeface="Segoe UI"/>
                <a:ea typeface="+mn-ea"/>
                <a:cs typeface="+mn-cs"/>
              </a:rPr>
              <a:t> </a:t>
            </a:r>
            <a:endParaRPr kumimoji="0" lang="en-GB" sz="1800" b="0" i="0" u="none" strike="noStrike" kern="120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8" name="Logo">
            <a:extLst>
              <a:ext uri="{FF2B5EF4-FFF2-40B4-BE49-F238E27FC236}">
                <a16:creationId xmlns:a16="http://schemas.microsoft.com/office/drawing/2014/main" id="{327C479A-B298-4217-944E-07991526F5FD}"/>
              </a:ext>
            </a:extLst>
          </p:cNvPr>
          <p:cNvGrpSpPr>
            <a:grpSpLocks noChangeAspect="1"/>
          </p:cNvGrpSpPr>
          <p:nvPr/>
        </p:nvGrpSpPr>
        <p:grpSpPr bwMode="gray">
          <a:xfrm>
            <a:off x="538414" y="2065165"/>
            <a:ext cx="6537338" cy="787214"/>
            <a:chOff x="4040799" y="3181612"/>
            <a:chExt cx="4108814" cy="494776"/>
          </a:xfrm>
          <a:solidFill>
            <a:schemeClr val="bg1"/>
          </a:solidFill>
        </p:grpSpPr>
        <p:sp>
          <p:nvSpPr>
            <p:cNvPr id="9" name="Freihandform: Form 7">
              <a:extLst>
                <a:ext uri="{FF2B5EF4-FFF2-40B4-BE49-F238E27FC236}">
                  <a16:creationId xmlns:a16="http://schemas.microsoft.com/office/drawing/2014/main" id="{7AE80B02-B3E9-45EA-B037-F039D61CB98E}"/>
                </a:ext>
              </a:extLst>
            </p:cNvPr>
            <p:cNvSpPr/>
            <p:nvPr/>
          </p:nvSpPr>
          <p:spPr bwMode="gray">
            <a:xfrm>
              <a:off x="4535741" y="3229102"/>
              <a:ext cx="322682" cy="387216"/>
            </a:xfrm>
            <a:custGeom>
              <a:avLst/>
              <a:gdLst>
                <a:gd name="connsiteX0" fmla="*/ 36407 w 322681"/>
                <a:gd name="connsiteY0" fmla="*/ 36407 h 387216"/>
                <a:gd name="connsiteX1" fmla="*/ 107397 w 322681"/>
                <a:gd name="connsiteY1" fmla="*/ 36407 h 387216"/>
                <a:gd name="connsiteX2" fmla="*/ 107397 w 322681"/>
                <a:gd name="connsiteY2" fmla="*/ 159026 h 387216"/>
                <a:gd name="connsiteX3" fmla="*/ 236470 w 322681"/>
                <a:gd name="connsiteY3" fmla="*/ 159026 h 387216"/>
                <a:gd name="connsiteX4" fmla="*/ 236470 w 322681"/>
                <a:gd name="connsiteY4" fmla="*/ 36407 h 387216"/>
                <a:gd name="connsiteX5" fmla="*/ 305309 w 322681"/>
                <a:gd name="connsiteY5" fmla="*/ 36407 h 387216"/>
                <a:gd name="connsiteX6" fmla="*/ 305309 w 322681"/>
                <a:gd name="connsiteY6" fmla="*/ 356936 h 387216"/>
                <a:gd name="connsiteX7" fmla="*/ 236470 w 322681"/>
                <a:gd name="connsiteY7" fmla="*/ 356936 h 387216"/>
                <a:gd name="connsiteX8" fmla="*/ 236470 w 322681"/>
                <a:gd name="connsiteY8" fmla="*/ 219259 h 387216"/>
                <a:gd name="connsiteX9" fmla="*/ 107397 w 322681"/>
                <a:gd name="connsiteY9" fmla="*/ 219259 h 387216"/>
                <a:gd name="connsiteX10" fmla="*/ 107397 w 322681"/>
                <a:gd name="connsiteY10" fmla="*/ 356936 h 387216"/>
                <a:gd name="connsiteX11" fmla="*/ 36407 w 322681"/>
                <a:gd name="connsiteY11" fmla="*/ 356936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681" h="387216">
                  <a:moveTo>
                    <a:pt x="36407" y="36407"/>
                  </a:moveTo>
                  <a:lnTo>
                    <a:pt x="107397" y="36407"/>
                  </a:lnTo>
                  <a:lnTo>
                    <a:pt x="107397" y="159026"/>
                  </a:lnTo>
                  <a:lnTo>
                    <a:pt x="236470" y="159026"/>
                  </a:lnTo>
                  <a:lnTo>
                    <a:pt x="236470" y="36407"/>
                  </a:lnTo>
                  <a:lnTo>
                    <a:pt x="305309" y="36407"/>
                  </a:lnTo>
                  <a:lnTo>
                    <a:pt x="305309" y="356936"/>
                  </a:lnTo>
                  <a:lnTo>
                    <a:pt x="236470" y="356936"/>
                  </a:lnTo>
                  <a:lnTo>
                    <a:pt x="236470" y="219259"/>
                  </a:lnTo>
                  <a:lnTo>
                    <a:pt x="107397" y="219259"/>
                  </a:lnTo>
                  <a:lnTo>
                    <a:pt x="107397" y="356936"/>
                  </a:lnTo>
                  <a:lnTo>
                    <a:pt x="36407" y="356936"/>
                  </a:lnTo>
                  <a:close/>
                </a:path>
              </a:pathLst>
            </a:custGeom>
            <a:grpFill/>
            <a:ln w="21494" cap="flat">
              <a:noFill/>
              <a:prstDash val="solid"/>
              <a:miter/>
            </a:ln>
          </p:spPr>
          <p:txBody>
            <a:bodyPr rtlCol="0" anchor="ctr"/>
            <a:lstStyle/>
            <a:p>
              <a:endParaRPr lang="en-GB" noProof="0"/>
            </a:p>
          </p:txBody>
        </p:sp>
        <p:sp>
          <p:nvSpPr>
            <p:cNvPr id="10" name="Freihandform: Form 8">
              <a:extLst>
                <a:ext uri="{FF2B5EF4-FFF2-40B4-BE49-F238E27FC236}">
                  <a16:creationId xmlns:a16="http://schemas.microsoft.com/office/drawing/2014/main" id="{0235EE50-2698-4BC1-A5B9-A10605AC76BA}"/>
                </a:ext>
              </a:extLst>
            </p:cNvPr>
            <p:cNvSpPr/>
            <p:nvPr/>
          </p:nvSpPr>
          <p:spPr bwMode="gray">
            <a:xfrm>
              <a:off x="4862725" y="3229102"/>
              <a:ext cx="129073" cy="387216"/>
            </a:xfrm>
            <a:custGeom>
              <a:avLst/>
              <a:gdLst>
                <a:gd name="connsiteX0" fmla="*/ 36407 w 129072"/>
                <a:gd name="connsiteY0" fmla="*/ 124606 h 387216"/>
                <a:gd name="connsiteX1" fmla="*/ 98792 w 129072"/>
                <a:gd name="connsiteY1" fmla="*/ 124606 h 387216"/>
                <a:gd name="connsiteX2" fmla="*/ 98792 w 129072"/>
                <a:gd name="connsiteY2" fmla="*/ 354785 h 387216"/>
                <a:gd name="connsiteX3" fmla="*/ 36407 w 129072"/>
                <a:gd name="connsiteY3" fmla="*/ 354785 h 387216"/>
                <a:gd name="connsiteX4" fmla="*/ 36407 w 129072"/>
                <a:gd name="connsiteY4" fmla="*/ 124606 h 387216"/>
                <a:gd name="connsiteX5" fmla="*/ 98792 w 129072"/>
                <a:gd name="connsiteY5" fmla="*/ 90187 h 387216"/>
                <a:gd name="connsiteX6" fmla="*/ 36407 w 129072"/>
                <a:gd name="connsiteY6" fmla="*/ 90187 h 387216"/>
                <a:gd name="connsiteX7" fmla="*/ 36407 w 129072"/>
                <a:gd name="connsiteY7" fmla="*/ 36407 h 387216"/>
                <a:gd name="connsiteX8" fmla="*/ 98792 w 129072"/>
                <a:gd name="connsiteY8" fmla="*/ 36407 h 387216"/>
                <a:gd name="connsiteX9" fmla="*/ 98792 w 129072"/>
                <a:gd name="connsiteY9" fmla="*/ 90187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72" h="387216">
                  <a:moveTo>
                    <a:pt x="36407" y="124606"/>
                  </a:moveTo>
                  <a:lnTo>
                    <a:pt x="98792" y="124606"/>
                  </a:lnTo>
                  <a:lnTo>
                    <a:pt x="98792" y="354785"/>
                  </a:lnTo>
                  <a:lnTo>
                    <a:pt x="36407" y="354785"/>
                  </a:lnTo>
                  <a:lnTo>
                    <a:pt x="36407" y="124606"/>
                  </a:lnTo>
                  <a:close/>
                  <a:moveTo>
                    <a:pt x="98792" y="90187"/>
                  </a:moveTo>
                  <a:lnTo>
                    <a:pt x="36407" y="90187"/>
                  </a:lnTo>
                  <a:lnTo>
                    <a:pt x="36407" y="36407"/>
                  </a:lnTo>
                  <a:lnTo>
                    <a:pt x="98792" y="36407"/>
                  </a:lnTo>
                  <a:lnTo>
                    <a:pt x="98792" y="90187"/>
                  </a:lnTo>
                  <a:close/>
                </a:path>
              </a:pathLst>
            </a:custGeom>
            <a:grpFill/>
            <a:ln w="21494" cap="flat">
              <a:noFill/>
              <a:prstDash val="solid"/>
              <a:miter/>
            </a:ln>
          </p:spPr>
          <p:txBody>
            <a:bodyPr rtlCol="0" anchor="ctr"/>
            <a:lstStyle/>
            <a:p>
              <a:endParaRPr lang="en-GB" noProof="0"/>
            </a:p>
          </p:txBody>
        </p:sp>
        <p:sp>
          <p:nvSpPr>
            <p:cNvPr id="11" name="Freihandform: Form 9">
              <a:extLst>
                <a:ext uri="{FF2B5EF4-FFF2-40B4-BE49-F238E27FC236}">
                  <a16:creationId xmlns:a16="http://schemas.microsoft.com/office/drawing/2014/main" id="{3794CD83-119C-479E-BE6F-DB8034790EF2}"/>
                </a:ext>
              </a:extLst>
            </p:cNvPr>
            <p:cNvSpPr/>
            <p:nvPr/>
          </p:nvSpPr>
          <p:spPr bwMode="gray">
            <a:xfrm>
              <a:off x="4986256"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3695"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12" name="Freihandform: Form 10">
              <a:extLst>
                <a:ext uri="{FF2B5EF4-FFF2-40B4-BE49-F238E27FC236}">
                  <a16:creationId xmlns:a16="http://schemas.microsoft.com/office/drawing/2014/main" id="{C3158B5B-2758-4BEF-8073-FC9B7B4ED678}"/>
                </a:ext>
              </a:extLst>
            </p:cNvPr>
            <p:cNvSpPr/>
            <p:nvPr/>
          </p:nvSpPr>
          <p:spPr bwMode="gray">
            <a:xfrm>
              <a:off x="5164807" y="3331120"/>
              <a:ext cx="258145" cy="258144"/>
            </a:xfrm>
            <a:custGeom>
              <a:avLst/>
              <a:gdLst>
                <a:gd name="connsiteX0" fmla="*/ 171021 w 258145"/>
                <a:gd name="connsiteY0" fmla="*/ 140904 h 258144"/>
                <a:gd name="connsiteX1" fmla="*/ 117241 w 258145"/>
                <a:gd name="connsiteY1" fmla="*/ 153811 h 258144"/>
                <a:gd name="connsiteX2" fmla="*/ 80670 w 258145"/>
                <a:gd name="connsiteY2" fmla="*/ 188230 h 258144"/>
                <a:gd name="connsiteX3" fmla="*/ 119392 w 258145"/>
                <a:gd name="connsiteY3" fmla="*/ 218347 h 258144"/>
                <a:gd name="connsiteX4" fmla="*/ 171021 w 258145"/>
                <a:gd name="connsiteY4" fmla="*/ 164567 h 258144"/>
                <a:gd name="connsiteX5" fmla="*/ 171021 w 258145"/>
                <a:gd name="connsiteY5" fmla="*/ 140904 h 258144"/>
                <a:gd name="connsiteX6" fmla="*/ 24739 w 258145"/>
                <a:gd name="connsiteY6" fmla="*/ 93577 h 258144"/>
                <a:gd name="connsiteX7" fmla="*/ 132300 w 258145"/>
                <a:gd name="connsiteY7" fmla="*/ 16134 h 258144"/>
                <a:gd name="connsiteX8" fmla="*/ 233406 w 258145"/>
                <a:gd name="connsiteY8" fmla="*/ 82821 h 258144"/>
                <a:gd name="connsiteX9" fmla="*/ 233406 w 258145"/>
                <a:gd name="connsiteY9" fmla="*/ 203288 h 258144"/>
                <a:gd name="connsiteX10" fmla="*/ 242011 w 258145"/>
                <a:gd name="connsiteY10" fmla="*/ 254917 h 258144"/>
                <a:gd name="connsiteX11" fmla="*/ 177475 w 258145"/>
                <a:gd name="connsiteY11" fmla="*/ 254917 h 258144"/>
                <a:gd name="connsiteX12" fmla="*/ 173173 w 258145"/>
                <a:gd name="connsiteY12" fmla="*/ 233405 h 258144"/>
                <a:gd name="connsiteX13" fmla="*/ 95729 w 258145"/>
                <a:gd name="connsiteY13" fmla="*/ 261371 h 258144"/>
                <a:gd name="connsiteX14" fmla="*/ 16134 w 258145"/>
                <a:gd name="connsiteY14" fmla="*/ 192532 h 258144"/>
                <a:gd name="connsiteX15" fmla="*/ 168870 w 258145"/>
                <a:gd name="connsiteY15" fmla="*/ 91426 h 258144"/>
                <a:gd name="connsiteX16" fmla="*/ 127997 w 258145"/>
                <a:gd name="connsiteY16" fmla="*/ 59158 h 258144"/>
                <a:gd name="connsiteX17" fmla="*/ 84973 w 258145"/>
                <a:gd name="connsiteY17" fmla="*/ 93577 h 258144"/>
                <a:gd name="connsiteX18" fmla="*/ 24739 w 258145"/>
                <a:gd name="connsiteY18" fmla="*/ 93577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8145" h="258144">
                  <a:moveTo>
                    <a:pt x="171021" y="140904"/>
                  </a:moveTo>
                  <a:cubicBezTo>
                    <a:pt x="160265" y="149508"/>
                    <a:pt x="138753" y="151660"/>
                    <a:pt x="117241" y="153811"/>
                  </a:cubicBezTo>
                  <a:cubicBezTo>
                    <a:pt x="97880" y="158113"/>
                    <a:pt x="80670" y="164567"/>
                    <a:pt x="80670" y="188230"/>
                  </a:cubicBezTo>
                  <a:cubicBezTo>
                    <a:pt x="80670" y="211893"/>
                    <a:pt x="100031" y="218347"/>
                    <a:pt x="119392" y="218347"/>
                  </a:cubicBezTo>
                  <a:cubicBezTo>
                    <a:pt x="168870" y="218347"/>
                    <a:pt x="171021" y="179625"/>
                    <a:pt x="171021" y="164567"/>
                  </a:cubicBezTo>
                  <a:lnTo>
                    <a:pt x="171021" y="140904"/>
                  </a:lnTo>
                  <a:close/>
                  <a:moveTo>
                    <a:pt x="24739" y="93577"/>
                  </a:moveTo>
                  <a:cubicBezTo>
                    <a:pt x="29041" y="35495"/>
                    <a:pt x="80670" y="16134"/>
                    <a:pt x="132300" y="16134"/>
                  </a:cubicBezTo>
                  <a:cubicBezTo>
                    <a:pt x="177475" y="16134"/>
                    <a:pt x="233406" y="26890"/>
                    <a:pt x="233406" y="82821"/>
                  </a:cubicBezTo>
                  <a:lnTo>
                    <a:pt x="233406" y="203288"/>
                  </a:lnTo>
                  <a:cubicBezTo>
                    <a:pt x="233406" y="224800"/>
                    <a:pt x="235558" y="246312"/>
                    <a:pt x="242011" y="254917"/>
                  </a:cubicBezTo>
                  <a:lnTo>
                    <a:pt x="177475" y="254917"/>
                  </a:lnTo>
                  <a:cubicBezTo>
                    <a:pt x="175324" y="248464"/>
                    <a:pt x="173173" y="239859"/>
                    <a:pt x="173173" y="233405"/>
                  </a:cubicBezTo>
                  <a:cubicBezTo>
                    <a:pt x="153812" y="254917"/>
                    <a:pt x="123695" y="261371"/>
                    <a:pt x="95729" y="261371"/>
                  </a:cubicBezTo>
                  <a:cubicBezTo>
                    <a:pt x="50553" y="261371"/>
                    <a:pt x="16134" y="239859"/>
                    <a:pt x="16134" y="192532"/>
                  </a:cubicBezTo>
                  <a:cubicBezTo>
                    <a:pt x="16134" y="87124"/>
                    <a:pt x="173173" y="143055"/>
                    <a:pt x="168870" y="91426"/>
                  </a:cubicBezTo>
                  <a:cubicBezTo>
                    <a:pt x="168870" y="65612"/>
                    <a:pt x="149509" y="59158"/>
                    <a:pt x="127997" y="59158"/>
                  </a:cubicBezTo>
                  <a:cubicBezTo>
                    <a:pt x="104334" y="59158"/>
                    <a:pt x="87124" y="69914"/>
                    <a:pt x="84973" y="93577"/>
                  </a:cubicBezTo>
                  <a:lnTo>
                    <a:pt x="24739" y="93577"/>
                  </a:lnTo>
                  <a:close/>
                </a:path>
              </a:pathLst>
            </a:custGeom>
            <a:grpFill/>
            <a:ln w="9525" cap="flat">
              <a:noFill/>
              <a:prstDash val="solid"/>
              <a:miter/>
            </a:ln>
          </p:spPr>
          <p:txBody>
            <a:bodyPr rtlCol="0" anchor="ctr"/>
            <a:lstStyle/>
            <a:p>
              <a:endParaRPr lang="en-GB" noProof="0"/>
            </a:p>
          </p:txBody>
        </p:sp>
        <p:sp>
          <p:nvSpPr>
            <p:cNvPr id="14" name="Freihandform: Form 11">
              <a:extLst>
                <a:ext uri="{FF2B5EF4-FFF2-40B4-BE49-F238E27FC236}">
                  <a16:creationId xmlns:a16="http://schemas.microsoft.com/office/drawing/2014/main" id="{8A09835C-0237-4A3F-9AD7-F402E9BA8557}"/>
                </a:ext>
              </a:extLst>
            </p:cNvPr>
            <p:cNvSpPr/>
            <p:nvPr/>
          </p:nvSpPr>
          <p:spPr bwMode="gray">
            <a:xfrm>
              <a:off x="5410045" y="3333272"/>
              <a:ext cx="258145" cy="258144"/>
            </a:xfrm>
            <a:custGeom>
              <a:avLst/>
              <a:gdLst>
                <a:gd name="connsiteX0" fmla="*/ 181777 w 258145"/>
                <a:gd name="connsiteY0" fmla="*/ 102182 h 258144"/>
                <a:gd name="connsiteX1" fmla="*/ 134451 w 258145"/>
                <a:gd name="connsiteY1" fmla="*/ 63460 h 258144"/>
                <a:gd name="connsiteX2" fmla="*/ 80670 w 258145"/>
                <a:gd name="connsiteY2" fmla="*/ 138752 h 258144"/>
                <a:gd name="connsiteX3" fmla="*/ 134451 w 258145"/>
                <a:gd name="connsiteY3" fmla="*/ 211893 h 258144"/>
                <a:gd name="connsiteX4" fmla="*/ 183928 w 258145"/>
                <a:gd name="connsiteY4" fmla="*/ 164567 h 258144"/>
                <a:gd name="connsiteX5" fmla="*/ 244162 w 258145"/>
                <a:gd name="connsiteY5" fmla="*/ 164567 h 258144"/>
                <a:gd name="connsiteX6" fmla="*/ 132300 w 258145"/>
                <a:gd name="connsiteY6" fmla="*/ 259220 h 258144"/>
                <a:gd name="connsiteX7" fmla="*/ 16134 w 258145"/>
                <a:gd name="connsiteY7" fmla="*/ 140904 h 258144"/>
                <a:gd name="connsiteX8" fmla="*/ 134451 w 258145"/>
                <a:gd name="connsiteY8" fmla="*/ 16134 h 258144"/>
                <a:gd name="connsiteX9" fmla="*/ 242011 w 258145"/>
                <a:gd name="connsiteY9" fmla="*/ 104333 h 258144"/>
                <a:gd name="connsiteX10" fmla="*/ 181777 w 258145"/>
                <a:gd name="connsiteY10" fmla="*/ 10433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145" h="258144">
                  <a:moveTo>
                    <a:pt x="181777" y="102182"/>
                  </a:moveTo>
                  <a:cubicBezTo>
                    <a:pt x="177475" y="76368"/>
                    <a:pt x="162416" y="63460"/>
                    <a:pt x="134451" y="63460"/>
                  </a:cubicBezTo>
                  <a:cubicBezTo>
                    <a:pt x="93578" y="63460"/>
                    <a:pt x="80670" y="104333"/>
                    <a:pt x="80670" y="138752"/>
                  </a:cubicBezTo>
                  <a:cubicBezTo>
                    <a:pt x="80670" y="173172"/>
                    <a:pt x="93578" y="211893"/>
                    <a:pt x="134451" y="211893"/>
                  </a:cubicBezTo>
                  <a:cubicBezTo>
                    <a:pt x="164568" y="211893"/>
                    <a:pt x="181777" y="192532"/>
                    <a:pt x="183928" y="164567"/>
                  </a:cubicBezTo>
                  <a:lnTo>
                    <a:pt x="244162" y="164567"/>
                  </a:lnTo>
                  <a:cubicBezTo>
                    <a:pt x="235558" y="224800"/>
                    <a:pt x="194685" y="259220"/>
                    <a:pt x="132300" y="259220"/>
                  </a:cubicBezTo>
                  <a:cubicBezTo>
                    <a:pt x="63461" y="259220"/>
                    <a:pt x="16134" y="209742"/>
                    <a:pt x="16134" y="140904"/>
                  </a:cubicBezTo>
                  <a:cubicBezTo>
                    <a:pt x="16134" y="69914"/>
                    <a:pt x="59158" y="16134"/>
                    <a:pt x="134451" y="16134"/>
                  </a:cubicBezTo>
                  <a:cubicBezTo>
                    <a:pt x="188231" y="16134"/>
                    <a:pt x="239860" y="44100"/>
                    <a:pt x="242011" y="104333"/>
                  </a:cubicBezTo>
                  <a:lnTo>
                    <a:pt x="181777" y="104333"/>
                  </a:lnTo>
                  <a:close/>
                </a:path>
              </a:pathLst>
            </a:custGeom>
            <a:grpFill/>
            <a:ln w="9525" cap="flat">
              <a:noFill/>
              <a:prstDash val="solid"/>
              <a:miter/>
            </a:ln>
          </p:spPr>
          <p:txBody>
            <a:bodyPr rtlCol="0" anchor="ctr"/>
            <a:lstStyle/>
            <a:p>
              <a:endParaRPr lang="en-GB" noProof="0"/>
            </a:p>
          </p:txBody>
        </p:sp>
        <p:sp>
          <p:nvSpPr>
            <p:cNvPr id="15" name="Freihandform: Form 12">
              <a:extLst>
                <a:ext uri="{FF2B5EF4-FFF2-40B4-BE49-F238E27FC236}">
                  <a16:creationId xmlns:a16="http://schemas.microsoft.com/office/drawing/2014/main" id="{F50A6B7F-6C2A-4770-B426-AF4FE76C19B1}"/>
                </a:ext>
              </a:extLst>
            </p:cNvPr>
            <p:cNvSpPr/>
            <p:nvPr/>
          </p:nvSpPr>
          <p:spPr bwMode="gray">
            <a:xfrm>
              <a:off x="5670342" y="3249375"/>
              <a:ext cx="236633" cy="344192"/>
            </a:xfrm>
            <a:custGeom>
              <a:avLst/>
              <a:gdLst>
                <a:gd name="connsiteX0" fmla="*/ 16134 w 236633"/>
                <a:gd name="connsiteY0" fmla="*/ 16134 h 344192"/>
                <a:gd name="connsiteX1" fmla="*/ 78519 w 236633"/>
                <a:gd name="connsiteY1" fmla="*/ 16134 h 344192"/>
                <a:gd name="connsiteX2" fmla="*/ 78519 w 236633"/>
                <a:gd name="connsiteY2" fmla="*/ 136601 h 344192"/>
                <a:gd name="connsiteX3" fmla="*/ 80670 w 236633"/>
                <a:gd name="connsiteY3" fmla="*/ 136601 h 344192"/>
                <a:gd name="connsiteX4" fmla="*/ 147358 w 236633"/>
                <a:gd name="connsiteY4" fmla="*/ 97880 h 344192"/>
                <a:gd name="connsiteX5" fmla="*/ 231255 w 236633"/>
                <a:gd name="connsiteY5" fmla="*/ 192532 h 344192"/>
                <a:gd name="connsiteX6" fmla="*/ 231255 w 236633"/>
                <a:gd name="connsiteY6" fmla="*/ 334512 h 344192"/>
                <a:gd name="connsiteX7" fmla="*/ 168870 w 236633"/>
                <a:gd name="connsiteY7" fmla="*/ 334512 h 344192"/>
                <a:gd name="connsiteX8" fmla="*/ 168870 w 236633"/>
                <a:gd name="connsiteY8" fmla="*/ 203288 h 344192"/>
                <a:gd name="connsiteX9" fmla="*/ 127997 w 236633"/>
                <a:gd name="connsiteY9" fmla="*/ 147357 h 344192"/>
                <a:gd name="connsiteX10" fmla="*/ 78519 w 236633"/>
                <a:gd name="connsiteY10" fmla="*/ 214044 h 344192"/>
                <a:gd name="connsiteX11" fmla="*/ 78519 w 236633"/>
                <a:gd name="connsiteY11" fmla="*/ 334512 h 344192"/>
                <a:gd name="connsiteX12" fmla="*/ 16134 w 236633"/>
                <a:gd name="connsiteY12" fmla="*/ 334512 h 344192"/>
                <a:gd name="connsiteX13" fmla="*/ 16134 w 236633"/>
                <a:gd name="connsiteY13" fmla="*/ 1613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344192">
                  <a:moveTo>
                    <a:pt x="16134" y="16134"/>
                  </a:moveTo>
                  <a:lnTo>
                    <a:pt x="78519" y="16134"/>
                  </a:lnTo>
                  <a:lnTo>
                    <a:pt x="78519" y="136601"/>
                  </a:lnTo>
                  <a:lnTo>
                    <a:pt x="80670" y="136601"/>
                  </a:lnTo>
                  <a:cubicBezTo>
                    <a:pt x="95729" y="110787"/>
                    <a:pt x="123695" y="97880"/>
                    <a:pt x="147358" y="97880"/>
                  </a:cubicBezTo>
                  <a:cubicBezTo>
                    <a:pt x="214045" y="97880"/>
                    <a:pt x="231255" y="136601"/>
                    <a:pt x="231255" y="192532"/>
                  </a:cubicBezTo>
                  <a:lnTo>
                    <a:pt x="231255" y="334512"/>
                  </a:lnTo>
                  <a:lnTo>
                    <a:pt x="168870" y="334512"/>
                  </a:lnTo>
                  <a:lnTo>
                    <a:pt x="168870" y="203288"/>
                  </a:lnTo>
                  <a:cubicBezTo>
                    <a:pt x="168870" y="164567"/>
                    <a:pt x="158114" y="147357"/>
                    <a:pt x="127997" y="147357"/>
                  </a:cubicBezTo>
                  <a:cubicBezTo>
                    <a:pt x="93578" y="147357"/>
                    <a:pt x="78519" y="166718"/>
                    <a:pt x="78519" y="214044"/>
                  </a:cubicBezTo>
                  <a:lnTo>
                    <a:pt x="78519" y="334512"/>
                  </a:lnTo>
                  <a:lnTo>
                    <a:pt x="16134" y="334512"/>
                  </a:lnTo>
                  <a:lnTo>
                    <a:pt x="16134" y="16134"/>
                  </a:lnTo>
                  <a:close/>
                </a:path>
              </a:pathLst>
            </a:custGeom>
            <a:grpFill/>
            <a:ln w="9525" cap="flat">
              <a:noFill/>
              <a:prstDash val="solid"/>
              <a:miter/>
            </a:ln>
          </p:spPr>
          <p:txBody>
            <a:bodyPr rtlCol="0" anchor="ctr"/>
            <a:lstStyle/>
            <a:p>
              <a:endParaRPr lang="en-GB" noProof="0"/>
            </a:p>
          </p:txBody>
        </p:sp>
        <p:sp>
          <p:nvSpPr>
            <p:cNvPr id="16" name="Freihandform: Form 13">
              <a:extLst>
                <a:ext uri="{FF2B5EF4-FFF2-40B4-BE49-F238E27FC236}">
                  <a16:creationId xmlns:a16="http://schemas.microsoft.com/office/drawing/2014/main" id="{2194777C-2453-4261-9373-1FAB6F117194}"/>
                </a:ext>
              </a:extLst>
            </p:cNvPr>
            <p:cNvSpPr/>
            <p:nvPr/>
          </p:nvSpPr>
          <p:spPr bwMode="gray">
            <a:xfrm>
              <a:off x="5937092" y="3249375"/>
              <a:ext cx="86048" cy="344192"/>
            </a:xfrm>
            <a:custGeom>
              <a:avLst/>
              <a:gdLst>
                <a:gd name="connsiteX0" fmla="*/ 16134 w 86048"/>
                <a:gd name="connsiteY0" fmla="*/ 104333 h 344192"/>
                <a:gd name="connsiteX1" fmla="*/ 78519 w 86048"/>
                <a:gd name="connsiteY1" fmla="*/ 104333 h 344192"/>
                <a:gd name="connsiteX2" fmla="*/ 78519 w 86048"/>
                <a:gd name="connsiteY2" fmla="*/ 334512 h 344192"/>
                <a:gd name="connsiteX3" fmla="*/ 16134 w 86048"/>
                <a:gd name="connsiteY3" fmla="*/ 334512 h 344192"/>
                <a:gd name="connsiteX4" fmla="*/ 16134 w 86048"/>
                <a:gd name="connsiteY4" fmla="*/ 104333 h 344192"/>
                <a:gd name="connsiteX5" fmla="*/ 80670 w 86048"/>
                <a:gd name="connsiteY5" fmla="*/ 69914 h 344192"/>
                <a:gd name="connsiteX6" fmla="*/ 18285 w 86048"/>
                <a:gd name="connsiteY6" fmla="*/ 69914 h 344192"/>
                <a:gd name="connsiteX7" fmla="*/ 18285 w 86048"/>
                <a:gd name="connsiteY7" fmla="*/ 16134 h 344192"/>
                <a:gd name="connsiteX8" fmla="*/ 80670 w 86048"/>
                <a:gd name="connsiteY8" fmla="*/ 16134 h 344192"/>
                <a:gd name="connsiteX9" fmla="*/ 80670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78519" y="104333"/>
                  </a:lnTo>
                  <a:lnTo>
                    <a:pt x="78519" y="334512"/>
                  </a:lnTo>
                  <a:lnTo>
                    <a:pt x="16134" y="334512"/>
                  </a:lnTo>
                  <a:lnTo>
                    <a:pt x="16134" y="104333"/>
                  </a:lnTo>
                  <a:close/>
                  <a:moveTo>
                    <a:pt x="80670" y="69914"/>
                  </a:moveTo>
                  <a:lnTo>
                    <a:pt x="18285" y="69914"/>
                  </a:lnTo>
                  <a:lnTo>
                    <a:pt x="18285" y="16134"/>
                  </a:lnTo>
                  <a:lnTo>
                    <a:pt x="80670" y="16134"/>
                  </a:lnTo>
                  <a:lnTo>
                    <a:pt x="80670" y="69914"/>
                  </a:lnTo>
                  <a:close/>
                </a:path>
              </a:pathLst>
            </a:custGeom>
            <a:grpFill/>
            <a:ln w="9525" cap="flat">
              <a:noFill/>
              <a:prstDash val="solid"/>
              <a:miter/>
            </a:ln>
          </p:spPr>
          <p:txBody>
            <a:bodyPr rtlCol="0" anchor="ctr"/>
            <a:lstStyle/>
            <a:p>
              <a:endParaRPr lang="en-GB" noProof="0"/>
            </a:p>
          </p:txBody>
        </p:sp>
        <p:sp>
          <p:nvSpPr>
            <p:cNvPr id="17" name="Freihandform: Form 14">
              <a:extLst>
                <a:ext uri="{FF2B5EF4-FFF2-40B4-BE49-F238E27FC236}">
                  <a16:creationId xmlns:a16="http://schemas.microsoft.com/office/drawing/2014/main" id="{E9887AD4-2EC1-46A1-AF00-BD58F5E05173}"/>
                </a:ext>
              </a:extLst>
            </p:cNvPr>
            <p:cNvSpPr/>
            <p:nvPr/>
          </p:nvSpPr>
          <p:spPr bwMode="gray">
            <a:xfrm>
              <a:off x="6160767" y="3242921"/>
              <a:ext cx="301170" cy="365704"/>
            </a:xfrm>
            <a:custGeom>
              <a:avLst/>
              <a:gdLst>
                <a:gd name="connsiteX0" fmla="*/ 85023 w 301169"/>
                <a:gd name="connsiteY0" fmla="*/ 237708 h 365704"/>
                <a:gd name="connsiteX1" fmla="*/ 156014 w 301169"/>
                <a:gd name="connsiteY1" fmla="*/ 295790 h 365704"/>
                <a:gd name="connsiteX2" fmla="*/ 218399 w 301169"/>
                <a:gd name="connsiteY2" fmla="*/ 257068 h 365704"/>
                <a:gd name="connsiteX3" fmla="*/ 123745 w 301169"/>
                <a:gd name="connsiteY3" fmla="*/ 203288 h 365704"/>
                <a:gd name="connsiteX4" fmla="*/ 29092 w 301169"/>
                <a:gd name="connsiteY4" fmla="*/ 112938 h 365704"/>
                <a:gd name="connsiteX5" fmla="*/ 147409 w 301169"/>
                <a:gd name="connsiteY5" fmla="*/ 16134 h 365704"/>
                <a:gd name="connsiteX6" fmla="*/ 274330 w 301169"/>
                <a:gd name="connsiteY6" fmla="*/ 119392 h 365704"/>
                <a:gd name="connsiteX7" fmla="*/ 205491 w 301169"/>
                <a:gd name="connsiteY7" fmla="*/ 119392 h 365704"/>
                <a:gd name="connsiteX8" fmla="*/ 143106 w 301169"/>
                <a:gd name="connsiteY8" fmla="*/ 72065 h 365704"/>
                <a:gd name="connsiteX9" fmla="*/ 95780 w 301169"/>
                <a:gd name="connsiteY9" fmla="*/ 108636 h 365704"/>
                <a:gd name="connsiteX10" fmla="*/ 190433 w 301169"/>
                <a:gd name="connsiteY10" fmla="*/ 155962 h 365704"/>
                <a:gd name="connsiteX11" fmla="*/ 285086 w 301169"/>
                <a:gd name="connsiteY11" fmla="*/ 248464 h 365704"/>
                <a:gd name="connsiteX12" fmla="*/ 151711 w 301169"/>
                <a:gd name="connsiteY12" fmla="*/ 351721 h 365704"/>
                <a:gd name="connsiteX13" fmla="*/ 16185 w 301169"/>
                <a:gd name="connsiteY13" fmla="*/ 237708 h 365704"/>
                <a:gd name="connsiteX14" fmla="*/ 85023 w 301169"/>
                <a:gd name="connsiteY14" fmla="*/ 237708 h 36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169" h="365704">
                  <a:moveTo>
                    <a:pt x="85023" y="237708"/>
                  </a:moveTo>
                  <a:cubicBezTo>
                    <a:pt x="85023" y="280732"/>
                    <a:pt x="117292" y="295790"/>
                    <a:pt x="156014" y="295790"/>
                  </a:cubicBezTo>
                  <a:cubicBezTo>
                    <a:pt x="179677" y="295790"/>
                    <a:pt x="218399" y="289336"/>
                    <a:pt x="218399" y="257068"/>
                  </a:cubicBezTo>
                  <a:cubicBezTo>
                    <a:pt x="218399" y="222649"/>
                    <a:pt x="171072" y="216196"/>
                    <a:pt x="123745" y="203288"/>
                  </a:cubicBezTo>
                  <a:cubicBezTo>
                    <a:pt x="76419" y="192532"/>
                    <a:pt x="29092" y="171020"/>
                    <a:pt x="29092" y="112938"/>
                  </a:cubicBezTo>
                  <a:cubicBezTo>
                    <a:pt x="29092" y="46251"/>
                    <a:pt x="91477" y="16134"/>
                    <a:pt x="147409" y="16134"/>
                  </a:cubicBezTo>
                  <a:cubicBezTo>
                    <a:pt x="214096" y="16134"/>
                    <a:pt x="274330" y="46251"/>
                    <a:pt x="274330" y="119392"/>
                  </a:cubicBezTo>
                  <a:lnTo>
                    <a:pt x="205491" y="119392"/>
                  </a:lnTo>
                  <a:cubicBezTo>
                    <a:pt x="203340" y="80670"/>
                    <a:pt x="175374" y="72065"/>
                    <a:pt x="143106" y="72065"/>
                  </a:cubicBezTo>
                  <a:cubicBezTo>
                    <a:pt x="121594" y="72065"/>
                    <a:pt x="95780" y="80670"/>
                    <a:pt x="95780" y="108636"/>
                  </a:cubicBezTo>
                  <a:cubicBezTo>
                    <a:pt x="95780" y="132299"/>
                    <a:pt x="110838" y="136601"/>
                    <a:pt x="190433" y="155962"/>
                  </a:cubicBezTo>
                  <a:cubicBezTo>
                    <a:pt x="214096" y="160264"/>
                    <a:pt x="285086" y="177474"/>
                    <a:pt x="285086" y="248464"/>
                  </a:cubicBezTo>
                  <a:cubicBezTo>
                    <a:pt x="285086" y="306546"/>
                    <a:pt x="239911" y="351721"/>
                    <a:pt x="151711" y="351721"/>
                  </a:cubicBezTo>
                  <a:cubicBezTo>
                    <a:pt x="80721" y="351721"/>
                    <a:pt x="14033" y="317302"/>
                    <a:pt x="16185" y="237708"/>
                  </a:cubicBezTo>
                  <a:lnTo>
                    <a:pt x="85023" y="237708"/>
                  </a:lnTo>
                  <a:close/>
                </a:path>
              </a:pathLst>
            </a:custGeom>
            <a:grpFill/>
            <a:ln w="9525" cap="flat">
              <a:noFill/>
              <a:prstDash val="solid"/>
              <a:miter/>
            </a:ln>
          </p:spPr>
          <p:txBody>
            <a:bodyPr rtlCol="0" anchor="ctr"/>
            <a:lstStyle/>
            <a:p>
              <a:endParaRPr lang="en-GB" noProof="0"/>
            </a:p>
          </p:txBody>
        </p:sp>
        <p:sp>
          <p:nvSpPr>
            <p:cNvPr id="18" name="Freihandform: Form 15">
              <a:extLst>
                <a:ext uri="{FF2B5EF4-FFF2-40B4-BE49-F238E27FC236}">
                  <a16:creationId xmlns:a16="http://schemas.microsoft.com/office/drawing/2014/main" id="{960AEA39-5F40-4C07-82ED-3B0D072F645D}"/>
                </a:ext>
              </a:extLst>
            </p:cNvPr>
            <p:cNvSpPr/>
            <p:nvPr/>
          </p:nvSpPr>
          <p:spPr bwMode="gray">
            <a:xfrm>
              <a:off x="6464068"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19" name="Freihandform: Form 16">
              <a:extLst>
                <a:ext uri="{FF2B5EF4-FFF2-40B4-BE49-F238E27FC236}">
                  <a16:creationId xmlns:a16="http://schemas.microsoft.com/office/drawing/2014/main" id="{875FFF07-E8D5-4566-9A66-96E325EF7E25}"/>
                </a:ext>
              </a:extLst>
            </p:cNvPr>
            <p:cNvSpPr/>
            <p:nvPr/>
          </p:nvSpPr>
          <p:spPr bwMode="gray">
            <a:xfrm>
              <a:off x="6745947" y="3249375"/>
              <a:ext cx="86048" cy="344192"/>
            </a:xfrm>
            <a:custGeom>
              <a:avLst/>
              <a:gdLst>
                <a:gd name="connsiteX0" fmla="*/ 16134 w 86048"/>
                <a:gd name="connsiteY0" fmla="*/ 16134 h 344192"/>
                <a:gd name="connsiteX1" fmla="*/ 80670 w 86048"/>
                <a:gd name="connsiteY1" fmla="*/ 16134 h 344192"/>
                <a:gd name="connsiteX2" fmla="*/ 80670 w 86048"/>
                <a:gd name="connsiteY2" fmla="*/ 334512 h 344192"/>
                <a:gd name="connsiteX3" fmla="*/ 16134 w 86048"/>
                <a:gd name="connsiteY3" fmla="*/ 334512 h 344192"/>
              </a:gdLst>
              <a:ahLst/>
              <a:cxnLst>
                <a:cxn ang="0">
                  <a:pos x="connsiteX0" y="connsiteY0"/>
                </a:cxn>
                <a:cxn ang="0">
                  <a:pos x="connsiteX1" y="connsiteY1"/>
                </a:cxn>
                <a:cxn ang="0">
                  <a:pos x="connsiteX2" y="connsiteY2"/>
                </a:cxn>
                <a:cxn ang="0">
                  <a:pos x="connsiteX3" y="connsiteY3"/>
                </a:cxn>
              </a:cxnLst>
              <a:rect l="l" t="t" r="r" b="b"/>
              <a:pathLst>
                <a:path w="86048" h="344192">
                  <a:moveTo>
                    <a:pt x="16134" y="16134"/>
                  </a:moveTo>
                  <a:lnTo>
                    <a:pt x="80670" y="16134"/>
                  </a:lnTo>
                  <a:lnTo>
                    <a:pt x="80670" y="334512"/>
                  </a:lnTo>
                  <a:lnTo>
                    <a:pt x="16134" y="334512"/>
                  </a:lnTo>
                  <a:close/>
                </a:path>
              </a:pathLst>
            </a:custGeom>
            <a:grpFill/>
            <a:ln w="9525" cap="flat">
              <a:noFill/>
              <a:prstDash val="solid"/>
              <a:miter/>
            </a:ln>
          </p:spPr>
          <p:txBody>
            <a:bodyPr rtlCol="0" anchor="ctr"/>
            <a:lstStyle/>
            <a:p>
              <a:endParaRPr lang="en-GB" noProof="0"/>
            </a:p>
          </p:txBody>
        </p:sp>
        <p:sp>
          <p:nvSpPr>
            <p:cNvPr id="20" name="Freihandform: Form 17">
              <a:extLst>
                <a:ext uri="{FF2B5EF4-FFF2-40B4-BE49-F238E27FC236}">
                  <a16:creationId xmlns:a16="http://schemas.microsoft.com/office/drawing/2014/main" id="{A87C9CDF-6AB5-4B5E-8E03-CDA520906560}"/>
                </a:ext>
              </a:extLst>
            </p:cNvPr>
            <p:cNvSpPr/>
            <p:nvPr/>
          </p:nvSpPr>
          <p:spPr bwMode="gray">
            <a:xfrm>
              <a:off x="6857810" y="3337574"/>
              <a:ext cx="236633" cy="258144"/>
            </a:xfrm>
            <a:custGeom>
              <a:avLst/>
              <a:gdLst>
                <a:gd name="connsiteX0" fmla="*/ 233407 w 236633"/>
                <a:gd name="connsiteY0" fmla="*/ 248464 h 258144"/>
                <a:gd name="connsiteX1" fmla="*/ 173173 w 236633"/>
                <a:gd name="connsiteY1" fmla="*/ 248464 h 258144"/>
                <a:gd name="connsiteX2" fmla="*/ 173173 w 236633"/>
                <a:gd name="connsiteY2" fmla="*/ 216196 h 258144"/>
                <a:gd name="connsiteX3" fmla="*/ 171021 w 236633"/>
                <a:gd name="connsiteY3" fmla="*/ 216196 h 258144"/>
                <a:gd name="connsiteX4" fmla="*/ 100032 w 236633"/>
                <a:gd name="connsiteY4" fmla="*/ 254917 h 258144"/>
                <a:gd name="connsiteX5" fmla="*/ 16134 w 236633"/>
                <a:gd name="connsiteY5" fmla="*/ 160264 h 258144"/>
                <a:gd name="connsiteX6" fmla="*/ 16134 w 236633"/>
                <a:gd name="connsiteY6" fmla="*/ 16134 h 258144"/>
                <a:gd name="connsiteX7" fmla="*/ 80670 w 236633"/>
                <a:gd name="connsiteY7" fmla="*/ 16134 h 258144"/>
                <a:gd name="connsiteX8" fmla="*/ 80670 w 236633"/>
                <a:gd name="connsiteY8" fmla="*/ 147357 h 258144"/>
                <a:gd name="connsiteX9" fmla="*/ 121544 w 236633"/>
                <a:gd name="connsiteY9" fmla="*/ 203288 h 258144"/>
                <a:gd name="connsiteX10" fmla="*/ 171021 w 236633"/>
                <a:gd name="connsiteY10" fmla="*/ 136601 h 258144"/>
                <a:gd name="connsiteX11" fmla="*/ 171021 w 236633"/>
                <a:gd name="connsiteY11" fmla="*/ 16134 h 258144"/>
                <a:gd name="connsiteX12" fmla="*/ 235558 w 236633"/>
                <a:gd name="connsiteY12" fmla="*/ 16134 h 258144"/>
                <a:gd name="connsiteX13" fmla="*/ 235558 w 236633"/>
                <a:gd name="connsiteY13" fmla="*/ 24846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233407" y="248464"/>
                  </a:moveTo>
                  <a:lnTo>
                    <a:pt x="173173" y="248464"/>
                  </a:lnTo>
                  <a:lnTo>
                    <a:pt x="173173" y="216196"/>
                  </a:lnTo>
                  <a:lnTo>
                    <a:pt x="171021" y="216196"/>
                  </a:lnTo>
                  <a:cubicBezTo>
                    <a:pt x="155963" y="242010"/>
                    <a:pt x="127997" y="254917"/>
                    <a:pt x="100032" y="254917"/>
                  </a:cubicBezTo>
                  <a:cubicBezTo>
                    <a:pt x="33344" y="254917"/>
                    <a:pt x="16134" y="216196"/>
                    <a:pt x="16134" y="160264"/>
                  </a:cubicBezTo>
                  <a:lnTo>
                    <a:pt x="16134" y="16134"/>
                  </a:lnTo>
                  <a:lnTo>
                    <a:pt x="80670" y="16134"/>
                  </a:lnTo>
                  <a:lnTo>
                    <a:pt x="80670" y="147357"/>
                  </a:lnTo>
                  <a:cubicBezTo>
                    <a:pt x="80670" y="186079"/>
                    <a:pt x="91426" y="203288"/>
                    <a:pt x="121544" y="203288"/>
                  </a:cubicBezTo>
                  <a:cubicBezTo>
                    <a:pt x="155963" y="203288"/>
                    <a:pt x="171021" y="183928"/>
                    <a:pt x="171021" y="136601"/>
                  </a:cubicBezTo>
                  <a:lnTo>
                    <a:pt x="171021" y="16134"/>
                  </a:lnTo>
                  <a:lnTo>
                    <a:pt x="235558" y="16134"/>
                  </a:lnTo>
                  <a:lnTo>
                    <a:pt x="235558" y="248464"/>
                  </a:lnTo>
                  <a:close/>
                </a:path>
              </a:pathLst>
            </a:custGeom>
            <a:grpFill/>
            <a:ln w="9525" cap="flat">
              <a:noFill/>
              <a:prstDash val="solid"/>
              <a:miter/>
            </a:ln>
          </p:spPr>
          <p:txBody>
            <a:bodyPr rtlCol="0" anchor="ctr"/>
            <a:lstStyle/>
            <a:p>
              <a:endParaRPr lang="en-GB" noProof="0"/>
            </a:p>
          </p:txBody>
        </p:sp>
        <p:sp>
          <p:nvSpPr>
            <p:cNvPr id="21" name="Freihandform: Form 18">
              <a:extLst>
                <a:ext uri="{FF2B5EF4-FFF2-40B4-BE49-F238E27FC236}">
                  <a16:creationId xmlns:a16="http://schemas.microsoft.com/office/drawing/2014/main" id="{54F79501-B9B0-4BD1-911C-9DF686D71E4A}"/>
                </a:ext>
              </a:extLst>
            </p:cNvPr>
            <p:cNvSpPr/>
            <p:nvPr/>
          </p:nvSpPr>
          <p:spPr bwMode="gray">
            <a:xfrm>
              <a:off x="7105200"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5846"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22" name="Freihandform: Form 19">
              <a:extLst>
                <a:ext uri="{FF2B5EF4-FFF2-40B4-BE49-F238E27FC236}">
                  <a16:creationId xmlns:a16="http://schemas.microsoft.com/office/drawing/2014/main" id="{A389AF90-42BE-48D1-AB47-AECD150A8373}"/>
                </a:ext>
              </a:extLst>
            </p:cNvPr>
            <p:cNvSpPr/>
            <p:nvPr/>
          </p:nvSpPr>
          <p:spPr bwMode="gray">
            <a:xfrm>
              <a:off x="7300960" y="3249375"/>
              <a:ext cx="86048" cy="344192"/>
            </a:xfrm>
            <a:custGeom>
              <a:avLst/>
              <a:gdLst>
                <a:gd name="connsiteX0" fmla="*/ 16134 w 86048"/>
                <a:gd name="connsiteY0" fmla="*/ 104333 h 344192"/>
                <a:gd name="connsiteX1" fmla="*/ 80670 w 86048"/>
                <a:gd name="connsiteY1" fmla="*/ 104333 h 344192"/>
                <a:gd name="connsiteX2" fmla="*/ 80670 w 86048"/>
                <a:gd name="connsiteY2" fmla="*/ 334512 h 344192"/>
                <a:gd name="connsiteX3" fmla="*/ 16134 w 86048"/>
                <a:gd name="connsiteY3" fmla="*/ 334512 h 344192"/>
                <a:gd name="connsiteX4" fmla="*/ 16134 w 86048"/>
                <a:gd name="connsiteY4" fmla="*/ 104333 h 344192"/>
                <a:gd name="connsiteX5" fmla="*/ 78519 w 86048"/>
                <a:gd name="connsiteY5" fmla="*/ 69914 h 344192"/>
                <a:gd name="connsiteX6" fmla="*/ 16134 w 86048"/>
                <a:gd name="connsiteY6" fmla="*/ 69914 h 344192"/>
                <a:gd name="connsiteX7" fmla="*/ 16134 w 86048"/>
                <a:gd name="connsiteY7" fmla="*/ 16134 h 344192"/>
                <a:gd name="connsiteX8" fmla="*/ 78519 w 86048"/>
                <a:gd name="connsiteY8" fmla="*/ 16134 h 344192"/>
                <a:gd name="connsiteX9" fmla="*/ 78519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80670" y="104333"/>
                  </a:lnTo>
                  <a:lnTo>
                    <a:pt x="80670" y="334512"/>
                  </a:lnTo>
                  <a:lnTo>
                    <a:pt x="16134" y="334512"/>
                  </a:lnTo>
                  <a:lnTo>
                    <a:pt x="16134" y="104333"/>
                  </a:lnTo>
                  <a:close/>
                  <a:moveTo>
                    <a:pt x="78519" y="69914"/>
                  </a:moveTo>
                  <a:lnTo>
                    <a:pt x="16134" y="69914"/>
                  </a:lnTo>
                  <a:lnTo>
                    <a:pt x="16134" y="16134"/>
                  </a:lnTo>
                  <a:lnTo>
                    <a:pt x="78519" y="16134"/>
                  </a:lnTo>
                  <a:lnTo>
                    <a:pt x="78519" y="69914"/>
                  </a:lnTo>
                  <a:close/>
                </a:path>
              </a:pathLst>
            </a:custGeom>
            <a:grpFill/>
            <a:ln w="9525" cap="flat">
              <a:noFill/>
              <a:prstDash val="solid"/>
              <a:miter/>
            </a:ln>
          </p:spPr>
          <p:txBody>
            <a:bodyPr rtlCol="0" anchor="ctr"/>
            <a:lstStyle/>
            <a:p>
              <a:endParaRPr lang="en-GB" noProof="0"/>
            </a:p>
          </p:txBody>
        </p:sp>
        <p:sp>
          <p:nvSpPr>
            <p:cNvPr id="23" name="Freihandform: Form 20">
              <a:extLst>
                <a:ext uri="{FF2B5EF4-FFF2-40B4-BE49-F238E27FC236}">
                  <a16:creationId xmlns:a16="http://schemas.microsoft.com/office/drawing/2014/main" id="{5D64EA58-437C-4832-BD72-84FB1A818443}"/>
                </a:ext>
              </a:extLst>
            </p:cNvPr>
            <p:cNvSpPr/>
            <p:nvPr/>
          </p:nvSpPr>
          <p:spPr bwMode="gray">
            <a:xfrm>
              <a:off x="7395543"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24" name="Freihandform: Form 21">
              <a:extLst>
                <a:ext uri="{FF2B5EF4-FFF2-40B4-BE49-F238E27FC236}">
                  <a16:creationId xmlns:a16="http://schemas.microsoft.com/office/drawing/2014/main" id="{FB87654D-93AE-4060-9F78-97DC629A4719}"/>
                </a:ext>
              </a:extLst>
            </p:cNvPr>
            <p:cNvSpPr/>
            <p:nvPr/>
          </p:nvSpPr>
          <p:spPr bwMode="gray">
            <a:xfrm>
              <a:off x="7664515" y="3331120"/>
              <a:ext cx="236633" cy="258144"/>
            </a:xfrm>
            <a:custGeom>
              <a:avLst/>
              <a:gdLst>
                <a:gd name="connsiteX0" fmla="*/ 16134 w 236633"/>
                <a:gd name="connsiteY0" fmla="*/ 22588 h 258144"/>
                <a:gd name="connsiteX1" fmla="*/ 76368 w 236633"/>
                <a:gd name="connsiteY1" fmla="*/ 22588 h 258144"/>
                <a:gd name="connsiteX2" fmla="*/ 76368 w 236633"/>
                <a:gd name="connsiteY2" fmla="*/ 54856 h 258144"/>
                <a:gd name="connsiteX3" fmla="*/ 78519 w 236633"/>
                <a:gd name="connsiteY3" fmla="*/ 54856 h 258144"/>
                <a:gd name="connsiteX4" fmla="*/ 149509 w 236633"/>
                <a:gd name="connsiteY4" fmla="*/ 16134 h 258144"/>
                <a:gd name="connsiteX5" fmla="*/ 233407 w 236633"/>
                <a:gd name="connsiteY5" fmla="*/ 110787 h 258144"/>
                <a:gd name="connsiteX6" fmla="*/ 233407 w 236633"/>
                <a:gd name="connsiteY6" fmla="*/ 252766 h 258144"/>
                <a:gd name="connsiteX7" fmla="*/ 168870 w 236633"/>
                <a:gd name="connsiteY7" fmla="*/ 252766 h 258144"/>
                <a:gd name="connsiteX8" fmla="*/ 168870 w 236633"/>
                <a:gd name="connsiteY8" fmla="*/ 121543 h 258144"/>
                <a:gd name="connsiteX9" fmla="*/ 127997 w 236633"/>
                <a:gd name="connsiteY9" fmla="*/ 65612 h 258144"/>
                <a:gd name="connsiteX10" fmla="*/ 78519 w 236633"/>
                <a:gd name="connsiteY10" fmla="*/ 132299 h 258144"/>
                <a:gd name="connsiteX11" fmla="*/ 78519 w 236633"/>
                <a:gd name="connsiteY11" fmla="*/ 252766 h 258144"/>
                <a:gd name="connsiteX12" fmla="*/ 16134 w 236633"/>
                <a:gd name="connsiteY12" fmla="*/ 252766 h 258144"/>
                <a:gd name="connsiteX13" fmla="*/ 16134 w 236633"/>
                <a:gd name="connsiteY13" fmla="*/ 22588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16134" y="22588"/>
                  </a:moveTo>
                  <a:lnTo>
                    <a:pt x="76368" y="22588"/>
                  </a:lnTo>
                  <a:lnTo>
                    <a:pt x="76368" y="54856"/>
                  </a:lnTo>
                  <a:lnTo>
                    <a:pt x="78519" y="54856"/>
                  </a:lnTo>
                  <a:cubicBezTo>
                    <a:pt x="93578" y="29041"/>
                    <a:pt x="121544" y="16134"/>
                    <a:pt x="149509" y="16134"/>
                  </a:cubicBezTo>
                  <a:cubicBezTo>
                    <a:pt x="216197" y="16134"/>
                    <a:pt x="233407" y="54856"/>
                    <a:pt x="233407" y="110787"/>
                  </a:cubicBezTo>
                  <a:lnTo>
                    <a:pt x="233407" y="252766"/>
                  </a:lnTo>
                  <a:lnTo>
                    <a:pt x="168870" y="252766"/>
                  </a:lnTo>
                  <a:lnTo>
                    <a:pt x="168870" y="121543"/>
                  </a:lnTo>
                  <a:cubicBezTo>
                    <a:pt x="168870" y="82821"/>
                    <a:pt x="158114" y="65612"/>
                    <a:pt x="127997" y="65612"/>
                  </a:cubicBezTo>
                  <a:cubicBezTo>
                    <a:pt x="93578" y="65612"/>
                    <a:pt x="78519" y="84972"/>
                    <a:pt x="78519" y="132299"/>
                  </a:cubicBezTo>
                  <a:lnTo>
                    <a:pt x="78519" y="252766"/>
                  </a:lnTo>
                  <a:lnTo>
                    <a:pt x="16134" y="252766"/>
                  </a:lnTo>
                  <a:lnTo>
                    <a:pt x="16134" y="22588"/>
                  </a:lnTo>
                  <a:close/>
                </a:path>
              </a:pathLst>
            </a:custGeom>
            <a:grpFill/>
            <a:ln w="9525" cap="flat">
              <a:noFill/>
              <a:prstDash val="solid"/>
              <a:miter/>
            </a:ln>
          </p:spPr>
          <p:txBody>
            <a:bodyPr rtlCol="0" anchor="ctr"/>
            <a:lstStyle/>
            <a:p>
              <a:endParaRPr lang="en-GB" noProof="0"/>
            </a:p>
          </p:txBody>
        </p:sp>
        <p:sp>
          <p:nvSpPr>
            <p:cNvPr id="25" name="Freihandform: Form 22">
              <a:extLst>
                <a:ext uri="{FF2B5EF4-FFF2-40B4-BE49-F238E27FC236}">
                  <a16:creationId xmlns:a16="http://schemas.microsoft.com/office/drawing/2014/main" id="{B9C9F65D-E436-4BC6-84A6-0A19D5154AF9}"/>
                </a:ext>
              </a:extLst>
            </p:cNvPr>
            <p:cNvSpPr/>
            <p:nvPr/>
          </p:nvSpPr>
          <p:spPr bwMode="gray">
            <a:xfrm>
              <a:off x="7916206" y="3331120"/>
              <a:ext cx="236633" cy="258144"/>
            </a:xfrm>
            <a:custGeom>
              <a:avLst/>
              <a:gdLst>
                <a:gd name="connsiteX0" fmla="*/ 74217 w 236633"/>
                <a:gd name="connsiteY0" fmla="*/ 179625 h 258144"/>
                <a:gd name="connsiteX1" fmla="*/ 123695 w 236633"/>
                <a:gd name="connsiteY1" fmla="*/ 218347 h 258144"/>
                <a:gd name="connsiteX2" fmla="*/ 164568 w 236633"/>
                <a:gd name="connsiteY2" fmla="*/ 188230 h 258144"/>
                <a:gd name="connsiteX3" fmla="*/ 93578 w 236633"/>
                <a:gd name="connsiteY3" fmla="*/ 151660 h 258144"/>
                <a:gd name="connsiteX4" fmla="*/ 20437 w 236633"/>
                <a:gd name="connsiteY4" fmla="*/ 89275 h 258144"/>
                <a:gd name="connsiteX5" fmla="*/ 121544 w 236633"/>
                <a:gd name="connsiteY5" fmla="*/ 16134 h 258144"/>
                <a:gd name="connsiteX6" fmla="*/ 222651 w 236633"/>
                <a:gd name="connsiteY6" fmla="*/ 89275 h 258144"/>
                <a:gd name="connsiteX7" fmla="*/ 162417 w 236633"/>
                <a:gd name="connsiteY7" fmla="*/ 89275 h 258144"/>
                <a:gd name="connsiteX8" fmla="*/ 119392 w 236633"/>
                <a:gd name="connsiteY8" fmla="*/ 57007 h 258144"/>
                <a:gd name="connsiteX9" fmla="*/ 84973 w 236633"/>
                <a:gd name="connsiteY9" fmla="*/ 78519 h 258144"/>
                <a:gd name="connsiteX10" fmla="*/ 155963 w 236633"/>
                <a:gd name="connsiteY10" fmla="*/ 112938 h 258144"/>
                <a:gd name="connsiteX11" fmla="*/ 229104 w 236633"/>
                <a:gd name="connsiteY11" fmla="*/ 177474 h 258144"/>
                <a:gd name="connsiteX12" fmla="*/ 123695 w 236633"/>
                <a:gd name="connsiteY12" fmla="*/ 257068 h 258144"/>
                <a:gd name="connsiteX13" fmla="*/ 16134 w 236633"/>
                <a:gd name="connsiteY13" fmla="*/ 175323 h 258144"/>
                <a:gd name="connsiteX14" fmla="*/ 74217 w 236633"/>
                <a:gd name="connsiteY14" fmla="*/ 17532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633" h="258144">
                  <a:moveTo>
                    <a:pt x="74217" y="179625"/>
                  </a:moveTo>
                  <a:cubicBezTo>
                    <a:pt x="74217" y="207591"/>
                    <a:pt x="97880" y="218347"/>
                    <a:pt x="123695" y="218347"/>
                  </a:cubicBezTo>
                  <a:cubicBezTo>
                    <a:pt x="140904" y="218347"/>
                    <a:pt x="164568" y="211893"/>
                    <a:pt x="164568" y="188230"/>
                  </a:cubicBezTo>
                  <a:cubicBezTo>
                    <a:pt x="164568" y="168869"/>
                    <a:pt x="138753" y="162416"/>
                    <a:pt x="93578" y="151660"/>
                  </a:cubicBezTo>
                  <a:cubicBezTo>
                    <a:pt x="57007" y="143055"/>
                    <a:pt x="20437" y="130148"/>
                    <a:pt x="20437" y="89275"/>
                  </a:cubicBezTo>
                  <a:cubicBezTo>
                    <a:pt x="20437" y="31192"/>
                    <a:pt x="72066" y="16134"/>
                    <a:pt x="121544" y="16134"/>
                  </a:cubicBezTo>
                  <a:cubicBezTo>
                    <a:pt x="171022" y="16134"/>
                    <a:pt x="218348" y="33344"/>
                    <a:pt x="222651" y="89275"/>
                  </a:cubicBezTo>
                  <a:lnTo>
                    <a:pt x="162417" y="89275"/>
                  </a:lnTo>
                  <a:cubicBezTo>
                    <a:pt x="160266" y="65612"/>
                    <a:pt x="140904" y="57007"/>
                    <a:pt x="119392" y="57007"/>
                  </a:cubicBezTo>
                  <a:cubicBezTo>
                    <a:pt x="104334" y="57007"/>
                    <a:pt x="84973" y="59158"/>
                    <a:pt x="84973" y="78519"/>
                  </a:cubicBezTo>
                  <a:cubicBezTo>
                    <a:pt x="84973" y="102182"/>
                    <a:pt x="121544" y="104333"/>
                    <a:pt x="155963" y="112938"/>
                  </a:cubicBezTo>
                  <a:cubicBezTo>
                    <a:pt x="192534" y="121543"/>
                    <a:pt x="229104" y="134450"/>
                    <a:pt x="229104" y="177474"/>
                  </a:cubicBezTo>
                  <a:cubicBezTo>
                    <a:pt x="229104" y="237708"/>
                    <a:pt x="175324" y="257068"/>
                    <a:pt x="123695" y="257068"/>
                  </a:cubicBezTo>
                  <a:cubicBezTo>
                    <a:pt x="69914" y="257068"/>
                    <a:pt x="18285" y="237708"/>
                    <a:pt x="16134" y="175323"/>
                  </a:cubicBezTo>
                  <a:lnTo>
                    <a:pt x="74217" y="175323"/>
                  </a:lnTo>
                  <a:close/>
                </a:path>
              </a:pathLst>
            </a:custGeom>
            <a:grpFill/>
            <a:ln w="9525" cap="flat">
              <a:noFill/>
              <a:prstDash val="solid"/>
              <a:miter/>
            </a:ln>
          </p:spPr>
          <p:txBody>
            <a:bodyPr rtlCol="0" anchor="ctr"/>
            <a:lstStyle/>
            <a:p>
              <a:endParaRPr lang="en-GB" noProof="0"/>
            </a:p>
          </p:txBody>
        </p:sp>
        <p:sp>
          <p:nvSpPr>
            <p:cNvPr id="26" name="Freihandform: Form 23">
              <a:extLst>
                <a:ext uri="{FF2B5EF4-FFF2-40B4-BE49-F238E27FC236}">
                  <a16:creationId xmlns:a16="http://schemas.microsoft.com/office/drawing/2014/main" id="{9324CDFF-FBC5-4C5D-8BC8-76273D7D9179}"/>
                </a:ext>
              </a:extLst>
            </p:cNvPr>
            <p:cNvSpPr/>
            <p:nvPr/>
          </p:nvSpPr>
          <p:spPr bwMode="gray">
            <a:xfrm>
              <a:off x="4024665" y="3165478"/>
              <a:ext cx="516291" cy="516288"/>
            </a:xfrm>
            <a:custGeom>
              <a:avLst/>
              <a:gdLst>
                <a:gd name="connsiteX0" fmla="*/ 306548 w 516290"/>
                <a:gd name="connsiteY0" fmla="*/ 65612 h 516288"/>
                <a:gd name="connsiteX1" fmla="*/ 454981 w 516290"/>
                <a:gd name="connsiteY1" fmla="*/ 214044 h 516288"/>
                <a:gd name="connsiteX2" fmla="*/ 504459 w 516290"/>
                <a:gd name="connsiteY2" fmla="*/ 259220 h 516288"/>
                <a:gd name="connsiteX3" fmla="*/ 454981 w 516290"/>
                <a:gd name="connsiteY3" fmla="*/ 304395 h 516288"/>
                <a:gd name="connsiteX4" fmla="*/ 306548 w 516290"/>
                <a:gd name="connsiteY4" fmla="*/ 452828 h 516288"/>
                <a:gd name="connsiteX5" fmla="*/ 261372 w 516290"/>
                <a:gd name="connsiteY5" fmla="*/ 502305 h 516288"/>
                <a:gd name="connsiteX6" fmla="*/ 261372 w 516290"/>
                <a:gd name="connsiteY6" fmla="*/ 502305 h 516288"/>
                <a:gd name="connsiteX7" fmla="*/ 214046 w 516290"/>
                <a:gd name="connsiteY7" fmla="*/ 452828 h 516288"/>
                <a:gd name="connsiteX8" fmla="*/ 65612 w 516290"/>
                <a:gd name="connsiteY8" fmla="*/ 304395 h 516288"/>
                <a:gd name="connsiteX9" fmla="*/ 16134 w 516290"/>
                <a:gd name="connsiteY9" fmla="*/ 259220 h 516288"/>
                <a:gd name="connsiteX10" fmla="*/ 65612 w 516290"/>
                <a:gd name="connsiteY10" fmla="*/ 214044 h 516288"/>
                <a:gd name="connsiteX11" fmla="*/ 214046 w 516290"/>
                <a:gd name="connsiteY11" fmla="*/ 65612 h 516288"/>
                <a:gd name="connsiteX12" fmla="*/ 259221 w 516290"/>
                <a:gd name="connsiteY12" fmla="*/ 16134 h 516288"/>
                <a:gd name="connsiteX13" fmla="*/ 306548 w 516290"/>
                <a:gd name="connsiteY13" fmla="*/ 65612 h 516288"/>
                <a:gd name="connsiteX14" fmla="*/ 259221 w 516290"/>
                <a:gd name="connsiteY14" fmla="*/ 338814 h 516288"/>
                <a:gd name="connsiteX15" fmla="*/ 338816 w 516290"/>
                <a:gd name="connsiteY15" fmla="*/ 259220 h 516288"/>
                <a:gd name="connsiteX16" fmla="*/ 259221 w 516290"/>
                <a:gd name="connsiteY16" fmla="*/ 179625 h 516288"/>
                <a:gd name="connsiteX17" fmla="*/ 179626 w 516290"/>
                <a:gd name="connsiteY17" fmla="*/ 259220 h 516288"/>
                <a:gd name="connsiteX18" fmla="*/ 259221 w 516290"/>
                <a:gd name="connsiteY18" fmla="*/ 338814 h 516288"/>
                <a:gd name="connsiteX19" fmla="*/ 153812 w 516290"/>
                <a:gd name="connsiteY19" fmla="*/ 140904 h 516288"/>
                <a:gd name="connsiteX20" fmla="*/ 239860 w 516290"/>
                <a:gd name="connsiteY20" fmla="*/ 140904 h 516288"/>
                <a:gd name="connsiteX21" fmla="*/ 239860 w 516290"/>
                <a:gd name="connsiteY21" fmla="*/ 102182 h 516288"/>
                <a:gd name="connsiteX22" fmla="*/ 153812 w 516290"/>
                <a:gd name="connsiteY22" fmla="*/ 140904 h 516288"/>
                <a:gd name="connsiteX23" fmla="*/ 280733 w 516290"/>
                <a:gd name="connsiteY23" fmla="*/ 140904 h 516288"/>
                <a:gd name="connsiteX24" fmla="*/ 366782 w 516290"/>
                <a:gd name="connsiteY24" fmla="*/ 140904 h 516288"/>
                <a:gd name="connsiteX25" fmla="*/ 280733 w 516290"/>
                <a:gd name="connsiteY25" fmla="*/ 102182 h 516288"/>
                <a:gd name="connsiteX26" fmla="*/ 280733 w 516290"/>
                <a:gd name="connsiteY26" fmla="*/ 140904 h 516288"/>
                <a:gd name="connsiteX27" fmla="*/ 259221 w 516290"/>
                <a:gd name="connsiteY27" fmla="*/ 420560 h 516288"/>
                <a:gd name="connsiteX28" fmla="*/ 364630 w 516290"/>
                <a:gd name="connsiteY28" fmla="*/ 379687 h 516288"/>
                <a:gd name="connsiteX29" fmla="*/ 153812 w 516290"/>
                <a:gd name="connsiteY29" fmla="*/ 379687 h 516288"/>
                <a:gd name="connsiteX30" fmla="*/ 259221 w 516290"/>
                <a:gd name="connsiteY30" fmla="*/ 420560 h 516288"/>
                <a:gd name="connsiteX31" fmla="*/ 259221 w 516290"/>
                <a:gd name="connsiteY31" fmla="*/ 300092 h 516288"/>
                <a:gd name="connsiteX32" fmla="*/ 297943 w 516290"/>
                <a:gd name="connsiteY32" fmla="*/ 259220 h 516288"/>
                <a:gd name="connsiteX33" fmla="*/ 259221 w 516290"/>
                <a:gd name="connsiteY33" fmla="*/ 218347 h 516288"/>
                <a:gd name="connsiteX34" fmla="*/ 218348 w 516290"/>
                <a:gd name="connsiteY34" fmla="*/ 259220 h 516288"/>
                <a:gd name="connsiteX35" fmla="*/ 259221 w 516290"/>
                <a:gd name="connsiteY35" fmla="*/ 300092 h 516288"/>
                <a:gd name="connsiteX36" fmla="*/ 171021 w 516290"/>
                <a:gd name="connsiteY36" fmla="*/ 338814 h 516288"/>
                <a:gd name="connsiteX37" fmla="*/ 140904 w 516290"/>
                <a:gd name="connsiteY37" fmla="*/ 259220 h 516288"/>
                <a:gd name="connsiteX38" fmla="*/ 171021 w 516290"/>
                <a:gd name="connsiteY38" fmla="*/ 179625 h 516288"/>
                <a:gd name="connsiteX39" fmla="*/ 121543 w 516290"/>
                <a:gd name="connsiteY39" fmla="*/ 179625 h 516288"/>
                <a:gd name="connsiteX40" fmla="*/ 100031 w 516290"/>
                <a:gd name="connsiteY40" fmla="*/ 259220 h 516288"/>
                <a:gd name="connsiteX41" fmla="*/ 121543 w 516290"/>
                <a:gd name="connsiteY41" fmla="*/ 338814 h 516288"/>
                <a:gd name="connsiteX42" fmla="*/ 171021 w 516290"/>
                <a:gd name="connsiteY42" fmla="*/ 338814 h 516288"/>
                <a:gd name="connsiteX43" fmla="*/ 399050 w 516290"/>
                <a:gd name="connsiteY43" fmla="*/ 338814 h 516288"/>
                <a:gd name="connsiteX44" fmla="*/ 420562 w 516290"/>
                <a:gd name="connsiteY44" fmla="*/ 259220 h 516288"/>
                <a:gd name="connsiteX45" fmla="*/ 399050 w 516290"/>
                <a:gd name="connsiteY45" fmla="*/ 179625 h 516288"/>
                <a:gd name="connsiteX46" fmla="*/ 349572 w 516290"/>
                <a:gd name="connsiteY46" fmla="*/ 179625 h 516288"/>
                <a:gd name="connsiteX47" fmla="*/ 379689 w 516290"/>
                <a:gd name="connsiteY47" fmla="*/ 259220 h 516288"/>
                <a:gd name="connsiteX48" fmla="*/ 349572 w 516290"/>
                <a:gd name="connsiteY48" fmla="*/ 338814 h 516288"/>
                <a:gd name="connsiteX49" fmla="*/ 399050 w 516290"/>
                <a:gd name="connsiteY49" fmla="*/ 338814 h 51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6290" h="516288">
                  <a:moveTo>
                    <a:pt x="306548" y="65612"/>
                  </a:moveTo>
                  <a:cubicBezTo>
                    <a:pt x="379689" y="82821"/>
                    <a:pt x="437772" y="140904"/>
                    <a:pt x="454981" y="214044"/>
                  </a:cubicBezTo>
                  <a:cubicBezTo>
                    <a:pt x="461435" y="239859"/>
                    <a:pt x="478645" y="257068"/>
                    <a:pt x="504459" y="259220"/>
                  </a:cubicBezTo>
                  <a:cubicBezTo>
                    <a:pt x="478645" y="261371"/>
                    <a:pt x="461435" y="280732"/>
                    <a:pt x="454981" y="304395"/>
                  </a:cubicBezTo>
                  <a:cubicBezTo>
                    <a:pt x="437772" y="377536"/>
                    <a:pt x="379689" y="435618"/>
                    <a:pt x="306548" y="452828"/>
                  </a:cubicBezTo>
                  <a:cubicBezTo>
                    <a:pt x="280733" y="457130"/>
                    <a:pt x="263523" y="476491"/>
                    <a:pt x="261372" y="502305"/>
                  </a:cubicBezTo>
                  <a:lnTo>
                    <a:pt x="261372" y="502305"/>
                  </a:lnTo>
                  <a:cubicBezTo>
                    <a:pt x="259221" y="476491"/>
                    <a:pt x="239860" y="459281"/>
                    <a:pt x="214046" y="452828"/>
                  </a:cubicBezTo>
                  <a:cubicBezTo>
                    <a:pt x="140904" y="435618"/>
                    <a:pt x="82822" y="377536"/>
                    <a:pt x="65612" y="304395"/>
                  </a:cubicBezTo>
                  <a:cubicBezTo>
                    <a:pt x="59158" y="278580"/>
                    <a:pt x="41949" y="261371"/>
                    <a:pt x="16134" y="259220"/>
                  </a:cubicBezTo>
                  <a:cubicBezTo>
                    <a:pt x="41949" y="257068"/>
                    <a:pt x="59158" y="237708"/>
                    <a:pt x="65612" y="214044"/>
                  </a:cubicBezTo>
                  <a:cubicBezTo>
                    <a:pt x="82822" y="140904"/>
                    <a:pt x="140904" y="82821"/>
                    <a:pt x="214046" y="65612"/>
                  </a:cubicBezTo>
                  <a:cubicBezTo>
                    <a:pt x="237709" y="59158"/>
                    <a:pt x="257070" y="41948"/>
                    <a:pt x="259221" y="16134"/>
                  </a:cubicBezTo>
                  <a:cubicBezTo>
                    <a:pt x="261372" y="41948"/>
                    <a:pt x="280733" y="59158"/>
                    <a:pt x="306548" y="65612"/>
                  </a:cubicBezTo>
                  <a:moveTo>
                    <a:pt x="259221" y="338814"/>
                  </a:moveTo>
                  <a:cubicBezTo>
                    <a:pt x="304396" y="338814"/>
                    <a:pt x="338816" y="302244"/>
                    <a:pt x="338816" y="259220"/>
                  </a:cubicBezTo>
                  <a:cubicBezTo>
                    <a:pt x="338816" y="214044"/>
                    <a:pt x="302245" y="179625"/>
                    <a:pt x="259221" y="179625"/>
                  </a:cubicBezTo>
                  <a:cubicBezTo>
                    <a:pt x="216197" y="179625"/>
                    <a:pt x="179626" y="216196"/>
                    <a:pt x="179626" y="259220"/>
                  </a:cubicBezTo>
                  <a:cubicBezTo>
                    <a:pt x="179626" y="304395"/>
                    <a:pt x="216197" y="338814"/>
                    <a:pt x="259221" y="338814"/>
                  </a:cubicBezTo>
                  <a:moveTo>
                    <a:pt x="153812" y="140904"/>
                  </a:moveTo>
                  <a:lnTo>
                    <a:pt x="239860" y="140904"/>
                  </a:lnTo>
                  <a:lnTo>
                    <a:pt x="239860" y="102182"/>
                  </a:lnTo>
                  <a:cubicBezTo>
                    <a:pt x="207592" y="106484"/>
                    <a:pt x="177475" y="119392"/>
                    <a:pt x="153812" y="140904"/>
                  </a:cubicBezTo>
                  <a:moveTo>
                    <a:pt x="280733" y="140904"/>
                  </a:moveTo>
                  <a:lnTo>
                    <a:pt x="366782" y="140904"/>
                  </a:lnTo>
                  <a:cubicBezTo>
                    <a:pt x="343118" y="119392"/>
                    <a:pt x="313001" y="106484"/>
                    <a:pt x="280733" y="102182"/>
                  </a:cubicBezTo>
                  <a:lnTo>
                    <a:pt x="280733" y="140904"/>
                  </a:lnTo>
                  <a:close/>
                  <a:moveTo>
                    <a:pt x="259221" y="420560"/>
                  </a:moveTo>
                  <a:cubicBezTo>
                    <a:pt x="308699" y="420560"/>
                    <a:pt x="336665" y="405501"/>
                    <a:pt x="364630" y="379687"/>
                  </a:cubicBezTo>
                  <a:lnTo>
                    <a:pt x="153812" y="379687"/>
                  </a:lnTo>
                  <a:cubicBezTo>
                    <a:pt x="181777" y="405501"/>
                    <a:pt x="220499" y="420560"/>
                    <a:pt x="259221" y="420560"/>
                  </a:cubicBezTo>
                  <a:moveTo>
                    <a:pt x="259221" y="300092"/>
                  </a:moveTo>
                  <a:cubicBezTo>
                    <a:pt x="280733" y="300092"/>
                    <a:pt x="297943" y="282883"/>
                    <a:pt x="297943" y="259220"/>
                  </a:cubicBezTo>
                  <a:cubicBezTo>
                    <a:pt x="297943" y="237708"/>
                    <a:pt x="280733" y="218347"/>
                    <a:pt x="259221" y="218347"/>
                  </a:cubicBezTo>
                  <a:cubicBezTo>
                    <a:pt x="237709" y="218347"/>
                    <a:pt x="218348" y="235556"/>
                    <a:pt x="218348" y="259220"/>
                  </a:cubicBezTo>
                  <a:cubicBezTo>
                    <a:pt x="220499" y="282883"/>
                    <a:pt x="237709" y="300092"/>
                    <a:pt x="259221" y="300092"/>
                  </a:cubicBezTo>
                  <a:moveTo>
                    <a:pt x="171021" y="338814"/>
                  </a:moveTo>
                  <a:cubicBezTo>
                    <a:pt x="151660" y="317302"/>
                    <a:pt x="140904" y="289336"/>
                    <a:pt x="140904" y="259220"/>
                  </a:cubicBezTo>
                  <a:cubicBezTo>
                    <a:pt x="140904" y="229103"/>
                    <a:pt x="151660" y="201137"/>
                    <a:pt x="171021" y="179625"/>
                  </a:cubicBezTo>
                  <a:lnTo>
                    <a:pt x="121543" y="179625"/>
                  </a:lnTo>
                  <a:cubicBezTo>
                    <a:pt x="108636" y="203288"/>
                    <a:pt x="100031" y="231254"/>
                    <a:pt x="100031" y="259220"/>
                  </a:cubicBezTo>
                  <a:cubicBezTo>
                    <a:pt x="100031" y="287185"/>
                    <a:pt x="106485" y="315151"/>
                    <a:pt x="121543" y="338814"/>
                  </a:cubicBezTo>
                  <a:lnTo>
                    <a:pt x="171021" y="338814"/>
                  </a:lnTo>
                  <a:close/>
                  <a:moveTo>
                    <a:pt x="399050" y="338814"/>
                  </a:moveTo>
                  <a:cubicBezTo>
                    <a:pt x="411957" y="315151"/>
                    <a:pt x="420562" y="287185"/>
                    <a:pt x="420562" y="259220"/>
                  </a:cubicBezTo>
                  <a:cubicBezTo>
                    <a:pt x="420562" y="229103"/>
                    <a:pt x="411957" y="203288"/>
                    <a:pt x="399050" y="179625"/>
                  </a:cubicBezTo>
                  <a:lnTo>
                    <a:pt x="349572" y="179625"/>
                  </a:lnTo>
                  <a:cubicBezTo>
                    <a:pt x="368933" y="201137"/>
                    <a:pt x="379689" y="229103"/>
                    <a:pt x="379689" y="259220"/>
                  </a:cubicBezTo>
                  <a:cubicBezTo>
                    <a:pt x="379689" y="289336"/>
                    <a:pt x="368933" y="317302"/>
                    <a:pt x="349572" y="338814"/>
                  </a:cubicBezTo>
                  <a:lnTo>
                    <a:pt x="399050" y="338814"/>
                  </a:lnTo>
                  <a:close/>
                </a:path>
              </a:pathLst>
            </a:custGeom>
            <a:grpFill/>
            <a:ln w="9525" cap="flat">
              <a:noFill/>
              <a:prstDash val="solid"/>
              <a:miter/>
            </a:ln>
          </p:spPr>
          <p:txBody>
            <a:bodyPr rtlCol="0" anchor="ctr"/>
            <a:lstStyle/>
            <a:p>
              <a:endParaRPr lang="en-GB" noProof="0"/>
            </a:p>
          </p:txBody>
        </p:sp>
      </p:grpSp>
      <p:sp>
        <p:nvSpPr>
          <p:cNvPr id="29" name="Text">
            <a:extLst>
              <a:ext uri="{FF2B5EF4-FFF2-40B4-BE49-F238E27FC236}">
                <a16:creationId xmlns:a16="http://schemas.microsoft.com/office/drawing/2014/main" id="{4F862AD6-4D93-47EB-B8B2-76B39B17CE14}"/>
              </a:ext>
            </a:extLst>
          </p:cNvPr>
          <p:cNvSpPr txBox="1">
            <a:spLocks/>
          </p:cNvSpPr>
          <p:nvPr/>
        </p:nvSpPr>
        <p:spPr bwMode="gray">
          <a:xfrm>
            <a:off x="1325892" y="3004688"/>
            <a:ext cx="10323707" cy="2913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solidFill>
                  <a:schemeClr val="bg1">
                    <a:lumMod val="85000"/>
                  </a:schemeClr>
                </a:solidFill>
              </a:rPr>
              <a:t>Nuremberg office</a:t>
            </a:r>
            <a:br>
              <a:rPr lang="en-GB" sz="1600" dirty="0">
                <a:solidFill>
                  <a:schemeClr val="bg1">
                    <a:lumMod val="85000"/>
                  </a:schemeClr>
                </a:solidFill>
              </a:rPr>
            </a:br>
            <a:r>
              <a:rPr lang="en-GB" sz="1600" dirty="0" err="1">
                <a:solidFill>
                  <a:schemeClr val="bg1">
                    <a:lumMod val="85000"/>
                  </a:schemeClr>
                </a:solidFill>
              </a:rPr>
              <a:t>Deutschherrnstrasse</a:t>
            </a:r>
            <a:r>
              <a:rPr lang="en-GB" sz="1600" dirty="0">
                <a:solidFill>
                  <a:schemeClr val="bg1">
                    <a:lumMod val="85000"/>
                  </a:schemeClr>
                </a:solidFill>
              </a:rPr>
              <a:t> 15-19</a:t>
            </a:r>
            <a:br>
              <a:rPr lang="en-GB" sz="1600" dirty="0">
                <a:solidFill>
                  <a:schemeClr val="bg1">
                    <a:lumMod val="85000"/>
                  </a:schemeClr>
                </a:solidFill>
              </a:rPr>
            </a:br>
            <a:r>
              <a:rPr lang="en-GB" sz="1600" dirty="0">
                <a:solidFill>
                  <a:schemeClr val="bg1">
                    <a:lumMod val="85000"/>
                  </a:schemeClr>
                </a:solidFill>
              </a:rPr>
              <a:t>90429 Nuremberg</a:t>
            </a:r>
            <a:br>
              <a:rPr lang="en-GB" sz="1600" dirty="0">
                <a:solidFill>
                  <a:schemeClr val="bg1">
                    <a:lumMod val="85000"/>
                  </a:schemeClr>
                </a:solidFill>
              </a:rPr>
            </a:br>
            <a:r>
              <a:rPr lang="en-GB" sz="1800" dirty="0">
                <a:solidFill>
                  <a:schemeClr val="bg1">
                    <a:lumMod val="85000"/>
                  </a:schemeClr>
                </a:solidFill>
              </a:rPr>
              <a:t>Germany</a:t>
            </a:r>
            <a:br>
              <a:rPr lang="en-GB" sz="1600" dirty="0">
                <a:solidFill>
                  <a:schemeClr val="bg1">
                    <a:lumMod val="85000"/>
                  </a:schemeClr>
                </a:solidFill>
              </a:rPr>
            </a:br>
            <a:endParaRPr lang="en-GB" sz="1600" dirty="0">
              <a:solidFill>
                <a:schemeClr val="bg1">
                  <a:lumMod val="85000"/>
                </a:schemeClr>
              </a:solidFill>
            </a:endParaRPr>
          </a:p>
          <a:p>
            <a:pPr marL="0" indent="0">
              <a:buFont typeface="Arial" panose="020B0604020202020204" pitchFamily="34" charset="0"/>
              <a:buNone/>
            </a:pPr>
            <a:r>
              <a:rPr lang="en-GB" sz="1600" b="1" dirty="0">
                <a:solidFill>
                  <a:schemeClr val="bg1">
                    <a:lumMod val="85000"/>
                  </a:schemeClr>
                </a:solidFill>
              </a:rPr>
              <a:t>DE Telephone </a:t>
            </a:r>
            <a:br>
              <a:rPr lang="en-GB" sz="1600" dirty="0">
                <a:solidFill>
                  <a:schemeClr val="bg1">
                    <a:lumMod val="85000"/>
                  </a:schemeClr>
                </a:solidFill>
              </a:rPr>
            </a:br>
            <a:r>
              <a:rPr lang="en-GB" sz="1600" dirty="0">
                <a:solidFill>
                  <a:schemeClr val="bg1">
                    <a:lumMod val="85000"/>
                  </a:schemeClr>
                </a:solidFill>
              </a:rPr>
              <a:t>+49 (0)911 277 88 0</a:t>
            </a:r>
          </a:p>
          <a:p>
            <a:pPr marL="0" indent="0">
              <a:buFont typeface="Arial" panose="020B0604020202020204" pitchFamily="34" charset="0"/>
              <a:buNone/>
            </a:pPr>
            <a:endParaRPr lang="en-GB" dirty="0">
              <a:solidFill>
                <a:schemeClr val="bg1">
                  <a:lumMod val="85000"/>
                </a:schemeClr>
              </a:solidFill>
            </a:endParaRPr>
          </a:p>
        </p:txBody>
      </p:sp>
    </p:spTree>
    <p:extLst>
      <p:ext uri="{BB962C8B-B14F-4D97-AF65-F5344CB8AC3E}">
        <p14:creationId xmlns:p14="http://schemas.microsoft.com/office/powerpoint/2010/main" val="230266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FD3E985D-B291-4381-A923-3E4766942460}"/>
              </a:ext>
            </a:extLst>
          </p:cNvPr>
          <p:cNvGraphicFramePr>
            <a:graphicFrameLocks noGrp="1"/>
          </p:cNvGraphicFramePr>
          <p:nvPr>
            <p:ph idx="1"/>
            <p:extLst>
              <p:ext uri="{D42A27DB-BD31-4B8C-83A1-F6EECF244321}">
                <p14:modId xmlns:p14="http://schemas.microsoft.com/office/powerpoint/2010/main" val="2576412502"/>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94881D7-7F37-42A1-AE03-E4EAD801E915}"/>
              </a:ext>
            </a:extLst>
          </p:cNvPr>
          <p:cNvPicPr>
            <a:picLocks noChangeAspect="1"/>
          </p:cNvPicPr>
          <p:nvPr/>
        </p:nvPicPr>
        <p:blipFill>
          <a:blip r:embed="rId8"/>
          <a:stretch>
            <a:fillRect/>
          </a:stretch>
        </p:blipFill>
        <p:spPr>
          <a:xfrm>
            <a:off x="1231633" y="2445026"/>
            <a:ext cx="2751887" cy="2421420"/>
          </a:xfrm>
          <a:prstGeom prst="rect">
            <a:avLst/>
          </a:prstGeom>
        </p:spPr>
      </p:pic>
    </p:spTree>
    <p:extLst>
      <p:ext uri="{BB962C8B-B14F-4D97-AF65-F5344CB8AC3E}">
        <p14:creationId xmlns:p14="http://schemas.microsoft.com/office/powerpoint/2010/main" val="159851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Web API?</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idx="1"/>
          </p:nvPr>
        </p:nvSpPr>
        <p:spPr>
          <a:xfrm>
            <a:off x="1233715" y="2249714"/>
            <a:ext cx="10261600" cy="1567543"/>
          </a:xfrm>
        </p:spPr>
        <p:txBody>
          <a:bodyPr/>
          <a:lstStyle/>
          <a:p>
            <a:r>
              <a:rPr lang="de-DE" sz="2400" b="1" dirty="0" err="1"/>
              <a:t>Application</a:t>
            </a:r>
            <a:r>
              <a:rPr lang="de-DE" sz="2400" b="1" dirty="0"/>
              <a:t> </a:t>
            </a:r>
            <a:r>
              <a:rPr lang="de-DE" sz="2400" b="1" dirty="0" err="1"/>
              <a:t>Programming</a:t>
            </a:r>
            <a:r>
              <a:rPr lang="de-DE" sz="2400" b="1" dirty="0"/>
              <a:t> Interface</a:t>
            </a:r>
          </a:p>
          <a:p>
            <a:r>
              <a:rPr lang="en-US" sz="2400" dirty="0"/>
              <a:t>Allow applications to communicate with one another</a:t>
            </a:r>
          </a:p>
          <a:p>
            <a:r>
              <a:rPr lang="en-US" sz="2400" dirty="0"/>
              <a:t>A publicly available web-based API that returns data, likely in JSON or XML</a:t>
            </a:r>
            <a:endParaRPr lang="de-DE" sz="2400" dirty="0"/>
          </a:p>
          <a:p>
            <a:endParaRPr lang="en-US" dirty="0"/>
          </a:p>
          <a:p>
            <a:endParaRPr lang="en-US" dirty="0"/>
          </a:p>
          <a:p>
            <a:endParaRPr lang="de-DE" dirty="0"/>
          </a:p>
        </p:txBody>
      </p:sp>
      <p:pic>
        <p:nvPicPr>
          <p:cNvPr id="5" name="Picture 4" descr="A close up of a logo&#10;&#10;Description automatically generated">
            <a:extLst>
              <a:ext uri="{FF2B5EF4-FFF2-40B4-BE49-F238E27FC236}">
                <a16:creationId xmlns:a16="http://schemas.microsoft.com/office/drawing/2014/main" id="{9483B100-71E1-4FF6-9021-2A2B2F7E0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223" y="3750633"/>
            <a:ext cx="7621814" cy="2454224"/>
          </a:xfrm>
          <a:prstGeom prst="rect">
            <a:avLst/>
          </a:prstGeom>
        </p:spPr>
      </p:pic>
    </p:spTree>
    <p:extLst>
      <p:ext uri="{BB962C8B-B14F-4D97-AF65-F5344CB8AC3E}">
        <p14:creationId xmlns:p14="http://schemas.microsoft.com/office/powerpoint/2010/main" val="292119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prstGeom prst="rect">
            <a:avLst/>
          </a:prstGeom>
        </p:spPr>
        <p:txBody>
          <a:bodyPr anchor="ctr">
            <a:normAutofit/>
          </a:bodyPr>
          <a:lstStyle/>
          <a:p>
            <a:r>
              <a:rPr lang="en-US" sz="3100" dirty="0"/>
              <a:t>But why would we need an API?</a:t>
            </a:r>
            <a:endParaRPr lang="de-DE" sz="3100" dirty="0"/>
          </a:p>
        </p:txBody>
      </p:sp>
      <p:graphicFrame>
        <p:nvGraphicFramePr>
          <p:cNvPr id="5" name="Content Placeholder 2">
            <a:extLst>
              <a:ext uri="{FF2B5EF4-FFF2-40B4-BE49-F238E27FC236}">
                <a16:creationId xmlns:a16="http://schemas.microsoft.com/office/drawing/2014/main" id="{E4B4CC2E-9279-474E-9537-B1749C321D02}"/>
              </a:ext>
            </a:extLst>
          </p:cNvPr>
          <p:cNvGraphicFramePr>
            <a:graphicFrameLocks noGrp="1"/>
          </p:cNvGraphicFramePr>
          <p:nvPr>
            <p:ph idx="1"/>
            <p:extLst>
              <p:ext uri="{D42A27DB-BD31-4B8C-83A1-F6EECF244321}">
                <p14:modId xmlns:p14="http://schemas.microsoft.com/office/powerpoint/2010/main" val="10348615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67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prstGeom prst="rect">
            <a:avLst/>
          </a:prstGeom>
        </p:spPr>
        <p:txBody>
          <a:bodyPr anchor="ctr">
            <a:normAutofit/>
          </a:bodyPr>
          <a:lstStyle/>
          <a:p>
            <a:r>
              <a:rPr lang="en-US" sz="3100" dirty="0"/>
              <a:t>Who need to use/create API?</a:t>
            </a:r>
            <a:endParaRPr lang="de-DE" sz="3100" dirty="0"/>
          </a:p>
        </p:txBody>
      </p:sp>
      <p:graphicFrame>
        <p:nvGraphicFramePr>
          <p:cNvPr id="5" name="Content Placeholder 2">
            <a:extLst>
              <a:ext uri="{FF2B5EF4-FFF2-40B4-BE49-F238E27FC236}">
                <a16:creationId xmlns:a16="http://schemas.microsoft.com/office/drawing/2014/main" id="{75987277-0A43-46C2-A069-3EEB7A61E984}"/>
              </a:ext>
            </a:extLst>
          </p:cNvPr>
          <p:cNvGraphicFramePr>
            <a:graphicFrameLocks noGrp="1"/>
          </p:cNvGraphicFramePr>
          <p:nvPr>
            <p:ph idx="1"/>
            <p:extLst>
              <p:ext uri="{D42A27DB-BD31-4B8C-83A1-F6EECF244321}">
                <p14:modId xmlns:p14="http://schemas.microsoft.com/office/powerpoint/2010/main" val="31888058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518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9CCAA4-CED8-4519-B643-E8F16B74969C}"/>
              </a:ext>
            </a:extLst>
          </p:cNvPr>
          <p:cNvSpPr>
            <a:spLocks noGrp="1"/>
          </p:cNvSpPr>
          <p:nvPr>
            <p:ph type="title"/>
          </p:nvPr>
        </p:nvSpPr>
        <p:spPr/>
        <p:txBody>
          <a:bodyPr/>
          <a:lstStyle/>
          <a:p>
            <a:pPr marL="0" indent="0"/>
            <a:r>
              <a:rPr lang="en-US" dirty="0"/>
              <a:t>Digital transformation run on APIs</a:t>
            </a:r>
            <a:endParaRPr lang="de-DE" dirty="0"/>
          </a:p>
        </p:txBody>
      </p:sp>
      <p:pic>
        <p:nvPicPr>
          <p:cNvPr id="5" name="Picture 4" descr="A screenshot of a cell phone&#10;&#10;Description automatically generated">
            <a:extLst>
              <a:ext uri="{FF2B5EF4-FFF2-40B4-BE49-F238E27FC236}">
                <a16:creationId xmlns:a16="http://schemas.microsoft.com/office/drawing/2014/main" id="{BC2DD386-5C36-45DE-95FD-C003D76F4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303" y="2393465"/>
            <a:ext cx="8095836" cy="3893712"/>
          </a:xfrm>
          <a:prstGeom prst="rect">
            <a:avLst/>
          </a:prstGeom>
        </p:spPr>
      </p:pic>
    </p:spTree>
    <p:extLst>
      <p:ext uri="{BB962C8B-B14F-4D97-AF65-F5344CB8AC3E}">
        <p14:creationId xmlns:p14="http://schemas.microsoft.com/office/powerpoint/2010/main" val="417354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a:t>What is API Management?</a:t>
            </a:r>
            <a:endParaRPr lang="de-DE"/>
          </a:p>
        </p:txBody>
      </p:sp>
      <p:graphicFrame>
        <p:nvGraphicFramePr>
          <p:cNvPr id="6" name="Content Placeholder 2">
            <a:extLst>
              <a:ext uri="{FF2B5EF4-FFF2-40B4-BE49-F238E27FC236}">
                <a16:creationId xmlns:a16="http://schemas.microsoft.com/office/drawing/2014/main" id="{794FC29D-6D8F-4D63-8A09-3A2883F10C93}"/>
              </a:ext>
            </a:extLst>
          </p:cNvPr>
          <p:cNvGraphicFramePr>
            <a:graphicFrameLocks noGrp="1"/>
          </p:cNvGraphicFramePr>
          <p:nvPr>
            <p:ph sz="half" idx="2"/>
            <p:extLst>
              <p:ext uri="{D42A27DB-BD31-4B8C-83A1-F6EECF244321}">
                <p14:modId xmlns:p14="http://schemas.microsoft.com/office/powerpoint/2010/main" val="52889323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27CC6324-3F80-4390-9AE5-DEEF70F07A7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88754" y="2784092"/>
            <a:ext cx="3460100" cy="2167534"/>
          </a:xfrm>
          <a:prstGeom prst="rect">
            <a:avLst/>
          </a:prstGeom>
        </p:spPr>
      </p:pic>
    </p:spTree>
    <p:extLst>
      <p:ext uri="{BB962C8B-B14F-4D97-AF65-F5344CB8AC3E}">
        <p14:creationId xmlns:p14="http://schemas.microsoft.com/office/powerpoint/2010/main" val="3379462844"/>
      </p:ext>
    </p:extLst>
  </p:cSld>
  <p:clrMapOvr>
    <a:masterClrMapping/>
  </p:clrMapOvr>
</p:sld>
</file>

<file path=ppt/theme/theme1.xml><?xml version="1.0" encoding="utf-8"?>
<a:theme xmlns:a="http://schemas.openxmlformats.org/drawingml/2006/main" name="Theme1">
  <a:themeElements>
    <a:clrScheme name="impuls Farben">
      <a:dk1>
        <a:sysClr val="windowText" lastClr="000000"/>
      </a:dk1>
      <a:lt1>
        <a:sysClr val="window" lastClr="FFFFFF"/>
      </a:lt1>
      <a:dk2>
        <a:srgbClr val="009EE0"/>
      </a:dk2>
      <a:lt2>
        <a:srgbClr val="919191"/>
      </a:lt2>
      <a:accent1>
        <a:srgbClr val="009EE0"/>
      </a:accent1>
      <a:accent2>
        <a:srgbClr val="A2C617"/>
      </a:accent2>
      <a:accent3>
        <a:srgbClr val="FF1941"/>
      </a:accent3>
      <a:accent4>
        <a:srgbClr val="FEBE26"/>
      </a:accent4>
      <a:accent5>
        <a:srgbClr val="4FC1E9"/>
      </a:accent5>
      <a:accent6>
        <a:srgbClr val="0000E1"/>
      </a:accent6>
      <a:hlink>
        <a:srgbClr val="009EE0"/>
      </a:hlink>
      <a:folHlink>
        <a:srgbClr val="4FC1DF"/>
      </a:folHlink>
    </a:clrScheme>
    <a:fontScheme name="impuls Schriften">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6D370D2-AC5F-4BA6-A6A1-493DE3F721C5}" vid="{7A4AE3E3-5094-4944-941B-94FFF046DE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Widescreen</PresentationFormat>
  <Paragraphs>92</Paragraphs>
  <Slides>28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Graphik Meetup</vt:lpstr>
      <vt:lpstr>Segoe UI</vt:lpstr>
      <vt:lpstr>Segoe UI Semilight</vt:lpstr>
      <vt:lpstr>Theme1</vt:lpstr>
      <vt:lpstr>Ehsan Amini  @ehsannamini</vt:lpstr>
      <vt:lpstr>PowerPoint Presentation</vt:lpstr>
      <vt:lpstr>PowerPoint Presentation</vt:lpstr>
      <vt:lpstr>PowerPoint Presentation</vt:lpstr>
      <vt:lpstr>Web API?</vt:lpstr>
      <vt:lpstr>But why would we need an API?</vt:lpstr>
      <vt:lpstr>Who need to use/create API?</vt:lpstr>
      <vt:lpstr>Digital transformation run on APIs</vt:lpstr>
      <vt:lpstr>What is API Management?</vt:lpstr>
      <vt:lpstr>Azure API Management Service</vt:lpstr>
      <vt:lpstr>Azure API Management Service</vt:lpstr>
      <vt:lpstr>A hub for enterprise APIs</vt:lpstr>
      <vt:lpstr>Scopes</vt:lpstr>
      <vt:lpstr>Scenario 1</vt:lpstr>
      <vt:lpstr>PowerPoint Presentation</vt:lpstr>
      <vt:lpstr>Pricing detail</vt:lpstr>
      <vt:lpstr>Policies</vt:lpstr>
      <vt:lpstr>Policy scopes</vt:lpstr>
      <vt:lpstr>Scenario 2</vt:lpstr>
      <vt:lpstr>PowerPoint Presentation</vt:lpstr>
      <vt:lpstr>Security and protection</vt:lpstr>
      <vt:lpstr>What are subscriptions?</vt:lpstr>
      <vt:lpstr>PowerPoint Presentation</vt:lpstr>
      <vt:lpstr>What are Versions &amp; Revisions?</vt:lpstr>
      <vt:lpstr>PowerPoint Presentation</vt:lpstr>
      <vt:lpstr>New developer portal (preview)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Ehsan Amini  @ehsannamini</dc:title>
  <dc:creator>Ehsan Amini</dc:creator>
  <cp:lastModifiedBy>Ehsan Amini</cp:lastModifiedBy>
  <cp:revision>7</cp:revision>
  <dcterms:created xsi:type="dcterms:W3CDTF">2019-07-22T21:08:25Z</dcterms:created>
  <dcterms:modified xsi:type="dcterms:W3CDTF">2019-07-23T15:08:21Z</dcterms:modified>
</cp:coreProperties>
</file>