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3" r:id="rId6"/>
    <p:sldId id="261" r:id="rId7"/>
    <p:sldId id="260" r:id="rId8"/>
    <p:sldId id="262" r:id="rId9"/>
    <p:sldId id="271" r:id="rId10"/>
    <p:sldId id="272" r:id="rId11"/>
    <p:sldId id="275" r:id="rId12"/>
    <p:sldId id="263" r:id="rId13"/>
    <p:sldId id="265" r:id="rId14"/>
    <p:sldId id="266" r:id="rId15"/>
    <p:sldId id="267" r:id="rId16"/>
    <p:sldId id="268" r:id="rId17"/>
    <p:sldId id="269" r:id="rId18"/>
    <p:sldId id="264" r:id="rId19"/>
    <p:sldId id="270" r:id="rId20"/>
    <p:sldId id="274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8F184E-CE95-4BF7-BF2B-C31EF9E6589F}">
          <p14:sldIdLst>
            <p14:sldId id="256"/>
            <p14:sldId id="257"/>
            <p14:sldId id="258"/>
            <p14:sldId id="259"/>
            <p14:sldId id="273"/>
            <p14:sldId id="261"/>
            <p14:sldId id="260"/>
            <p14:sldId id="262"/>
            <p14:sldId id="271"/>
            <p14:sldId id="272"/>
            <p14:sldId id="275"/>
            <p14:sldId id="263"/>
            <p14:sldId id="265"/>
            <p14:sldId id="266"/>
            <p14:sldId id="267"/>
            <p14:sldId id="268"/>
            <p14:sldId id="269"/>
            <p14:sldId id="264"/>
            <p14:sldId id="270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201" autoAdjust="0"/>
  </p:normalViewPr>
  <p:slideViewPr>
    <p:cSldViewPr snapToGrid="0">
      <p:cViewPr varScale="1">
        <p:scale>
          <a:sx n="103" d="100"/>
          <a:sy n="103" d="100"/>
        </p:scale>
        <p:origin x="8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D4B83-DF22-46E1-9F64-F435DE3C5AD1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5F555-845C-4CFD-BBD9-30DCAD9375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669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Warum</a:t>
            </a:r>
            <a:r>
              <a:rPr lang="en-US" dirty="0"/>
              <a:t> serverless?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5F555-845C-4CFD-BBD9-30DCAD9375F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60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Warum</a:t>
            </a:r>
            <a:r>
              <a:rPr lang="en-US" dirty="0"/>
              <a:t> serverless?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5F555-845C-4CFD-BBD9-30DCAD9375F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179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Warum</a:t>
            </a:r>
            <a:r>
              <a:rPr lang="en-US" dirty="0"/>
              <a:t> serverless?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5F555-845C-4CFD-BBD9-30DCAD9375F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807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E4E4-E168-4921-92C6-D66EEA8504F0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C1AD-0B73-4D66-93DF-D77C39890F07}" type="slidenum">
              <a:rPr lang="de-DE" smtClean="0"/>
              <a:t>‹#›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CDE422-0461-4C09-A8DC-1E1E758FC5F1}"/>
              </a:ext>
            </a:extLst>
          </p:cNvPr>
          <p:cNvSpPr/>
          <p:nvPr userDrawn="1"/>
        </p:nvSpPr>
        <p:spPr>
          <a:xfrm>
            <a:off x="0" y="0"/>
            <a:ext cx="12192000" cy="709257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AEE6B6-CCD2-4FC1-9F18-0383C75C20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35" b="21096"/>
          <a:stretch/>
        </p:blipFill>
        <p:spPr>
          <a:xfrm>
            <a:off x="492570" y="28121"/>
            <a:ext cx="3029339" cy="6718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1EDA12-4D8C-44A6-8735-030305A166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4" t="22657" r="16178" b="23324"/>
          <a:stretch/>
        </p:blipFill>
        <p:spPr>
          <a:xfrm>
            <a:off x="261161" y="116794"/>
            <a:ext cx="566931" cy="4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7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879313"/>
            <a:ext cx="10515600" cy="81137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E4E4-E168-4921-92C6-D66EEA8504F0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C1AD-0B73-4D66-93DF-D77C39890F07}" type="slidenum">
              <a:rPr lang="de-DE" smtClean="0"/>
              <a:t>‹#›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C284D5-F28F-4562-8ACA-32A8ADF9758E}"/>
              </a:ext>
            </a:extLst>
          </p:cNvPr>
          <p:cNvSpPr/>
          <p:nvPr userDrawn="1"/>
        </p:nvSpPr>
        <p:spPr>
          <a:xfrm>
            <a:off x="0" y="0"/>
            <a:ext cx="12192000" cy="709257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96FB36-4A97-4A8F-B36A-90057B676E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35" b="21096"/>
          <a:stretch/>
        </p:blipFill>
        <p:spPr>
          <a:xfrm>
            <a:off x="492570" y="28121"/>
            <a:ext cx="3029339" cy="6718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1D3CD8-FCE4-4FDA-9442-EA8B80C314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4" t="22657" r="16178" b="23324"/>
          <a:stretch/>
        </p:blipFill>
        <p:spPr>
          <a:xfrm>
            <a:off x="261161" y="116794"/>
            <a:ext cx="566931" cy="4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43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E4E4-E168-4921-92C6-D66EEA8504F0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Serverless user group N</a:t>
            </a:r>
            <a:r>
              <a:rPr lang="de-DE" dirty="0" err="1"/>
              <a:t>ürnberg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C1AD-0B73-4D66-93DF-D77C39890F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33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737378"/>
            <a:ext cx="10515600" cy="9533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E4E4-E168-4921-92C6-D66EEA8504F0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C1AD-0B73-4D66-93DF-D77C39890F07}" type="slidenum">
              <a:rPr lang="de-DE" smtClean="0"/>
              <a:t>‹#›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B45EFC-EC47-4062-980A-F88467B56CD8}"/>
              </a:ext>
            </a:extLst>
          </p:cNvPr>
          <p:cNvSpPr/>
          <p:nvPr userDrawn="1"/>
        </p:nvSpPr>
        <p:spPr>
          <a:xfrm>
            <a:off x="0" y="0"/>
            <a:ext cx="12192000" cy="709257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977663-0580-429B-B895-4AB11E3AF2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35" b="21096"/>
          <a:stretch/>
        </p:blipFill>
        <p:spPr>
          <a:xfrm>
            <a:off x="492570" y="28121"/>
            <a:ext cx="3029339" cy="6718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7674BA-47FE-4453-B5C2-59A5D557FB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4" t="22657" r="16178" b="23324"/>
          <a:stretch/>
        </p:blipFill>
        <p:spPr>
          <a:xfrm>
            <a:off x="261161" y="116794"/>
            <a:ext cx="566931" cy="4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3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E4E4-E168-4921-92C6-D66EEA8504F0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C1AD-0B73-4D66-93DF-D77C39890F07}" type="slidenum">
              <a:rPr lang="de-DE" smtClean="0"/>
              <a:t>‹#›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883A67-18EC-400D-9065-4480E5192195}"/>
              </a:ext>
            </a:extLst>
          </p:cNvPr>
          <p:cNvSpPr/>
          <p:nvPr userDrawn="1"/>
        </p:nvSpPr>
        <p:spPr>
          <a:xfrm>
            <a:off x="0" y="0"/>
            <a:ext cx="12192000" cy="709257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1D7347-E2AC-400D-85C1-00736F6497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35" b="21096"/>
          <a:stretch/>
        </p:blipFill>
        <p:spPr>
          <a:xfrm>
            <a:off x="492570" y="28121"/>
            <a:ext cx="3029339" cy="6718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85FE2-B4D8-43FC-92E9-14164650CA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4" t="22657" r="16178" b="23324"/>
          <a:stretch/>
        </p:blipFill>
        <p:spPr>
          <a:xfrm>
            <a:off x="261161" y="116794"/>
            <a:ext cx="566931" cy="4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99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888644"/>
            <a:ext cx="10515600" cy="80204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E4E4-E168-4921-92C6-D66EEA8504F0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C1AD-0B73-4D66-93DF-D77C39890F07}" type="slidenum">
              <a:rPr lang="de-DE" smtClean="0"/>
              <a:t>‹#›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C02AB5-4AC7-4428-8826-4C084C068B93}"/>
              </a:ext>
            </a:extLst>
          </p:cNvPr>
          <p:cNvSpPr/>
          <p:nvPr userDrawn="1"/>
        </p:nvSpPr>
        <p:spPr>
          <a:xfrm>
            <a:off x="0" y="0"/>
            <a:ext cx="12192000" cy="709257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1C7825-90A2-42EA-980A-A7BB7E4A27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35" b="21096"/>
          <a:stretch/>
        </p:blipFill>
        <p:spPr>
          <a:xfrm>
            <a:off x="492570" y="28121"/>
            <a:ext cx="3029339" cy="6718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662D3C-DEB1-47E9-ACF7-1BBF7BD2F0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4" t="22657" r="16178" b="23324"/>
          <a:stretch/>
        </p:blipFill>
        <p:spPr>
          <a:xfrm>
            <a:off x="261161" y="116794"/>
            <a:ext cx="566931" cy="4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6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866613"/>
            <a:ext cx="10515600" cy="82407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E4E4-E168-4921-92C6-D66EEA8504F0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C1AD-0B73-4D66-93DF-D77C39890F07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0478D3-F32B-43EE-B3E4-1199D0055FFA}"/>
              </a:ext>
            </a:extLst>
          </p:cNvPr>
          <p:cNvSpPr/>
          <p:nvPr userDrawn="1"/>
        </p:nvSpPr>
        <p:spPr>
          <a:xfrm>
            <a:off x="0" y="0"/>
            <a:ext cx="12192000" cy="709257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75ABB4-7CDA-420E-91BF-911421D1B0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35" b="21096"/>
          <a:stretch/>
        </p:blipFill>
        <p:spPr>
          <a:xfrm>
            <a:off x="492570" y="28121"/>
            <a:ext cx="3029339" cy="6718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B52009-2ADA-4568-9E42-6F7F774A0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4" t="22657" r="16178" b="23324"/>
          <a:stretch/>
        </p:blipFill>
        <p:spPr>
          <a:xfrm>
            <a:off x="261161" y="116794"/>
            <a:ext cx="566931" cy="4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21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981431"/>
            <a:ext cx="10515600" cy="85093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E4E4-E168-4921-92C6-D66EEA8504F0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C1AD-0B73-4D66-93DF-D77C39890F07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FC3854-C7D8-4D89-87CD-3D356B621C9A}"/>
              </a:ext>
            </a:extLst>
          </p:cNvPr>
          <p:cNvSpPr/>
          <p:nvPr userDrawn="1"/>
        </p:nvSpPr>
        <p:spPr>
          <a:xfrm>
            <a:off x="0" y="0"/>
            <a:ext cx="12192000" cy="709257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DD0DC7-972E-4AAB-8060-7B45F35DB7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35" b="21096"/>
          <a:stretch/>
        </p:blipFill>
        <p:spPr>
          <a:xfrm>
            <a:off x="492570" y="28121"/>
            <a:ext cx="3029339" cy="6718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8266E2-E5C9-4C23-AB8F-CD99AE9800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4" t="22657" r="16178" b="23324"/>
          <a:stretch/>
        </p:blipFill>
        <p:spPr>
          <a:xfrm>
            <a:off x="261161" y="116794"/>
            <a:ext cx="566931" cy="4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7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C821-4F9E-4D9D-8EA5-16F9D0D93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7666"/>
            <a:ext cx="10515600" cy="77628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C11B32-4F29-4A94-99A5-57E4A4C0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E4E4-E168-4921-92C6-D66EEA8504F0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6E76B-896C-457E-A36B-28025069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3C49E-ABF2-4475-9752-9BBC5386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C1AD-0B73-4D66-93DF-D77C39890F07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03189C-90B6-4A11-9C2D-A7252B84641A}"/>
              </a:ext>
            </a:extLst>
          </p:cNvPr>
          <p:cNvSpPr/>
          <p:nvPr userDrawn="1"/>
        </p:nvSpPr>
        <p:spPr>
          <a:xfrm>
            <a:off x="0" y="0"/>
            <a:ext cx="12192000" cy="709257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961A4F-5983-4A31-A567-C822289C15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35" b="21096"/>
          <a:stretch/>
        </p:blipFill>
        <p:spPr>
          <a:xfrm>
            <a:off x="492570" y="28121"/>
            <a:ext cx="3029339" cy="6718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59B32B-8006-49D3-A513-8B631F989F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4" t="22657" r="16178" b="23324"/>
          <a:stretch/>
        </p:blipFill>
        <p:spPr>
          <a:xfrm>
            <a:off x="261161" y="116794"/>
            <a:ext cx="566931" cy="4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877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1143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E4E4-E168-4921-92C6-D66EEA8504F0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C1AD-0B73-4D66-93DF-D77C39890F07}" type="slidenum">
              <a:rPr lang="de-DE" smtClean="0"/>
              <a:t>‹#›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81CF4F-7CD0-404D-AE99-49B0E453445E}"/>
              </a:ext>
            </a:extLst>
          </p:cNvPr>
          <p:cNvSpPr/>
          <p:nvPr userDrawn="1"/>
        </p:nvSpPr>
        <p:spPr>
          <a:xfrm>
            <a:off x="0" y="0"/>
            <a:ext cx="12192000" cy="709257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C1FBAC-BD10-45BC-A7F2-1E7FC8BFA6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35" b="21096"/>
          <a:stretch/>
        </p:blipFill>
        <p:spPr>
          <a:xfrm>
            <a:off x="492570" y="28121"/>
            <a:ext cx="3029339" cy="6718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A754C0-45EA-4A55-A79C-A351988D64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4" t="22657" r="16178" b="23324"/>
          <a:stretch/>
        </p:blipFill>
        <p:spPr>
          <a:xfrm>
            <a:off x="261161" y="116794"/>
            <a:ext cx="566931" cy="4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E4E4-E168-4921-92C6-D66EEA8504F0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C1AD-0B73-4D66-93DF-D77C39890F07}" type="slidenum">
              <a:rPr lang="de-DE" smtClean="0"/>
              <a:t>‹#›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DCBEBF-18A1-49AC-BB37-C6416337313B}"/>
              </a:ext>
            </a:extLst>
          </p:cNvPr>
          <p:cNvSpPr/>
          <p:nvPr userDrawn="1"/>
        </p:nvSpPr>
        <p:spPr>
          <a:xfrm>
            <a:off x="0" y="0"/>
            <a:ext cx="12192000" cy="709257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57599C-95D5-4656-9F34-34ADDFA207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35" b="21096"/>
          <a:stretch/>
        </p:blipFill>
        <p:spPr>
          <a:xfrm>
            <a:off x="492570" y="28121"/>
            <a:ext cx="3029339" cy="6718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CAED69-836F-4218-9871-4103B81334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4" t="22657" r="16178" b="23324"/>
          <a:stretch/>
        </p:blipFill>
        <p:spPr>
          <a:xfrm>
            <a:off x="261161" y="116794"/>
            <a:ext cx="566931" cy="4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5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DE4E4-E168-4921-92C6-D66EEA8504F0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1C1AD-0B73-4D66-93DF-D77C39890F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68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84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Serverless computing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4668" y="3694317"/>
            <a:ext cx="9144000" cy="1655762"/>
          </a:xfrm>
        </p:spPr>
        <p:txBody>
          <a:bodyPr/>
          <a:lstStyle/>
          <a:p>
            <a:r>
              <a:rPr lang="en-US" sz="3200" dirty="0"/>
              <a:t>with Azure Functions </a:t>
            </a:r>
            <a:r>
              <a:rPr lang="en-US" sz="1800" dirty="0"/>
              <a:t>V2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0E3626-A42C-4446-9C6E-E72D55062F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00" y="3610631"/>
            <a:ext cx="1099916" cy="73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55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2DD9-F160-483C-A706-E4A5E1B7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39" y="874199"/>
            <a:ext cx="10515600" cy="802044"/>
          </a:xfrm>
        </p:spPr>
        <p:txBody>
          <a:bodyPr>
            <a:normAutofit/>
          </a:bodyPr>
          <a:lstStyle/>
          <a:p>
            <a:pPr algn="ctr"/>
            <a:r>
              <a:rPr lang="de-DE" sz="3600" dirty="0"/>
              <a:t>Azure </a:t>
            </a:r>
            <a:r>
              <a:rPr lang="de-DE" sz="3600" dirty="0" err="1"/>
              <a:t>functions</a:t>
            </a:r>
            <a:r>
              <a:rPr lang="de-DE" sz="3600" dirty="0"/>
              <a:t> Hosting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9D35D0-5E98-48FE-8F48-A4DB81774BF2}"/>
              </a:ext>
            </a:extLst>
          </p:cNvPr>
          <p:cNvSpPr txBox="1"/>
          <p:nvPr/>
        </p:nvSpPr>
        <p:spPr>
          <a:xfrm>
            <a:off x="753139" y="2130374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Consumption</a:t>
            </a:r>
            <a:r>
              <a:rPr lang="de-DE" b="1" dirty="0"/>
              <a:t> 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EF249-07A9-4DC1-AA6F-405D1A10E6AA}"/>
              </a:ext>
            </a:extLst>
          </p:cNvPr>
          <p:cNvSpPr txBox="1"/>
          <p:nvPr/>
        </p:nvSpPr>
        <p:spPr>
          <a:xfrm>
            <a:off x="753139" y="4131602"/>
            <a:ext cx="1859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App Service plan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0FAD86-94E7-4591-BCF8-858C7CFAC643}"/>
              </a:ext>
            </a:extLst>
          </p:cNvPr>
          <p:cNvSpPr txBox="1"/>
          <p:nvPr/>
        </p:nvSpPr>
        <p:spPr>
          <a:xfrm>
            <a:off x="1028215" y="2654274"/>
            <a:ext cx="35171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Dynamics instances (scale out)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Pay only by running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 running time up to 10 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47CA63-000B-4819-A0C7-6C51F3249BA3}"/>
              </a:ext>
            </a:extLst>
          </p:cNvPr>
          <p:cNvSpPr txBox="1"/>
          <p:nvPr/>
        </p:nvSpPr>
        <p:spPr>
          <a:xfrm>
            <a:off x="1028215" y="4560863"/>
            <a:ext cx="42340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dedicated</a:t>
            </a:r>
            <a:r>
              <a:rPr lang="de-DE" dirty="0"/>
              <a:t> App Service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Always running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 running time (more than 10 min)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Fix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auto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55925B-25DA-497E-A20A-A3F4A3EF7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241" y="2786115"/>
            <a:ext cx="6193509" cy="269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60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2DD9-F160-483C-A706-E4A5E1B7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39" y="874199"/>
            <a:ext cx="10515600" cy="80204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Azure Functions triggers and bindings</a:t>
            </a:r>
          </a:p>
        </p:txBody>
      </p:sp>
    </p:spTree>
    <p:extLst>
      <p:ext uri="{BB962C8B-B14F-4D97-AF65-F5344CB8AC3E}">
        <p14:creationId xmlns:p14="http://schemas.microsoft.com/office/powerpoint/2010/main" val="1907257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2DD9-F160-483C-A706-E4A5E1B7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90" y="884832"/>
            <a:ext cx="10515600" cy="80204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What you can do with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35664A-4EDD-4B60-B503-BAD672E54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944" y="2543629"/>
            <a:ext cx="6663291" cy="23478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536E3B-478F-4974-BEE6-BFC1FE78A59B}"/>
              </a:ext>
            </a:extLst>
          </p:cNvPr>
          <p:cNvSpPr txBox="1"/>
          <p:nvPr/>
        </p:nvSpPr>
        <p:spPr>
          <a:xfrm>
            <a:off x="5099828" y="5748241"/>
            <a:ext cx="2786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Web </a:t>
            </a:r>
            <a:r>
              <a:rPr lang="de-DE" b="1" dirty="0" err="1"/>
              <a:t>application</a:t>
            </a:r>
            <a:r>
              <a:rPr lang="de-DE" b="1" dirty="0"/>
              <a:t> </a:t>
            </a:r>
            <a:r>
              <a:rPr lang="de-DE" b="1" dirty="0" err="1"/>
              <a:t>backends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497198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2DD9-F160-483C-A706-E4A5E1B7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90" y="884832"/>
            <a:ext cx="10515600" cy="80204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What you can do with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36E3B-478F-4974-BEE6-BFC1FE78A59B}"/>
              </a:ext>
            </a:extLst>
          </p:cNvPr>
          <p:cNvSpPr txBox="1"/>
          <p:nvPr/>
        </p:nvSpPr>
        <p:spPr>
          <a:xfrm>
            <a:off x="4897809" y="5754961"/>
            <a:ext cx="3015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Mobile </a:t>
            </a:r>
            <a:r>
              <a:rPr lang="de-DE" b="1" dirty="0" err="1"/>
              <a:t>application</a:t>
            </a:r>
            <a:r>
              <a:rPr lang="de-DE" b="1" dirty="0"/>
              <a:t> </a:t>
            </a:r>
            <a:r>
              <a:rPr lang="de-DE" b="1" dirty="0" err="1"/>
              <a:t>backends</a:t>
            </a:r>
            <a:endParaRPr lang="de-DE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9D02B6-B0F8-4C84-A000-8FF237C5B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836" y="2489205"/>
            <a:ext cx="7310327" cy="267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63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2DD9-F160-483C-A706-E4A5E1B7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90" y="884832"/>
            <a:ext cx="10515600" cy="80204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What you can do with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36E3B-478F-4974-BEE6-BFC1FE78A59B}"/>
              </a:ext>
            </a:extLst>
          </p:cNvPr>
          <p:cNvSpPr txBox="1"/>
          <p:nvPr/>
        </p:nvSpPr>
        <p:spPr>
          <a:xfrm>
            <a:off x="4897809" y="5754961"/>
            <a:ext cx="260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Real-time </a:t>
            </a:r>
            <a:r>
              <a:rPr lang="de-DE" b="1" dirty="0" err="1"/>
              <a:t>file</a:t>
            </a:r>
            <a:r>
              <a:rPr lang="de-DE" b="1" dirty="0"/>
              <a:t> </a:t>
            </a:r>
            <a:r>
              <a:rPr lang="de-DE" b="1" dirty="0" err="1"/>
              <a:t>processing</a:t>
            </a:r>
            <a:endParaRPr lang="de-DE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B9A95D-014A-447F-BE74-5D794BACC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25" y="2439695"/>
            <a:ext cx="6015130" cy="256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43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2DD9-F160-483C-A706-E4A5E1B7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90" y="884832"/>
            <a:ext cx="10515600" cy="80204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What you can do with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36E3B-478F-4974-BEE6-BFC1FE78A59B}"/>
              </a:ext>
            </a:extLst>
          </p:cNvPr>
          <p:cNvSpPr txBox="1"/>
          <p:nvPr/>
        </p:nvSpPr>
        <p:spPr>
          <a:xfrm>
            <a:off x="4706152" y="5754960"/>
            <a:ext cx="299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Real-time stream </a:t>
            </a:r>
            <a:r>
              <a:rPr lang="de-DE" b="1" dirty="0" err="1"/>
              <a:t>processing</a:t>
            </a:r>
            <a:endParaRPr lang="de-DE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5F1FB5-BFB9-4BE9-A270-00FAD7ECB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447" y="2286000"/>
            <a:ext cx="5437106" cy="265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1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2DD9-F160-483C-A706-E4A5E1B7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90" y="884832"/>
            <a:ext cx="10515600" cy="80204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What you can do with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36E3B-478F-4974-BEE6-BFC1FE78A59B}"/>
              </a:ext>
            </a:extLst>
          </p:cNvPr>
          <p:cNvSpPr txBox="1"/>
          <p:nvPr/>
        </p:nvSpPr>
        <p:spPr>
          <a:xfrm>
            <a:off x="4706152" y="5754960"/>
            <a:ext cx="324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Automation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scheduled</a:t>
            </a:r>
            <a:r>
              <a:rPr lang="de-DE" b="1" dirty="0"/>
              <a:t> </a:t>
            </a:r>
            <a:r>
              <a:rPr lang="de-DE" b="1" dirty="0" err="1"/>
              <a:t>tasks</a:t>
            </a:r>
            <a:endParaRPr lang="de-DE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3614A-2DAD-44E3-AC0C-F19414A9E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530" y="2561848"/>
            <a:ext cx="4480940" cy="231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58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2DD9-F160-483C-A706-E4A5E1B7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90" y="884832"/>
            <a:ext cx="10515600" cy="80204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What you can do with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36E3B-478F-4974-BEE6-BFC1FE78A59B}"/>
              </a:ext>
            </a:extLst>
          </p:cNvPr>
          <p:cNvSpPr txBox="1"/>
          <p:nvPr/>
        </p:nvSpPr>
        <p:spPr>
          <a:xfrm>
            <a:off x="4706152" y="5754960"/>
            <a:ext cx="294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Extending</a:t>
            </a:r>
            <a:r>
              <a:rPr lang="de-DE" b="1" dirty="0"/>
              <a:t> SaaS </a:t>
            </a:r>
            <a:r>
              <a:rPr lang="de-DE" b="1" dirty="0" err="1"/>
              <a:t>applications</a:t>
            </a:r>
            <a:endParaRPr lang="de-DE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AC88DE-84BF-4904-95A2-7DDB0CFB7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974" y="2542758"/>
            <a:ext cx="6842051" cy="235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44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2DD9-F160-483C-A706-E4A5E1B7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39" y="874199"/>
            <a:ext cx="10515600" cy="802044"/>
          </a:xfrm>
        </p:spPr>
        <p:txBody>
          <a:bodyPr>
            <a:normAutofit/>
          </a:bodyPr>
          <a:lstStyle/>
          <a:p>
            <a:pPr algn="ctr"/>
            <a:r>
              <a:rPr lang="de-DE" sz="3600" dirty="0" err="1"/>
              <a:t>How</a:t>
            </a:r>
            <a:r>
              <a:rPr lang="de-DE" sz="3600" dirty="0"/>
              <a:t> </a:t>
            </a:r>
            <a:r>
              <a:rPr lang="de-DE" sz="3600" dirty="0" err="1"/>
              <a:t>to</a:t>
            </a:r>
            <a:r>
              <a:rPr lang="de-DE" sz="3600" dirty="0"/>
              <a:t> </a:t>
            </a:r>
            <a:r>
              <a:rPr lang="de-DE" sz="3600" dirty="0" err="1"/>
              <a:t>create</a:t>
            </a:r>
            <a:r>
              <a:rPr lang="de-DE" sz="3600" dirty="0"/>
              <a:t> a </a:t>
            </a:r>
            <a:r>
              <a:rPr lang="de-DE" sz="3600" dirty="0" err="1"/>
              <a:t>function</a:t>
            </a:r>
            <a:r>
              <a:rPr lang="de-DE" sz="3600" dirty="0"/>
              <a:t> </a:t>
            </a:r>
            <a:r>
              <a:rPr lang="de-DE" sz="3600" dirty="0" err="1"/>
              <a:t>app</a:t>
            </a:r>
            <a:r>
              <a:rPr lang="de-DE" sz="3600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F8F6E1-CCF6-47EE-A411-89C22ED4E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39" y="2541181"/>
            <a:ext cx="4953443" cy="31498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F2CC16-0960-4AA5-BDDC-4ACC21C3E2A8}"/>
              </a:ext>
            </a:extLst>
          </p:cNvPr>
          <p:cNvSpPr txBox="1"/>
          <p:nvPr/>
        </p:nvSpPr>
        <p:spPr>
          <a:xfrm>
            <a:off x="2385129" y="5799135"/>
            <a:ext cx="141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portal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CF23E7-789C-4A21-8BF0-7BAAC43DC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420" y="2541181"/>
            <a:ext cx="4539110" cy="31498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50843E-8AC9-4DB5-99DA-80B86B60A23C}"/>
              </a:ext>
            </a:extLst>
          </p:cNvPr>
          <p:cNvSpPr txBox="1"/>
          <p:nvPr/>
        </p:nvSpPr>
        <p:spPr>
          <a:xfrm>
            <a:off x="7676506" y="5799135"/>
            <a:ext cx="2156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 Studio / code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2082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2ACA15-62A0-49C4-A454-0D5C00325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7" y="2762250"/>
            <a:ext cx="42005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7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F6197131-F80B-4067-AB26-E95907DC5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5670" y="3285460"/>
            <a:ext cx="3779353" cy="1116419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/>
              <a:t>Ehsan Amini</a:t>
            </a:r>
            <a:br>
              <a:rPr lang="en-US" sz="1800" b="1" dirty="0"/>
            </a:br>
            <a:br>
              <a:rPr lang="en-US" sz="1800" dirty="0"/>
            </a:br>
            <a:r>
              <a:rPr lang="en-US" sz="1600" dirty="0"/>
              <a:t>Senior Technical Engineer</a:t>
            </a:r>
            <a:br>
              <a:rPr lang="en-US" sz="1600" dirty="0"/>
            </a:br>
            <a:r>
              <a:rPr lang="en-US" sz="1600" dirty="0"/>
              <a:t>ehsan.amini@outlook.com</a:t>
            </a:r>
            <a:endParaRPr lang="de-DE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219414-577A-4684-9503-30D9A8AD6A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328" y="1286619"/>
            <a:ext cx="1655763" cy="16557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6F1D68-8719-41AB-8DFE-2BDFC7C27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670" y="4745926"/>
            <a:ext cx="454404" cy="4544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870B59-434A-481E-B11E-0A8CF2ED6F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605" y="5375099"/>
            <a:ext cx="376469" cy="3764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A1AD3A-C30D-49B2-8762-EE7E4DAC42BC}"/>
              </a:ext>
            </a:extLst>
          </p:cNvPr>
          <p:cNvSpPr txBox="1"/>
          <p:nvPr/>
        </p:nvSpPr>
        <p:spPr>
          <a:xfrm>
            <a:off x="2230074" y="4788462"/>
            <a:ext cx="332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https://github.com/EhsanAminii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F8876F-96A8-4E42-A286-347D6190643F}"/>
              </a:ext>
            </a:extLst>
          </p:cNvPr>
          <p:cNvSpPr txBox="1"/>
          <p:nvPr/>
        </p:nvSpPr>
        <p:spPr>
          <a:xfrm>
            <a:off x="2230074" y="5375099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@</a:t>
            </a:r>
            <a:r>
              <a:rPr lang="de-DE" dirty="0" err="1"/>
              <a:t>dorhost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1039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2DD9-F160-483C-A706-E4A5E1B7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39" y="874199"/>
            <a:ext cx="10515600" cy="80204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E</a:t>
            </a:r>
            <a:r>
              <a:rPr lang="de-DE" sz="3600" dirty="0" err="1"/>
              <a:t>xample</a:t>
            </a:r>
            <a:r>
              <a:rPr lang="de-DE" sz="3600"/>
              <a:t> Scenario</a:t>
            </a:r>
            <a:endParaRPr lang="de-DE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41A04D-5222-4E7F-89CE-E640CE91A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762" y="2248676"/>
            <a:ext cx="9286353" cy="328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59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8E568B-A774-438A-940C-BC1C1D727F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910" y="1516440"/>
            <a:ext cx="2657856" cy="7680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972996-ABC7-4CAB-B7ED-36254B121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55121"/>
            <a:ext cx="4511836" cy="177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61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2DD9-F160-483C-A706-E4A5E1B7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8255" y="2568932"/>
            <a:ext cx="3213683" cy="802044"/>
          </a:xfrm>
        </p:spPr>
        <p:txBody>
          <a:bodyPr/>
          <a:lstStyle/>
          <a:p>
            <a:r>
              <a:rPr lang="en-US" dirty="0"/>
              <a:t>Serverless?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41A8F4-4569-4837-A4AC-77BFA8A25961}"/>
              </a:ext>
            </a:extLst>
          </p:cNvPr>
          <p:cNvSpPr txBox="1"/>
          <p:nvPr/>
        </p:nvSpPr>
        <p:spPr>
          <a:xfrm>
            <a:off x="3287891" y="3917659"/>
            <a:ext cx="561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On-demand CPU  |   On-demand RAM  |   Pay by usage</a:t>
            </a:r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142237-C1E8-4955-9BE5-B5F14DA0C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247" y="1850328"/>
            <a:ext cx="3055968" cy="203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30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207F350-2C44-4EBA-AF42-C415EC596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526" y="1633856"/>
            <a:ext cx="9610947" cy="431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1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2DD9-F160-483C-A706-E4A5E1B7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678" y="942978"/>
            <a:ext cx="5498220" cy="80204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So, what really is Serverless?</a:t>
            </a:r>
            <a:endParaRPr lang="de-DE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4639C6-B50A-473F-9C79-66BBDA6F93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62" y="998442"/>
            <a:ext cx="691116" cy="6911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41BC90-380A-4FF8-9306-1347A3771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328" y="2036347"/>
            <a:ext cx="9071344" cy="405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99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2DD9-F160-483C-A706-E4A5E1B77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 (</a:t>
            </a:r>
            <a:r>
              <a:rPr lang="en-US" dirty="0" err="1"/>
              <a:t>FaaS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C426D-A4FD-4EFE-8E60-62FD2E1B9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94548" y="2334033"/>
            <a:ext cx="3810000" cy="3333604"/>
          </a:xfrm>
        </p:spPr>
        <p:txBody>
          <a:bodyPr>
            <a:normAutofit/>
          </a:bodyPr>
          <a:lstStyle/>
          <a:p>
            <a:pPr lvl="0"/>
            <a:r>
              <a:rPr lang="de-DE" sz="1800" dirty="0" err="1"/>
              <a:t>Serverless</a:t>
            </a:r>
            <a:r>
              <a:rPr lang="de-DE" sz="1800" dirty="0"/>
              <a:t> </a:t>
            </a:r>
            <a:r>
              <a:rPr lang="de-DE" sz="1800" dirty="0" err="1"/>
              <a:t>compute</a:t>
            </a:r>
            <a:r>
              <a:rPr lang="de-DE" sz="1800" dirty="0"/>
              <a:t> </a:t>
            </a:r>
            <a:r>
              <a:rPr lang="de-DE" sz="1800" dirty="0" err="1"/>
              <a:t>service</a:t>
            </a:r>
            <a:endParaRPr lang="de-DE" sz="1800" dirty="0"/>
          </a:p>
          <a:p>
            <a:pPr lvl="0"/>
            <a:r>
              <a:rPr lang="de-DE" sz="1800" dirty="0"/>
              <a:t>Language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your</a:t>
            </a:r>
            <a:r>
              <a:rPr lang="de-DE" sz="1800" dirty="0"/>
              <a:t> </a:t>
            </a:r>
            <a:r>
              <a:rPr lang="de-DE" sz="1800" dirty="0" err="1"/>
              <a:t>choice</a:t>
            </a:r>
            <a:endParaRPr lang="de-DE" sz="1800" dirty="0"/>
          </a:p>
          <a:p>
            <a:pPr lvl="0"/>
            <a:r>
              <a:rPr lang="de-DE" sz="1800" dirty="0"/>
              <a:t>On </a:t>
            </a:r>
            <a:r>
              <a:rPr lang="de-DE" sz="1800" dirty="0" err="1"/>
              <a:t>demand</a:t>
            </a:r>
            <a:r>
              <a:rPr lang="de-DE" sz="1800" dirty="0"/>
              <a:t> </a:t>
            </a:r>
            <a:r>
              <a:rPr lang="de-DE" sz="1800" dirty="0" err="1"/>
              <a:t>scale</a:t>
            </a:r>
            <a:endParaRPr lang="de-DE" sz="1800" dirty="0"/>
          </a:p>
          <a:p>
            <a:pPr lvl="0"/>
            <a:r>
              <a:rPr lang="en-US" sz="1800" dirty="0"/>
              <a:t>Micro billing $</a:t>
            </a:r>
            <a:endParaRPr lang="de-DE" sz="1800" dirty="0"/>
          </a:p>
          <a:p>
            <a:pPr lvl="0"/>
            <a:r>
              <a:rPr lang="en-US" sz="1800" dirty="0"/>
              <a:t>Fully managed by azure</a:t>
            </a:r>
            <a:endParaRPr lang="de-DE" sz="1800" dirty="0"/>
          </a:p>
          <a:p>
            <a:pPr lvl="0"/>
            <a:r>
              <a:rPr lang="en-US" sz="1800" dirty="0"/>
              <a:t>Processing data (Images, …)</a:t>
            </a:r>
            <a:endParaRPr lang="de-DE" sz="1800" dirty="0"/>
          </a:p>
          <a:p>
            <a:pPr lvl="0"/>
            <a:r>
              <a:rPr lang="en-US" sz="1800" dirty="0"/>
              <a:t>Integrating systems</a:t>
            </a:r>
            <a:endParaRPr lang="de-DE" sz="1800" dirty="0"/>
          </a:p>
          <a:p>
            <a:pPr lvl="0"/>
            <a:r>
              <a:rPr lang="en-US" sz="1800" dirty="0"/>
              <a:t>IOT solutions</a:t>
            </a:r>
            <a:endParaRPr lang="de-DE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808696-12D8-4E07-BB08-37DE991F3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629" y="3554507"/>
            <a:ext cx="3809999" cy="25574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E1C033-F22D-4235-BAB9-794287808D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33" y="1833301"/>
            <a:ext cx="3460100" cy="216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7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2DD9-F160-483C-A706-E4A5E1B7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39" y="874199"/>
            <a:ext cx="10515600" cy="802044"/>
          </a:xfrm>
        </p:spPr>
        <p:txBody>
          <a:bodyPr>
            <a:normAutofit/>
          </a:bodyPr>
          <a:lstStyle/>
          <a:p>
            <a:pPr algn="ctr"/>
            <a:r>
              <a:rPr lang="de-DE" sz="3600" dirty="0" err="1"/>
              <a:t>How</a:t>
            </a:r>
            <a:r>
              <a:rPr lang="de-DE" sz="3600" dirty="0"/>
              <a:t> Azure </a:t>
            </a:r>
            <a:r>
              <a:rPr lang="de-DE" sz="3600" dirty="0" err="1"/>
              <a:t>Functions</a:t>
            </a:r>
            <a:r>
              <a:rPr lang="de-DE" sz="3600" dirty="0"/>
              <a:t> Works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1C66B9-ACD3-4DE5-B672-E535383425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862" y="2135253"/>
            <a:ext cx="6602154" cy="325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5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2DD9-F160-483C-A706-E4A5E1B7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39" y="874199"/>
            <a:ext cx="10515600" cy="802044"/>
          </a:xfrm>
        </p:spPr>
        <p:txBody>
          <a:bodyPr>
            <a:normAutofit/>
          </a:bodyPr>
          <a:lstStyle/>
          <a:p>
            <a:pPr algn="ctr"/>
            <a:r>
              <a:rPr lang="de-DE" sz="3600" dirty="0" err="1"/>
              <a:t>How</a:t>
            </a:r>
            <a:r>
              <a:rPr lang="de-DE" sz="3600" dirty="0"/>
              <a:t> Azure </a:t>
            </a:r>
            <a:r>
              <a:rPr lang="de-DE" sz="3600" dirty="0" err="1"/>
              <a:t>Functions</a:t>
            </a:r>
            <a:r>
              <a:rPr lang="de-DE" sz="3600" dirty="0"/>
              <a:t> Works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241328-3EEF-4B63-B3B8-0BD760DA5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972" y="2481593"/>
            <a:ext cx="7464056" cy="252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1585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impuls Farben">
      <a:dk1>
        <a:sysClr val="windowText" lastClr="000000"/>
      </a:dk1>
      <a:lt1>
        <a:sysClr val="window" lastClr="FFFFFF"/>
      </a:lt1>
      <a:dk2>
        <a:srgbClr val="009EE0"/>
      </a:dk2>
      <a:lt2>
        <a:srgbClr val="919191"/>
      </a:lt2>
      <a:accent1>
        <a:srgbClr val="009EE0"/>
      </a:accent1>
      <a:accent2>
        <a:srgbClr val="A2C617"/>
      </a:accent2>
      <a:accent3>
        <a:srgbClr val="FF1941"/>
      </a:accent3>
      <a:accent4>
        <a:srgbClr val="FEBE26"/>
      </a:accent4>
      <a:accent5>
        <a:srgbClr val="4FC1E9"/>
      </a:accent5>
      <a:accent6>
        <a:srgbClr val="0000E1"/>
      </a:accent6>
      <a:hlink>
        <a:srgbClr val="009EE0"/>
      </a:hlink>
      <a:folHlink>
        <a:srgbClr val="4FC1DF"/>
      </a:folHlink>
    </a:clrScheme>
    <a:fontScheme name="impuls Schriften">
      <a:majorFont>
        <a:latin typeface="Segoe UI"/>
        <a:ea typeface=""/>
        <a:cs typeface=""/>
      </a:majorFont>
      <a:minorFont>
        <a:latin typeface="Segoe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6D370D2-AC5F-4BA6-A6A1-493DE3F721C5}" vid="{7A4AE3E3-5094-4944-941B-94FFF046DE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182</Words>
  <Application>Microsoft Office PowerPoint</Application>
  <PresentationFormat>Widescreen</PresentationFormat>
  <Paragraphs>53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Segoe UI</vt:lpstr>
      <vt:lpstr>Segoe UI Semilight</vt:lpstr>
      <vt:lpstr>Theme1</vt:lpstr>
      <vt:lpstr>Serverless computing</vt:lpstr>
      <vt:lpstr>PowerPoint Presentation</vt:lpstr>
      <vt:lpstr>PowerPoint Presentation</vt:lpstr>
      <vt:lpstr>Serverless?</vt:lpstr>
      <vt:lpstr>PowerPoint Presentation</vt:lpstr>
      <vt:lpstr>So, what really is Serverless?</vt:lpstr>
      <vt:lpstr>Azure Functions (FaaS)</vt:lpstr>
      <vt:lpstr>How Azure Functions Works</vt:lpstr>
      <vt:lpstr>How Azure Functions Works</vt:lpstr>
      <vt:lpstr>Azure functions Hosting</vt:lpstr>
      <vt:lpstr>Azure Functions triggers and bindings</vt:lpstr>
      <vt:lpstr>What you can do with Functions</vt:lpstr>
      <vt:lpstr>What you can do with Functions</vt:lpstr>
      <vt:lpstr>What you can do with Functions</vt:lpstr>
      <vt:lpstr>What you can do with Functions</vt:lpstr>
      <vt:lpstr>What you can do with Functions</vt:lpstr>
      <vt:lpstr>What you can do with Functions</vt:lpstr>
      <vt:lpstr>How to create a function app?</vt:lpstr>
      <vt:lpstr>PowerPoint Presentation</vt:lpstr>
      <vt:lpstr>Example Scenario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Ehsan Amini</dc:creator>
  <cp:lastModifiedBy>Ehsan Amini</cp:lastModifiedBy>
  <cp:revision>64</cp:revision>
  <dcterms:created xsi:type="dcterms:W3CDTF">2018-11-01T19:47:15Z</dcterms:created>
  <dcterms:modified xsi:type="dcterms:W3CDTF">2018-11-13T12:52:27Z</dcterms:modified>
</cp:coreProperties>
</file>