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304" r:id="rId2"/>
    <p:sldId id="257" r:id="rId3"/>
    <p:sldId id="258" r:id="rId4"/>
    <p:sldId id="273" r:id="rId5"/>
    <p:sldId id="281" r:id="rId6"/>
    <p:sldId id="309" r:id="rId7"/>
    <p:sldId id="328" r:id="rId8"/>
    <p:sldId id="329" r:id="rId9"/>
    <p:sldId id="330" r:id="rId10"/>
    <p:sldId id="305" r:id="rId11"/>
    <p:sldId id="324" r:id="rId12"/>
    <p:sldId id="325" r:id="rId13"/>
    <p:sldId id="326" r:id="rId14"/>
    <p:sldId id="327" r:id="rId15"/>
    <p:sldId id="311" r:id="rId16"/>
    <p:sldId id="289" r:id="rId17"/>
    <p:sldId id="331" r:id="rId18"/>
    <p:sldId id="280"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8F184E-CE95-4BF7-BF2B-C31EF9E6589F}">
          <p14:sldIdLst>
            <p14:sldId id="304"/>
            <p14:sldId id="257"/>
            <p14:sldId id="258"/>
            <p14:sldId id="273"/>
            <p14:sldId id="281"/>
            <p14:sldId id="309"/>
            <p14:sldId id="328"/>
            <p14:sldId id="329"/>
            <p14:sldId id="330"/>
            <p14:sldId id="305"/>
            <p14:sldId id="324"/>
            <p14:sldId id="325"/>
            <p14:sldId id="326"/>
            <p14:sldId id="327"/>
            <p14:sldId id="311"/>
          </p14:sldIdLst>
        </p14:section>
        <p14:section name="Untitled Section" id="{3D6C65CF-F372-4F0D-983F-AD4265214501}">
          <p14:sldIdLst>
            <p14:sldId id="289"/>
            <p14:sldId id="331"/>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881"/>
    <a:srgbClr val="0195C3"/>
    <a:srgbClr val="2222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68FF31-66FF-4EE3-87FC-81B79EBE4E7C}" v="936" dt="2020-01-30T16:43:10.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335" autoAdjust="0"/>
  </p:normalViewPr>
  <p:slideViewPr>
    <p:cSldViewPr snapToGrid="0">
      <p:cViewPr varScale="1">
        <p:scale>
          <a:sx n="94" d="100"/>
          <a:sy n="94" d="100"/>
        </p:scale>
        <p:origin x="1176"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hsan Amini" userId="97e173fe06c4fa77" providerId="LiveId" clId="{8A68FF31-66FF-4EE3-87FC-81B79EBE4E7C}"/>
    <pc:docChg chg="undo custSel mod addSld delSld modSld modSection">
      <pc:chgData name="Ehsan Amini" userId="97e173fe06c4fa77" providerId="LiveId" clId="{8A68FF31-66FF-4EE3-87FC-81B79EBE4E7C}" dt="2020-02-08T08:41:58.330" v="3428" actId="1076"/>
      <pc:docMkLst>
        <pc:docMk/>
      </pc:docMkLst>
      <pc:sldChg chg="addSp delSp modSp modNotesTx">
        <pc:chgData name="Ehsan Amini" userId="97e173fe06c4fa77" providerId="LiveId" clId="{8A68FF31-66FF-4EE3-87FC-81B79EBE4E7C}" dt="2020-01-26T17:35:52.086" v="3412" actId="6549"/>
        <pc:sldMkLst>
          <pc:docMk/>
          <pc:sldMk cId="1598513195" sldId="273"/>
        </pc:sldMkLst>
        <pc:graphicFrameChg chg="mod">
          <ac:chgData name="Ehsan Amini" userId="97e173fe06c4fa77" providerId="LiveId" clId="{8A68FF31-66FF-4EE3-87FC-81B79EBE4E7C}" dt="2020-01-26T16:41:18.245" v="2684" actId="1076"/>
          <ac:graphicFrameMkLst>
            <pc:docMk/>
            <pc:sldMk cId="1598513195" sldId="273"/>
            <ac:graphicFrameMk id="14" creationId="{FD3E985D-B291-4381-A923-3E4766942460}"/>
          </ac:graphicFrameMkLst>
        </pc:graphicFrameChg>
        <pc:picChg chg="add mod">
          <ac:chgData name="Ehsan Amini" userId="97e173fe06c4fa77" providerId="LiveId" clId="{8A68FF31-66FF-4EE3-87FC-81B79EBE4E7C}" dt="2020-01-26T16:40:00.140" v="2676" actId="1076"/>
          <ac:picMkLst>
            <pc:docMk/>
            <pc:sldMk cId="1598513195" sldId="273"/>
            <ac:picMk id="3" creationId="{3FF97B4A-705E-443E-9361-BC05BC4E17AB}"/>
          </ac:picMkLst>
        </pc:picChg>
        <pc:picChg chg="del">
          <ac:chgData name="Ehsan Amini" userId="97e173fe06c4fa77" providerId="LiveId" clId="{8A68FF31-66FF-4EE3-87FC-81B79EBE4E7C}" dt="2020-01-26T16:39:16.415" v="2668" actId="478"/>
          <ac:picMkLst>
            <pc:docMk/>
            <pc:sldMk cId="1598513195" sldId="273"/>
            <ac:picMk id="8" creationId="{594881D7-7F37-42A1-AE03-E4EAD801E915}"/>
          </ac:picMkLst>
        </pc:picChg>
      </pc:sldChg>
      <pc:sldChg chg="modSp">
        <pc:chgData name="Ehsan Amini" userId="97e173fe06c4fa77" providerId="LiveId" clId="{8A68FF31-66FF-4EE3-87FC-81B79EBE4E7C}" dt="2020-02-08T08:41:58.330" v="3428" actId="1076"/>
        <pc:sldMkLst>
          <pc:docMk/>
          <pc:sldMk cId="3948925101" sldId="280"/>
        </pc:sldMkLst>
        <pc:picChg chg="mod">
          <ac:chgData name="Ehsan Amini" userId="97e173fe06c4fa77" providerId="LiveId" clId="{8A68FF31-66FF-4EE3-87FC-81B79EBE4E7C}" dt="2020-02-08T08:41:58.330" v="3428" actId="1076"/>
          <ac:picMkLst>
            <pc:docMk/>
            <pc:sldMk cId="3948925101" sldId="280"/>
            <ac:picMk id="6" creationId="{8536434E-DD10-4A18-A6AE-E236C521336C}"/>
          </ac:picMkLst>
        </pc:picChg>
      </pc:sldChg>
      <pc:sldChg chg="addSp delSp modSp modNotesTx">
        <pc:chgData name="Ehsan Amini" userId="97e173fe06c4fa77" providerId="LiveId" clId="{8A68FF31-66FF-4EE3-87FC-81B79EBE4E7C}" dt="2020-01-26T17:35:48.344" v="3411" actId="6549"/>
        <pc:sldMkLst>
          <pc:docMk/>
          <pc:sldMk cId="2921192048" sldId="281"/>
        </pc:sldMkLst>
        <pc:spChg chg="mod">
          <ac:chgData name="Ehsan Amini" userId="97e173fe06c4fa77" providerId="LiveId" clId="{8A68FF31-66FF-4EE3-87FC-81B79EBE4E7C}" dt="2020-01-26T12:14:19.684" v="2349" actId="20577"/>
          <ac:spMkLst>
            <pc:docMk/>
            <pc:sldMk cId="2921192048" sldId="281"/>
            <ac:spMk id="2" creationId="{5EABC6D4-1D04-4BED-B98F-25876992E7DC}"/>
          </ac:spMkLst>
        </pc:spChg>
        <pc:spChg chg="add del mod">
          <ac:chgData name="Ehsan Amini" userId="97e173fe06c4fa77" providerId="LiveId" clId="{8A68FF31-66FF-4EE3-87FC-81B79EBE4E7C}" dt="2020-01-26T12:14:51.458" v="2351" actId="478"/>
          <ac:spMkLst>
            <pc:docMk/>
            <pc:sldMk cId="2921192048" sldId="281"/>
            <ac:spMk id="4" creationId="{D7E0266E-54A0-4C66-9797-DE9246A787D5}"/>
          </ac:spMkLst>
        </pc:spChg>
        <pc:spChg chg="del">
          <ac:chgData name="Ehsan Amini" userId="97e173fe06c4fa77" providerId="LiveId" clId="{8A68FF31-66FF-4EE3-87FC-81B79EBE4E7C}" dt="2020-01-26T12:14:49.796" v="2350" actId="478"/>
          <ac:spMkLst>
            <pc:docMk/>
            <pc:sldMk cId="2921192048" sldId="281"/>
            <ac:spMk id="11" creationId="{BB3DE5D2-1790-4121-ABC6-22D9C88976F2}"/>
          </ac:spMkLst>
        </pc:spChg>
        <pc:picChg chg="add mod">
          <ac:chgData name="Ehsan Amini" userId="97e173fe06c4fa77" providerId="LiveId" clId="{8A68FF31-66FF-4EE3-87FC-81B79EBE4E7C}" dt="2020-01-26T15:36:17.763" v="2383" actId="1076"/>
          <ac:picMkLst>
            <pc:docMk/>
            <pc:sldMk cId="2921192048" sldId="281"/>
            <ac:picMk id="6" creationId="{7CF87630-8DA2-45C4-A00C-C51718FEBA49}"/>
          </ac:picMkLst>
        </pc:picChg>
      </pc:sldChg>
      <pc:sldChg chg="del">
        <pc:chgData name="Ehsan Amini" userId="97e173fe06c4fa77" providerId="LiveId" clId="{8A68FF31-66FF-4EE3-87FC-81B79EBE4E7C}" dt="2020-01-26T15:20:29.517" v="2379" actId="47"/>
        <pc:sldMkLst>
          <pc:docMk/>
          <pc:sldMk cId="1226701104" sldId="282"/>
        </pc:sldMkLst>
      </pc:sldChg>
      <pc:sldChg chg="modSp">
        <pc:chgData name="Ehsan Amini" userId="97e173fe06c4fa77" providerId="LiveId" clId="{8A68FF31-66FF-4EE3-87FC-81B79EBE4E7C}" dt="2020-02-05T17:56:31.193" v="3427" actId="1076"/>
        <pc:sldMkLst>
          <pc:docMk/>
          <pc:sldMk cId="4241290924" sldId="289"/>
        </pc:sldMkLst>
        <pc:picChg chg="mod">
          <ac:chgData name="Ehsan Amini" userId="97e173fe06c4fa77" providerId="LiveId" clId="{8A68FF31-66FF-4EE3-87FC-81B79EBE4E7C}" dt="2020-02-05T17:56:31.193" v="3427" actId="1076"/>
          <ac:picMkLst>
            <pc:docMk/>
            <pc:sldMk cId="4241290924" sldId="289"/>
            <ac:picMk id="6" creationId="{9C2ACA15-62A0-49C4-A454-0D5C00325C68}"/>
          </ac:picMkLst>
        </pc:picChg>
      </pc:sldChg>
      <pc:sldChg chg="addSp delSp modSp">
        <pc:chgData name="Ehsan Amini" userId="97e173fe06c4fa77" providerId="LiveId" clId="{8A68FF31-66FF-4EE3-87FC-81B79EBE4E7C}" dt="2020-01-26T10:18:07.931" v="6" actId="14100"/>
        <pc:sldMkLst>
          <pc:docMk/>
          <pc:sldMk cId="4163996660" sldId="304"/>
        </pc:sldMkLst>
        <pc:picChg chg="add mod">
          <ac:chgData name="Ehsan Amini" userId="97e173fe06c4fa77" providerId="LiveId" clId="{8A68FF31-66FF-4EE3-87FC-81B79EBE4E7C}" dt="2020-01-26T10:18:07.931" v="6" actId="14100"/>
          <ac:picMkLst>
            <pc:docMk/>
            <pc:sldMk cId="4163996660" sldId="304"/>
            <ac:picMk id="3" creationId="{87AB268F-909A-41A4-BEA5-8BC51FB19007}"/>
          </ac:picMkLst>
        </pc:picChg>
        <pc:picChg chg="del">
          <ac:chgData name="Ehsan Amini" userId="97e173fe06c4fa77" providerId="LiveId" clId="{8A68FF31-66FF-4EE3-87FC-81B79EBE4E7C}" dt="2020-01-26T10:17:48.328" v="0" actId="478"/>
          <ac:picMkLst>
            <pc:docMk/>
            <pc:sldMk cId="4163996660" sldId="304"/>
            <ac:picMk id="8" creationId="{46912FD9-8352-42E0-ADF1-76014850625E}"/>
          </ac:picMkLst>
        </pc:picChg>
      </pc:sldChg>
      <pc:sldChg chg="addSp delSp modSp modNotesTx">
        <pc:chgData name="Ehsan Amini" userId="97e173fe06c4fa77" providerId="LiveId" clId="{8A68FF31-66FF-4EE3-87FC-81B79EBE4E7C}" dt="2020-01-26T17:36:17.629" v="3424" actId="20577"/>
        <pc:sldMkLst>
          <pc:docMk/>
          <pc:sldMk cId="2239645950" sldId="305"/>
        </pc:sldMkLst>
        <pc:spChg chg="mod">
          <ac:chgData name="Ehsan Amini" userId="97e173fe06c4fa77" providerId="LiveId" clId="{8A68FF31-66FF-4EE3-87FC-81B79EBE4E7C}" dt="2020-01-26T16:44:04.298" v="2685" actId="14100"/>
          <ac:spMkLst>
            <pc:docMk/>
            <pc:sldMk cId="2239645950" sldId="305"/>
            <ac:spMk id="2" creationId="{5EABC6D4-1D04-4BED-B98F-25876992E7DC}"/>
          </ac:spMkLst>
        </pc:spChg>
        <pc:spChg chg="del mod">
          <ac:chgData name="Ehsan Amini" userId="97e173fe06c4fa77" providerId="LiveId" clId="{8A68FF31-66FF-4EE3-87FC-81B79EBE4E7C}" dt="2020-01-26T11:15:38.652" v="916" actId="12084"/>
          <ac:spMkLst>
            <pc:docMk/>
            <pc:sldMk cId="2239645950" sldId="305"/>
            <ac:spMk id="3" creationId="{9CF1C056-DFE0-4681-89C8-9A707393F3C1}"/>
          </ac:spMkLst>
        </pc:spChg>
        <pc:graphicFrameChg chg="add mod">
          <ac:chgData name="Ehsan Amini" userId="97e173fe06c4fa77" providerId="LiveId" clId="{8A68FF31-66FF-4EE3-87FC-81B79EBE4E7C}" dt="2020-01-26T17:36:17.629" v="3424" actId="20577"/>
          <ac:graphicFrameMkLst>
            <pc:docMk/>
            <pc:sldMk cId="2239645950" sldId="305"/>
            <ac:graphicFrameMk id="10" creationId="{3868F0AE-92B8-4A25-AD68-E827051A83D5}"/>
          </ac:graphicFrameMkLst>
        </pc:graphicFrameChg>
        <pc:picChg chg="add del mod">
          <ac:chgData name="Ehsan Amini" userId="97e173fe06c4fa77" providerId="LiveId" clId="{8A68FF31-66FF-4EE3-87FC-81B79EBE4E7C}" dt="2020-01-26T11:13:07.571" v="894" actId="478"/>
          <ac:picMkLst>
            <pc:docMk/>
            <pc:sldMk cId="2239645950" sldId="305"/>
            <ac:picMk id="5" creationId="{D448B28C-E4DD-4110-AC11-CBFD119675AE}"/>
          </ac:picMkLst>
        </pc:picChg>
        <pc:picChg chg="add mod">
          <ac:chgData name="Ehsan Amini" userId="97e173fe06c4fa77" providerId="LiveId" clId="{8A68FF31-66FF-4EE3-87FC-81B79EBE4E7C}" dt="2020-01-26T15:55:40.083" v="2448" actId="14100"/>
          <ac:picMkLst>
            <pc:docMk/>
            <pc:sldMk cId="2239645950" sldId="305"/>
            <ac:picMk id="6" creationId="{095E4A0E-6CAA-44DD-9930-B6CB645C69EC}"/>
          </ac:picMkLst>
        </pc:picChg>
        <pc:picChg chg="del">
          <ac:chgData name="Ehsan Amini" userId="97e173fe06c4fa77" providerId="LiveId" clId="{8A68FF31-66FF-4EE3-87FC-81B79EBE4E7C}" dt="2020-01-26T10:49:02.514" v="423" actId="478"/>
          <ac:picMkLst>
            <pc:docMk/>
            <pc:sldMk cId="2239645950" sldId="305"/>
            <ac:picMk id="7" creationId="{5ECDD339-5364-48A8-AE05-7B4539E457F4}"/>
          </ac:picMkLst>
        </pc:picChg>
        <pc:picChg chg="add mod">
          <ac:chgData name="Ehsan Amini" userId="97e173fe06c4fa77" providerId="LiveId" clId="{8A68FF31-66FF-4EE3-87FC-81B79EBE4E7C}" dt="2020-01-26T15:55:44.153" v="2450" actId="14100"/>
          <ac:picMkLst>
            <pc:docMk/>
            <pc:sldMk cId="2239645950" sldId="305"/>
            <ac:picMk id="8" creationId="{2B638A32-8550-49E3-9943-8375D91FCC66}"/>
          </ac:picMkLst>
        </pc:picChg>
        <pc:picChg chg="add mod">
          <ac:chgData name="Ehsan Amini" userId="97e173fe06c4fa77" providerId="LiveId" clId="{8A68FF31-66FF-4EE3-87FC-81B79EBE4E7C}" dt="2020-01-26T11:14:32.770" v="912" actId="1076"/>
          <ac:picMkLst>
            <pc:docMk/>
            <pc:sldMk cId="2239645950" sldId="305"/>
            <ac:picMk id="9" creationId="{36FB8986-F8CD-4D95-B1AD-BB8315B7BD9F}"/>
          </ac:picMkLst>
        </pc:picChg>
      </pc:sldChg>
      <pc:sldChg chg="del">
        <pc:chgData name="Ehsan Amini" userId="97e173fe06c4fa77" providerId="LiveId" clId="{8A68FF31-66FF-4EE3-87FC-81B79EBE4E7C}" dt="2020-01-26T15:20:10.934" v="2368" actId="47"/>
        <pc:sldMkLst>
          <pc:docMk/>
          <pc:sldMk cId="1487249269" sldId="306"/>
        </pc:sldMkLst>
      </pc:sldChg>
      <pc:sldChg chg="del">
        <pc:chgData name="Ehsan Amini" userId="97e173fe06c4fa77" providerId="LiveId" clId="{8A68FF31-66FF-4EE3-87FC-81B79EBE4E7C}" dt="2020-01-26T15:20:10.934" v="2368" actId="47"/>
        <pc:sldMkLst>
          <pc:docMk/>
          <pc:sldMk cId="1959121661" sldId="307"/>
        </pc:sldMkLst>
      </pc:sldChg>
      <pc:sldChg chg="del">
        <pc:chgData name="Ehsan Amini" userId="97e173fe06c4fa77" providerId="LiveId" clId="{8A68FF31-66FF-4EE3-87FC-81B79EBE4E7C}" dt="2020-01-26T15:20:21.601" v="2375" actId="47"/>
        <pc:sldMkLst>
          <pc:docMk/>
          <pc:sldMk cId="3656381417" sldId="308"/>
        </pc:sldMkLst>
      </pc:sldChg>
      <pc:sldChg chg="addSp delSp modSp modNotesTx">
        <pc:chgData name="Ehsan Amini" userId="97e173fe06c4fa77" providerId="LiveId" clId="{8A68FF31-66FF-4EE3-87FC-81B79EBE4E7C}" dt="2020-01-26T17:35:59.939" v="3413" actId="6549"/>
        <pc:sldMkLst>
          <pc:docMk/>
          <pc:sldMk cId="2300809803" sldId="309"/>
        </pc:sldMkLst>
        <pc:spChg chg="mod">
          <ac:chgData name="Ehsan Amini" userId="97e173fe06c4fa77" providerId="LiveId" clId="{8A68FF31-66FF-4EE3-87FC-81B79EBE4E7C}" dt="2020-01-26T15:42:34.455" v="2404" actId="20577"/>
          <ac:spMkLst>
            <pc:docMk/>
            <pc:sldMk cId="2300809803" sldId="309"/>
            <ac:spMk id="2" creationId="{5EABC6D4-1D04-4BED-B98F-25876992E7DC}"/>
          </ac:spMkLst>
        </pc:spChg>
        <pc:spChg chg="add del mod">
          <ac:chgData name="Ehsan Amini" userId="97e173fe06c4fa77" providerId="LiveId" clId="{8A68FF31-66FF-4EE3-87FC-81B79EBE4E7C}" dt="2020-01-26T12:16:28.683" v="2359" actId="478"/>
          <ac:spMkLst>
            <pc:docMk/>
            <pc:sldMk cId="2300809803" sldId="309"/>
            <ac:spMk id="4" creationId="{9AF1D880-3E14-4AD7-80D0-ED8A1E761E73}"/>
          </ac:spMkLst>
        </pc:spChg>
        <pc:graphicFrameChg chg="add mod">
          <ac:chgData name="Ehsan Amini" userId="97e173fe06c4fa77" providerId="LiveId" clId="{8A68FF31-66FF-4EE3-87FC-81B79EBE4E7C}" dt="2020-01-26T15:50:02.427" v="2443" actId="207"/>
          <ac:graphicFrameMkLst>
            <pc:docMk/>
            <pc:sldMk cId="2300809803" sldId="309"/>
            <ac:graphicFrameMk id="5" creationId="{AD34B8FE-436A-43E6-8F5F-685A9B583F8E}"/>
          </ac:graphicFrameMkLst>
        </pc:graphicFrameChg>
        <pc:picChg chg="add mod">
          <ac:chgData name="Ehsan Amini" userId="97e173fe06c4fa77" providerId="LiveId" clId="{8A68FF31-66FF-4EE3-87FC-81B79EBE4E7C}" dt="2020-01-26T15:50:17.011" v="2444" actId="1076"/>
          <ac:picMkLst>
            <pc:docMk/>
            <pc:sldMk cId="2300809803" sldId="309"/>
            <ac:picMk id="4" creationId="{DDFA6530-5E5C-4173-A9B7-000C39E57DAA}"/>
          </ac:picMkLst>
        </pc:picChg>
        <pc:picChg chg="del">
          <ac:chgData name="Ehsan Amini" userId="97e173fe06c4fa77" providerId="LiveId" clId="{8A68FF31-66FF-4EE3-87FC-81B79EBE4E7C}" dt="2020-01-26T12:16:27.355" v="2358" actId="478"/>
          <ac:picMkLst>
            <pc:docMk/>
            <pc:sldMk cId="2300809803" sldId="309"/>
            <ac:picMk id="9" creationId="{691F34E9-CDE1-42B3-92A9-AF02C502F13E}"/>
          </ac:picMkLst>
        </pc:picChg>
      </pc:sldChg>
      <pc:sldChg chg="del">
        <pc:chgData name="Ehsan Amini" userId="97e173fe06c4fa77" providerId="LiveId" clId="{8A68FF31-66FF-4EE3-87FC-81B79EBE4E7C}" dt="2020-01-26T15:20:10.934" v="2368" actId="47"/>
        <pc:sldMkLst>
          <pc:docMk/>
          <pc:sldMk cId="3542374608" sldId="310"/>
        </pc:sldMkLst>
      </pc:sldChg>
      <pc:sldChg chg="addSp delSp modSp">
        <pc:chgData name="Ehsan Amini" userId="97e173fe06c4fa77" providerId="LiveId" clId="{8A68FF31-66FF-4EE3-87FC-81B79EBE4E7C}" dt="2020-01-26T17:03:55.010" v="3377" actId="404"/>
        <pc:sldMkLst>
          <pc:docMk/>
          <pc:sldMk cId="3076713242" sldId="311"/>
        </pc:sldMkLst>
        <pc:spChg chg="mod">
          <ac:chgData name="Ehsan Amini" userId="97e173fe06c4fa77" providerId="LiveId" clId="{8A68FF31-66FF-4EE3-87FC-81B79EBE4E7C}" dt="2020-01-26T17:03:55.010" v="3377" actId="404"/>
          <ac:spMkLst>
            <pc:docMk/>
            <pc:sldMk cId="3076713242" sldId="311"/>
            <ac:spMk id="2" creationId="{5EABC6D4-1D04-4BED-B98F-25876992E7DC}"/>
          </ac:spMkLst>
        </pc:spChg>
        <pc:spChg chg="add del mod">
          <ac:chgData name="Ehsan Amini" userId="97e173fe06c4fa77" providerId="LiveId" clId="{8A68FF31-66FF-4EE3-87FC-81B79EBE4E7C}" dt="2020-01-26T17:00:28.496" v="3332" actId="478"/>
          <ac:spMkLst>
            <pc:docMk/>
            <pc:sldMk cId="3076713242" sldId="311"/>
            <ac:spMk id="5" creationId="{857F22C5-0B9B-4339-BF02-25A3BCB24831}"/>
          </ac:spMkLst>
        </pc:spChg>
        <pc:spChg chg="add del">
          <ac:chgData name="Ehsan Amini" userId="97e173fe06c4fa77" providerId="LiveId" clId="{8A68FF31-66FF-4EE3-87FC-81B79EBE4E7C}" dt="2020-01-26T17:03:40.795" v="3371" actId="478"/>
          <ac:spMkLst>
            <pc:docMk/>
            <pc:sldMk cId="3076713242" sldId="311"/>
            <ac:spMk id="12" creationId="{5B6BBFB4-7F6D-4AD0-AC07-A499AF390D99}"/>
          </ac:spMkLst>
        </pc:spChg>
        <pc:graphicFrameChg chg="del">
          <ac:chgData name="Ehsan Amini" userId="97e173fe06c4fa77" providerId="LiveId" clId="{8A68FF31-66FF-4EE3-87FC-81B79EBE4E7C}" dt="2020-01-26T17:00:26.688" v="3331" actId="478"/>
          <ac:graphicFrameMkLst>
            <pc:docMk/>
            <pc:sldMk cId="3076713242" sldId="311"/>
            <ac:graphicFrameMk id="4" creationId="{760DEBA2-92B6-459E-9B92-220D2DEDED9D}"/>
          </ac:graphicFrameMkLst>
        </pc:graphicFrameChg>
        <pc:picChg chg="add mod">
          <ac:chgData name="Ehsan Amini" userId="97e173fe06c4fa77" providerId="LiveId" clId="{8A68FF31-66FF-4EE3-87FC-81B79EBE4E7C}" dt="2020-01-26T17:03:46.810" v="3375" actId="1076"/>
          <ac:picMkLst>
            <pc:docMk/>
            <pc:sldMk cId="3076713242" sldId="311"/>
            <ac:picMk id="7" creationId="{BC187952-5975-4DF0-A7E8-358B84A7AED2}"/>
          </ac:picMkLst>
        </pc:picChg>
      </pc:sldChg>
      <pc:sldChg chg="del">
        <pc:chgData name="Ehsan Amini" userId="97e173fe06c4fa77" providerId="LiveId" clId="{8A68FF31-66FF-4EE3-87FC-81B79EBE4E7C}" dt="2020-01-26T15:20:24.241" v="2377" actId="47"/>
        <pc:sldMkLst>
          <pc:docMk/>
          <pc:sldMk cId="4094345665" sldId="312"/>
        </pc:sldMkLst>
      </pc:sldChg>
      <pc:sldChg chg="del">
        <pc:chgData name="Ehsan Amini" userId="97e173fe06c4fa77" providerId="LiveId" clId="{8A68FF31-66FF-4EE3-87FC-81B79EBE4E7C}" dt="2020-01-26T15:20:25.229" v="2378" actId="47"/>
        <pc:sldMkLst>
          <pc:docMk/>
          <pc:sldMk cId="2870408833" sldId="313"/>
        </pc:sldMkLst>
      </pc:sldChg>
      <pc:sldChg chg="del">
        <pc:chgData name="Ehsan Amini" userId="97e173fe06c4fa77" providerId="LiveId" clId="{8A68FF31-66FF-4EE3-87FC-81B79EBE4E7C}" dt="2020-01-26T15:20:19.309" v="2374" actId="47"/>
        <pc:sldMkLst>
          <pc:docMk/>
          <pc:sldMk cId="3881343349" sldId="314"/>
        </pc:sldMkLst>
      </pc:sldChg>
      <pc:sldChg chg="del">
        <pc:chgData name="Ehsan Amini" userId="97e173fe06c4fa77" providerId="LiveId" clId="{8A68FF31-66FF-4EE3-87FC-81B79EBE4E7C}" dt="2020-01-26T15:20:13.258" v="2369" actId="47"/>
        <pc:sldMkLst>
          <pc:docMk/>
          <pc:sldMk cId="60957898" sldId="315"/>
        </pc:sldMkLst>
      </pc:sldChg>
      <pc:sldChg chg="del">
        <pc:chgData name="Ehsan Amini" userId="97e173fe06c4fa77" providerId="LiveId" clId="{8A68FF31-66FF-4EE3-87FC-81B79EBE4E7C}" dt="2020-01-26T15:20:23.027" v="2376" actId="47"/>
        <pc:sldMkLst>
          <pc:docMk/>
          <pc:sldMk cId="3159428493" sldId="316"/>
        </pc:sldMkLst>
      </pc:sldChg>
      <pc:sldChg chg="del">
        <pc:chgData name="Ehsan Amini" userId="97e173fe06c4fa77" providerId="LiveId" clId="{8A68FF31-66FF-4EE3-87FC-81B79EBE4E7C}" dt="2020-01-26T15:20:15.950" v="2371" actId="47"/>
        <pc:sldMkLst>
          <pc:docMk/>
          <pc:sldMk cId="2056972545" sldId="317"/>
        </pc:sldMkLst>
      </pc:sldChg>
      <pc:sldChg chg="del">
        <pc:chgData name="Ehsan Amini" userId="97e173fe06c4fa77" providerId="LiveId" clId="{8A68FF31-66FF-4EE3-87FC-81B79EBE4E7C}" dt="2020-01-26T15:20:31.439" v="2380" actId="47"/>
        <pc:sldMkLst>
          <pc:docMk/>
          <pc:sldMk cId="2458970594" sldId="318"/>
        </pc:sldMkLst>
      </pc:sldChg>
      <pc:sldChg chg="del">
        <pc:chgData name="Ehsan Amini" userId="97e173fe06c4fa77" providerId="LiveId" clId="{8A68FF31-66FF-4EE3-87FC-81B79EBE4E7C}" dt="2020-01-26T15:20:32.842" v="2381" actId="47"/>
        <pc:sldMkLst>
          <pc:docMk/>
          <pc:sldMk cId="2069467928" sldId="319"/>
        </pc:sldMkLst>
      </pc:sldChg>
      <pc:sldChg chg="del">
        <pc:chgData name="Ehsan Amini" userId="97e173fe06c4fa77" providerId="LiveId" clId="{8A68FF31-66FF-4EE3-87FC-81B79EBE4E7C}" dt="2020-01-26T15:20:03.077" v="2367" actId="47"/>
        <pc:sldMkLst>
          <pc:docMk/>
          <pc:sldMk cId="1784159158" sldId="320"/>
        </pc:sldMkLst>
      </pc:sldChg>
      <pc:sldChg chg="del">
        <pc:chgData name="Ehsan Amini" userId="97e173fe06c4fa77" providerId="LiveId" clId="{8A68FF31-66FF-4EE3-87FC-81B79EBE4E7C}" dt="2020-01-26T15:20:14.720" v="2370" actId="47"/>
        <pc:sldMkLst>
          <pc:docMk/>
          <pc:sldMk cId="3979865370" sldId="321"/>
        </pc:sldMkLst>
      </pc:sldChg>
      <pc:sldChg chg="del">
        <pc:chgData name="Ehsan Amini" userId="97e173fe06c4fa77" providerId="LiveId" clId="{8A68FF31-66FF-4EE3-87FC-81B79EBE4E7C}" dt="2020-01-26T15:20:17.133" v="2372" actId="47"/>
        <pc:sldMkLst>
          <pc:docMk/>
          <pc:sldMk cId="3603007032" sldId="322"/>
        </pc:sldMkLst>
      </pc:sldChg>
      <pc:sldChg chg="del">
        <pc:chgData name="Ehsan Amini" userId="97e173fe06c4fa77" providerId="LiveId" clId="{8A68FF31-66FF-4EE3-87FC-81B79EBE4E7C}" dt="2020-01-26T15:20:18.214" v="2373" actId="47"/>
        <pc:sldMkLst>
          <pc:docMk/>
          <pc:sldMk cId="958142063" sldId="323"/>
        </pc:sldMkLst>
      </pc:sldChg>
      <pc:sldChg chg="addSp delSp modSp add modNotesTx">
        <pc:chgData name="Ehsan Amini" userId="97e173fe06c4fa77" providerId="LiveId" clId="{8A68FF31-66FF-4EE3-87FC-81B79EBE4E7C}" dt="2020-01-26T16:54:40.508" v="3117" actId="6549"/>
        <pc:sldMkLst>
          <pc:docMk/>
          <pc:sldMk cId="1307420046" sldId="324"/>
        </pc:sldMkLst>
        <pc:graphicFrameChg chg="mod">
          <ac:chgData name="Ehsan Amini" userId="97e173fe06c4fa77" providerId="LiveId" clId="{8A68FF31-66FF-4EE3-87FC-81B79EBE4E7C}" dt="2020-01-26T11:34:22.869" v="1109" actId="1076"/>
          <ac:graphicFrameMkLst>
            <pc:docMk/>
            <pc:sldMk cId="1307420046" sldId="324"/>
            <ac:graphicFrameMk id="10" creationId="{3868F0AE-92B8-4A25-AD68-E827051A83D5}"/>
          </ac:graphicFrameMkLst>
        </pc:graphicFrameChg>
        <pc:picChg chg="add mod">
          <ac:chgData name="Ehsan Amini" userId="97e173fe06c4fa77" providerId="LiveId" clId="{8A68FF31-66FF-4EE3-87FC-81B79EBE4E7C}" dt="2020-01-26T11:34:25.590" v="1110" actId="1076"/>
          <ac:picMkLst>
            <pc:docMk/>
            <pc:sldMk cId="1307420046" sldId="324"/>
            <ac:picMk id="3" creationId="{2991D304-0FBE-41B7-917C-AA96DBE84385}"/>
          </ac:picMkLst>
        </pc:picChg>
        <pc:picChg chg="del">
          <ac:chgData name="Ehsan Amini" userId="97e173fe06c4fa77" providerId="LiveId" clId="{8A68FF31-66FF-4EE3-87FC-81B79EBE4E7C}" dt="2020-01-26T11:24:52.843" v="1043" actId="478"/>
          <ac:picMkLst>
            <pc:docMk/>
            <pc:sldMk cId="1307420046" sldId="324"/>
            <ac:picMk id="6" creationId="{095E4A0E-6CAA-44DD-9930-B6CB645C69EC}"/>
          </ac:picMkLst>
        </pc:picChg>
        <pc:picChg chg="del">
          <ac:chgData name="Ehsan Amini" userId="97e173fe06c4fa77" providerId="LiveId" clId="{8A68FF31-66FF-4EE3-87FC-81B79EBE4E7C}" dt="2020-01-26T11:25:01.316" v="1046" actId="478"/>
          <ac:picMkLst>
            <pc:docMk/>
            <pc:sldMk cId="1307420046" sldId="324"/>
            <ac:picMk id="8" creationId="{2B638A32-8550-49E3-9943-8375D91FCC66}"/>
          </ac:picMkLst>
        </pc:picChg>
      </pc:sldChg>
      <pc:sldChg chg="addSp delSp modSp add modNotesTx">
        <pc:chgData name="Ehsan Amini" userId="97e173fe06c4fa77" providerId="LiveId" clId="{8A68FF31-66FF-4EE3-87FC-81B79EBE4E7C}" dt="2020-01-26T16:54:51.805" v="3118" actId="33524"/>
        <pc:sldMkLst>
          <pc:docMk/>
          <pc:sldMk cId="2918775482" sldId="325"/>
        </pc:sldMkLst>
        <pc:spChg chg="mod">
          <ac:chgData name="Ehsan Amini" userId="97e173fe06c4fa77" providerId="LiveId" clId="{8A68FF31-66FF-4EE3-87FC-81B79EBE4E7C}" dt="2020-01-26T11:32:45.792" v="1086" actId="20577"/>
          <ac:spMkLst>
            <pc:docMk/>
            <pc:sldMk cId="2918775482" sldId="325"/>
            <ac:spMk id="2" creationId="{5EABC6D4-1D04-4BED-B98F-25876992E7DC}"/>
          </ac:spMkLst>
        </pc:spChg>
        <pc:spChg chg="add del mod">
          <ac:chgData name="Ehsan Amini" userId="97e173fe06c4fa77" providerId="LiveId" clId="{8A68FF31-66FF-4EE3-87FC-81B79EBE4E7C}" dt="2020-01-26T11:32:53.024" v="1089" actId="478"/>
          <ac:spMkLst>
            <pc:docMk/>
            <pc:sldMk cId="2918775482" sldId="325"/>
            <ac:spMk id="5" creationId="{5863CE46-6142-4ED4-BC42-5D4EBA490EB0}"/>
          </ac:spMkLst>
        </pc:spChg>
        <pc:graphicFrameChg chg="del">
          <ac:chgData name="Ehsan Amini" userId="97e173fe06c4fa77" providerId="LiveId" clId="{8A68FF31-66FF-4EE3-87FC-81B79EBE4E7C}" dt="2020-01-26T11:32:51.330" v="1088" actId="478"/>
          <ac:graphicFrameMkLst>
            <pc:docMk/>
            <pc:sldMk cId="2918775482" sldId="325"/>
            <ac:graphicFrameMk id="10" creationId="{3868F0AE-92B8-4A25-AD68-E827051A83D5}"/>
          </ac:graphicFrameMkLst>
        </pc:graphicFrameChg>
        <pc:picChg chg="del">
          <ac:chgData name="Ehsan Amini" userId="97e173fe06c4fa77" providerId="LiveId" clId="{8A68FF31-66FF-4EE3-87FC-81B79EBE4E7C}" dt="2020-01-26T11:32:47.527" v="1087" actId="478"/>
          <ac:picMkLst>
            <pc:docMk/>
            <pc:sldMk cId="2918775482" sldId="325"/>
            <ac:picMk id="3" creationId="{2991D304-0FBE-41B7-917C-AA96DBE84385}"/>
          </ac:picMkLst>
        </pc:picChg>
        <pc:picChg chg="add mod">
          <ac:chgData name="Ehsan Amini" userId="97e173fe06c4fa77" providerId="LiveId" clId="{8A68FF31-66FF-4EE3-87FC-81B79EBE4E7C}" dt="2020-01-26T11:33:24.348" v="1094" actId="1076"/>
          <ac:picMkLst>
            <pc:docMk/>
            <pc:sldMk cId="2918775482" sldId="325"/>
            <ac:picMk id="6" creationId="{EA907D13-DD4C-425B-A793-FF54CCF2DE07}"/>
          </ac:picMkLst>
        </pc:picChg>
      </pc:sldChg>
      <pc:sldChg chg="addSp delSp modSp add modAnim modNotesTx">
        <pc:chgData name="Ehsan Amini" userId="97e173fe06c4fa77" providerId="LiveId" clId="{8A68FF31-66FF-4EE3-87FC-81B79EBE4E7C}" dt="2020-01-30T16:43:13.791" v="3426" actId="1076"/>
        <pc:sldMkLst>
          <pc:docMk/>
          <pc:sldMk cId="550228975" sldId="326"/>
        </pc:sldMkLst>
        <pc:spChg chg="mod">
          <ac:chgData name="Ehsan Amini" userId="97e173fe06c4fa77" providerId="LiveId" clId="{8A68FF31-66FF-4EE3-87FC-81B79EBE4E7C}" dt="2020-01-26T11:47:48.889" v="1360" actId="20577"/>
          <ac:spMkLst>
            <pc:docMk/>
            <pc:sldMk cId="550228975" sldId="326"/>
            <ac:spMk id="2" creationId="{5EABC6D4-1D04-4BED-B98F-25876992E7DC}"/>
          </ac:spMkLst>
        </pc:spChg>
        <pc:graphicFrameChg chg="add mod">
          <ac:chgData name="Ehsan Amini" userId="97e173fe06c4fa77" providerId="LiveId" clId="{8A68FF31-66FF-4EE3-87FC-81B79EBE4E7C}" dt="2020-01-30T16:43:13.791" v="3426" actId="1076"/>
          <ac:graphicFrameMkLst>
            <pc:docMk/>
            <pc:sldMk cId="550228975" sldId="326"/>
            <ac:graphicFrameMk id="7" creationId="{92B3EA04-1B35-40F3-80CE-2AD490A90AF8}"/>
          </ac:graphicFrameMkLst>
        </pc:graphicFrameChg>
        <pc:picChg chg="add mod">
          <ac:chgData name="Ehsan Amini" userId="97e173fe06c4fa77" providerId="LiveId" clId="{8A68FF31-66FF-4EE3-87FC-81B79EBE4E7C}" dt="2020-01-26T11:51:11.759" v="1694" actId="1076"/>
          <ac:picMkLst>
            <pc:docMk/>
            <pc:sldMk cId="550228975" sldId="326"/>
            <ac:picMk id="3" creationId="{6139F24D-6852-46C0-BD77-CB7B30D7C3D8}"/>
          </ac:picMkLst>
        </pc:picChg>
        <pc:picChg chg="del">
          <ac:chgData name="Ehsan Amini" userId="97e173fe06c4fa77" providerId="LiveId" clId="{8A68FF31-66FF-4EE3-87FC-81B79EBE4E7C}" dt="2020-01-26T11:47:50.928" v="1361" actId="478"/>
          <ac:picMkLst>
            <pc:docMk/>
            <pc:sldMk cId="550228975" sldId="326"/>
            <ac:picMk id="6" creationId="{EA907D13-DD4C-425B-A793-FF54CCF2DE07}"/>
          </ac:picMkLst>
        </pc:picChg>
      </pc:sldChg>
      <pc:sldChg chg="addSp delSp modSp add modNotesTx">
        <pc:chgData name="Ehsan Amini" userId="97e173fe06c4fa77" providerId="LiveId" clId="{8A68FF31-66FF-4EE3-87FC-81B79EBE4E7C}" dt="2020-01-26T16:58:15.356" v="3330" actId="20577"/>
        <pc:sldMkLst>
          <pc:docMk/>
          <pc:sldMk cId="670678134" sldId="327"/>
        </pc:sldMkLst>
        <pc:spChg chg="mod">
          <ac:chgData name="Ehsan Amini" userId="97e173fe06c4fa77" providerId="LiveId" clId="{8A68FF31-66FF-4EE3-87FC-81B79EBE4E7C}" dt="2020-01-26T12:10:09.476" v="2069" actId="1076"/>
          <ac:spMkLst>
            <pc:docMk/>
            <pc:sldMk cId="670678134" sldId="327"/>
            <ac:spMk id="2" creationId="{5EABC6D4-1D04-4BED-B98F-25876992E7DC}"/>
          </ac:spMkLst>
        </pc:spChg>
        <pc:graphicFrameChg chg="del">
          <ac:chgData name="Ehsan Amini" userId="97e173fe06c4fa77" providerId="LiveId" clId="{8A68FF31-66FF-4EE3-87FC-81B79EBE4E7C}" dt="2020-01-26T12:09:14.845" v="1995" actId="478"/>
          <ac:graphicFrameMkLst>
            <pc:docMk/>
            <pc:sldMk cId="670678134" sldId="327"/>
            <ac:graphicFrameMk id="7" creationId="{92B3EA04-1B35-40F3-80CE-2AD490A90AF8}"/>
          </ac:graphicFrameMkLst>
        </pc:graphicFrameChg>
        <pc:picChg chg="del">
          <ac:chgData name="Ehsan Amini" userId="97e173fe06c4fa77" providerId="LiveId" clId="{8A68FF31-66FF-4EE3-87FC-81B79EBE4E7C}" dt="2020-01-26T12:09:12.201" v="1994" actId="478"/>
          <ac:picMkLst>
            <pc:docMk/>
            <pc:sldMk cId="670678134" sldId="327"/>
            <ac:picMk id="3" creationId="{6139F24D-6852-46C0-BD77-CB7B30D7C3D8}"/>
          </ac:picMkLst>
        </pc:picChg>
        <pc:picChg chg="add mod">
          <ac:chgData name="Ehsan Amini" userId="97e173fe06c4fa77" providerId="LiveId" clId="{8A68FF31-66FF-4EE3-87FC-81B79EBE4E7C}" dt="2020-01-26T12:09:24.526" v="2000" actId="1076"/>
          <ac:picMkLst>
            <pc:docMk/>
            <pc:sldMk cId="670678134" sldId="327"/>
            <ac:picMk id="4" creationId="{D4A11205-4BD0-4E29-A6F9-EF85A0CEE618}"/>
          </ac:picMkLst>
        </pc:picChg>
        <pc:picChg chg="mod">
          <ac:chgData name="Ehsan Amini" userId="97e173fe06c4fa77" providerId="LiveId" clId="{8A68FF31-66FF-4EE3-87FC-81B79EBE4E7C}" dt="2020-01-26T12:10:06.852" v="2068" actId="1076"/>
          <ac:picMkLst>
            <pc:docMk/>
            <pc:sldMk cId="670678134" sldId="327"/>
            <ac:picMk id="9" creationId="{36FB8986-F8CD-4D95-B1AD-BB8315B7BD9F}"/>
          </ac:picMkLst>
        </pc:picChg>
      </pc:sldChg>
      <pc:sldChg chg="delSp add del">
        <pc:chgData name="Ehsan Amini" userId="97e173fe06c4fa77" providerId="LiveId" clId="{8A68FF31-66FF-4EE3-87FC-81B79EBE4E7C}" dt="2020-01-26T12:18:23.425" v="2363" actId="47"/>
        <pc:sldMkLst>
          <pc:docMk/>
          <pc:sldMk cId="1224516379" sldId="328"/>
        </pc:sldMkLst>
        <pc:spChg chg="del">
          <ac:chgData name="Ehsan Amini" userId="97e173fe06c4fa77" providerId="LiveId" clId="{8A68FF31-66FF-4EE3-87FC-81B79EBE4E7C}" dt="2020-01-26T12:18:20.056" v="2361" actId="478"/>
          <ac:spMkLst>
            <pc:docMk/>
            <pc:sldMk cId="1224516379" sldId="328"/>
            <ac:spMk id="2" creationId="{04732D34-4F72-4142-ADC1-7145651764EA}"/>
          </ac:spMkLst>
        </pc:spChg>
        <pc:spChg chg="del">
          <ac:chgData name="Ehsan Amini" userId="97e173fe06c4fa77" providerId="LiveId" clId="{8A68FF31-66FF-4EE3-87FC-81B79EBE4E7C}" dt="2020-01-26T12:18:21.692" v="2362" actId="478"/>
          <ac:spMkLst>
            <pc:docMk/>
            <pc:sldMk cId="1224516379" sldId="328"/>
            <ac:spMk id="3" creationId="{3611BB78-436B-40AC-9D83-8D9F2E586D01}"/>
          </ac:spMkLst>
        </pc:spChg>
      </pc:sldChg>
      <pc:sldChg chg="modSp add modNotesTx">
        <pc:chgData name="Ehsan Amini" userId="97e173fe06c4fa77" providerId="LiveId" clId="{8A68FF31-66FF-4EE3-87FC-81B79EBE4E7C}" dt="2020-01-26T16:45:22.854" v="2731" actId="6549"/>
        <pc:sldMkLst>
          <pc:docMk/>
          <pc:sldMk cId="2267192673" sldId="328"/>
        </pc:sldMkLst>
        <pc:graphicFrameChg chg="mod">
          <ac:chgData name="Ehsan Amini" userId="97e173fe06c4fa77" providerId="LiveId" clId="{8A68FF31-66FF-4EE3-87FC-81B79EBE4E7C}" dt="2020-01-26T16:26:27.102" v="2531" actId="1076"/>
          <ac:graphicFrameMkLst>
            <pc:docMk/>
            <pc:sldMk cId="2267192673" sldId="328"/>
            <ac:graphicFrameMk id="5" creationId="{AD34B8FE-436A-43E6-8F5F-685A9B583F8E}"/>
          </ac:graphicFrameMkLst>
        </pc:graphicFrameChg>
      </pc:sldChg>
      <pc:sldChg chg="addSp delSp modSp add modNotesTx">
        <pc:chgData name="Ehsan Amini" userId="97e173fe06c4fa77" providerId="LiveId" clId="{8A68FF31-66FF-4EE3-87FC-81B79EBE4E7C}" dt="2020-01-26T16:45:03.139" v="2730" actId="6549"/>
        <pc:sldMkLst>
          <pc:docMk/>
          <pc:sldMk cId="3802719114" sldId="329"/>
        </pc:sldMkLst>
        <pc:spChg chg="mod">
          <ac:chgData name="Ehsan Amini" userId="97e173fe06c4fa77" providerId="LiveId" clId="{8A68FF31-66FF-4EE3-87FC-81B79EBE4E7C}" dt="2020-01-26T16:33:31.039" v="2587" actId="1036"/>
          <ac:spMkLst>
            <pc:docMk/>
            <pc:sldMk cId="3802719114" sldId="329"/>
            <ac:spMk id="2" creationId="{5EABC6D4-1D04-4BED-B98F-25876992E7DC}"/>
          </ac:spMkLst>
        </pc:spChg>
        <pc:spChg chg="add del">
          <ac:chgData name="Ehsan Amini" userId="97e173fe06c4fa77" providerId="LiveId" clId="{8A68FF31-66FF-4EE3-87FC-81B79EBE4E7C}" dt="2020-01-26T16:32:26.903" v="2566"/>
          <ac:spMkLst>
            <pc:docMk/>
            <pc:sldMk cId="3802719114" sldId="329"/>
            <ac:spMk id="3" creationId="{5AD8B8CC-B5BE-4185-A567-B6E202D22BBF}"/>
          </ac:spMkLst>
        </pc:spChg>
        <pc:graphicFrameChg chg="del">
          <ac:chgData name="Ehsan Amini" userId="97e173fe06c4fa77" providerId="LiveId" clId="{8A68FF31-66FF-4EE3-87FC-81B79EBE4E7C}" dt="2020-01-26T16:32:24.939" v="2564" actId="478"/>
          <ac:graphicFrameMkLst>
            <pc:docMk/>
            <pc:sldMk cId="3802719114" sldId="329"/>
            <ac:graphicFrameMk id="5" creationId="{AD34B8FE-436A-43E6-8F5F-685A9B583F8E}"/>
          </ac:graphicFrameMkLst>
        </pc:graphicFrameChg>
        <pc:picChg chg="del">
          <ac:chgData name="Ehsan Amini" userId="97e173fe06c4fa77" providerId="LiveId" clId="{8A68FF31-66FF-4EE3-87FC-81B79EBE4E7C}" dt="2020-01-26T16:32:22.607" v="2563" actId="478"/>
          <ac:picMkLst>
            <pc:docMk/>
            <pc:sldMk cId="3802719114" sldId="329"/>
            <ac:picMk id="4" creationId="{DDFA6530-5E5C-4173-A9B7-000C39E57DAA}"/>
          </ac:picMkLst>
        </pc:picChg>
        <pc:picChg chg="add mod">
          <ac:chgData name="Ehsan Amini" userId="97e173fe06c4fa77" providerId="LiveId" clId="{8A68FF31-66FF-4EE3-87FC-81B79EBE4E7C}" dt="2020-01-26T16:33:38.241" v="2590" actId="1076"/>
          <ac:picMkLst>
            <pc:docMk/>
            <pc:sldMk cId="3802719114" sldId="329"/>
            <ac:picMk id="7" creationId="{E4507D34-AE9F-48B1-AACF-DF91132F55B1}"/>
          </ac:picMkLst>
        </pc:picChg>
        <pc:picChg chg="add mod">
          <ac:chgData name="Ehsan Amini" userId="97e173fe06c4fa77" providerId="LiveId" clId="{8A68FF31-66FF-4EE3-87FC-81B79EBE4E7C}" dt="2020-01-26T16:33:25.084" v="2584" actId="1076"/>
          <ac:picMkLst>
            <pc:docMk/>
            <pc:sldMk cId="3802719114" sldId="329"/>
            <ac:picMk id="9" creationId="{E0F65DCE-850A-4546-A653-27ECEFCFA623}"/>
          </ac:picMkLst>
        </pc:picChg>
      </pc:sldChg>
      <pc:sldChg chg="addSp delSp modSp add">
        <pc:chgData name="Ehsan Amini" userId="97e173fe06c4fa77" providerId="LiveId" clId="{8A68FF31-66FF-4EE3-87FC-81B79EBE4E7C}" dt="2020-01-26T16:49:57.141" v="2746" actId="1076"/>
        <pc:sldMkLst>
          <pc:docMk/>
          <pc:sldMk cId="3721949938" sldId="330"/>
        </pc:sldMkLst>
        <pc:spChg chg="mod">
          <ac:chgData name="Ehsan Amini" userId="97e173fe06c4fa77" providerId="LiveId" clId="{8A68FF31-66FF-4EE3-87FC-81B79EBE4E7C}" dt="2020-01-26T16:49:55.125" v="2745" actId="1076"/>
          <ac:spMkLst>
            <pc:docMk/>
            <pc:sldMk cId="3721949938" sldId="330"/>
            <ac:spMk id="2" creationId="{5EABC6D4-1D04-4BED-B98F-25876992E7DC}"/>
          </ac:spMkLst>
        </pc:spChg>
        <pc:picChg chg="add mod">
          <ac:chgData name="Ehsan Amini" userId="97e173fe06c4fa77" providerId="LiveId" clId="{8A68FF31-66FF-4EE3-87FC-81B79EBE4E7C}" dt="2020-01-26T16:49:57.141" v="2746" actId="1076"/>
          <ac:picMkLst>
            <pc:docMk/>
            <pc:sldMk cId="3721949938" sldId="330"/>
            <ac:picMk id="5" creationId="{DE357734-DE87-4861-8EC3-56474306C7C0}"/>
          </ac:picMkLst>
        </pc:picChg>
        <pc:picChg chg="del">
          <ac:chgData name="Ehsan Amini" userId="97e173fe06c4fa77" providerId="LiveId" clId="{8A68FF31-66FF-4EE3-87FC-81B79EBE4E7C}" dt="2020-01-26T16:44:31.391" v="2723" actId="478"/>
          <ac:picMkLst>
            <pc:docMk/>
            <pc:sldMk cId="3721949938" sldId="330"/>
            <ac:picMk id="7" creationId="{E4507D34-AE9F-48B1-AACF-DF91132F55B1}"/>
          </ac:picMkLst>
        </pc:picChg>
        <pc:picChg chg="del">
          <ac:chgData name="Ehsan Amini" userId="97e173fe06c4fa77" providerId="LiveId" clId="{8A68FF31-66FF-4EE3-87FC-81B79EBE4E7C}" dt="2020-01-26T16:44:18.679" v="2687" actId="478"/>
          <ac:picMkLst>
            <pc:docMk/>
            <pc:sldMk cId="3721949938" sldId="330"/>
            <ac:picMk id="9" creationId="{E0F65DCE-850A-4546-A653-27ECEFCFA623}"/>
          </ac:picMkLst>
        </pc:picChg>
      </pc:sldChg>
      <pc:sldChg chg="addSp delSp modSp add">
        <pc:chgData name="Ehsan Amini" userId="97e173fe06c4fa77" providerId="LiveId" clId="{8A68FF31-66FF-4EE3-87FC-81B79EBE4E7C}" dt="2020-01-26T17:34:23.108" v="3410" actId="1076"/>
        <pc:sldMkLst>
          <pc:docMk/>
          <pc:sldMk cId="3073389360" sldId="331"/>
        </pc:sldMkLst>
        <pc:spChg chg="add mod">
          <ac:chgData name="Ehsan Amini" userId="97e173fe06c4fa77" providerId="LiveId" clId="{8A68FF31-66FF-4EE3-87FC-81B79EBE4E7C}" dt="2020-01-26T17:28:40.405" v="3383" actId="113"/>
          <ac:spMkLst>
            <pc:docMk/>
            <pc:sldMk cId="3073389360" sldId="331"/>
            <ac:spMk id="3" creationId="{CE5D9EDA-FBF8-42D2-85B7-A0DCCEB8918E}"/>
          </ac:spMkLst>
        </pc:spChg>
        <pc:spChg chg="add mod">
          <ac:chgData name="Ehsan Amini" userId="97e173fe06c4fa77" providerId="LiveId" clId="{8A68FF31-66FF-4EE3-87FC-81B79EBE4E7C}" dt="2020-01-26T17:33:52.519" v="3408" actId="1076"/>
          <ac:spMkLst>
            <pc:docMk/>
            <pc:sldMk cId="3073389360" sldId="331"/>
            <ac:spMk id="4" creationId="{257EC435-5CF0-4B9C-9B98-A5FBF0322A00}"/>
          </ac:spMkLst>
        </pc:spChg>
        <pc:spChg chg="add mod">
          <ac:chgData name="Ehsan Amini" userId="97e173fe06c4fa77" providerId="LiveId" clId="{8A68FF31-66FF-4EE3-87FC-81B79EBE4E7C}" dt="2020-01-26T17:34:23.108" v="3410" actId="1076"/>
          <ac:spMkLst>
            <pc:docMk/>
            <pc:sldMk cId="3073389360" sldId="331"/>
            <ac:spMk id="5" creationId="{DDD6F63C-E205-47E9-99AC-9D31886977C1}"/>
          </ac:spMkLst>
        </pc:spChg>
        <pc:picChg chg="add mod">
          <ac:chgData name="Ehsan Amini" userId="97e173fe06c4fa77" providerId="LiveId" clId="{8A68FF31-66FF-4EE3-87FC-81B79EBE4E7C}" dt="2020-01-26T17:31:10.674" v="3404" actId="1076"/>
          <ac:picMkLst>
            <pc:docMk/>
            <pc:sldMk cId="3073389360" sldId="331"/>
            <ac:picMk id="2" creationId="{98E4DCBD-41A0-4CCC-A0A3-6E0946E08654}"/>
          </ac:picMkLst>
        </pc:picChg>
        <pc:picChg chg="del">
          <ac:chgData name="Ehsan Amini" userId="97e173fe06c4fa77" providerId="LiveId" clId="{8A68FF31-66FF-4EE3-87FC-81B79EBE4E7C}" dt="2020-01-26T17:28:18.529" v="3379" actId="478"/>
          <ac:picMkLst>
            <pc:docMk/>
            <pc:sldMk cId="3073389360" sldId="331"/>
            <ac:picMk id="6" creationId="{9C2ACA15-62A0-49C4-A454-0D5C00325C68}"/>
          </ac:picMkLst>
        </pc:picChg>
      </pc:sldChg>
    </pc:docChg>
  </pc:docChgLst>
</pc:chgInfo>
</file>

<file path=ppt/diagrams/_rels/data4.xml.rels><?xml version="1.0" encoding="UTF-8" standalone="yes"?>
<Relationships xmlns="http://schemas.openxmlformats.org/package/2006/relationships"><Relationship Id="rId1" Type="http://schemas.openxmlformats.org/officeDocument/2006/relationships/image" Target="../media/image14.PNG"/></Relationships>
</file>

<file path=ppt/diagrams/_rels/data5.xml.rels><?xml version="1.0" encoding="UTF-8" standalone="yes"?>
<Relationships xmlns="http://schemas.openxmlformats.org/package/2006/relationships"><Relationship Id="rId1" Type="http://schemas.openxmlformats.org/officeDocument/2006/relationships/image" Target="../media/image14.PNG"/></Relationships>
</file>

<file path=ppt/diagrams/_rels/data6.xml.rels><?xml version="1.0" encoding="UTF-8" standalone="yes"?>
<Relationships xmlns="http://schemas.openxmlformats.org/package/2006/relationships"><Relationship Id="rId1" Type="http://schemas.openxmlformats.org/officeDocument/2006/relationships/image" Target="../media/image14.PNG"/></Relationships>
</file>

<file path=ppt/diagrams/_rels/drawing4.xml.rels><?xml version="1.0" encoding="UTF-8" standalone="yes"?>
<Relationships xmlns="http://schemas.openxmlformats.org/package/2006/relationships"><Relationship Id="rId1" Type="http://schemas.openxmlformats.org/officeDocument/2006/relationships/image" Target="../media/image14.PNG"/></Relationships>
</file>

<file path=ppt/diagrams/_rels/drawing5.xml.rels><?xml version="1.0" encoding="UTF-8" standalone="yes"?>
<Relationships xmlns="http://schemas.openxmlformats.org/package/2006/relationships"><Relationship Id="rId1" Type="http://schemas.openxmlformats.org/officeDocument/2006/relationships/image" Target="../media/image14.PNG"/></Relationships>
</file>

<file path=ppt/diagrams/_rels/drawing6.xml.rels><?xml version="1.0" encoding="UTF-8" standalone="yes"?>
<Relationships xmlns="http://schemas.openxmlformats.org/package/2006/relationships"><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EC0FBD-90B0-4D41-92D4-F01909CCB506}" type="doc">
      <dgm:prSet loTypeId="urn:microsoft.com/office/officeart/2005/8/layout/vList2" loCatId="list" qsTypeId="urn:microsoft.com/office/officeart/2005/8/quickstyle/simple4" qsCatId="simple" csTypeId="urn:microsoft.com/office/officeart/2005/8/colors/accent1_3" csCatId="accent1" phldr="1"/>
      <dgm:spPr/>
      <dgm:t>
        <a:bodyPr/>
        <a:lstStyle/>
        <a:p>
          <a:endParaRPr lang="en-US"/>
        </a:p>
      </dgm:t>
    </dgm:pt>
    <dgm:pt modelId="{A292FDD5-7527-43F3-8BFE-5D4958410CC5}">
      <dgm:prSet/>
      <dgm:spPr>
        <a:solidFill>
          <a:schemeClr val="tx2">
            <a:lumMod val="50000"/>
          </a:schemeClr>
        </a:solidFill>
      </dgm:spPr>
      <dgm:t>
        <a:bodyPr/>
        <a:lstStyle/>
        <a:p>
          <a:r>
            <a:rPr lang="en-US" dirty="0"/>
            <a:t>Introduction</a:t>
          </a:r>
        </a:p>
      </dgm:t>
    </dgm:pt>
    <dgm:pt modelId="{AB83B89E-0C58-4C4B-8549-95834BE4ABEC}" type="parTrans" cxnId="{BD586E13-9201-40A1-9924-A97C71FBFC17}">
      <dgm:prSet/>
      <dgm:spPr/>
      <dgm:t>
        <a:bodyPr/>
        <a:lstStyle/>
        <a:p>
          <a:endParaRPr lang="en-US"/>
        </a:p>
      </dgm:t>
    </dgm:pt>
    <dgm:pt modelId="{B8BB0A6F-57E7-40DC-9752-FDB6B50D0FFC}" type="sibTrans" cxnId="{BD586E13-9201-40A1-9924-A97C71FBFC17}">
      <dgm:prSet/>
      <dgm:spPr/>
      <dgm:t>
        <a:bodyPr/>
        <a:lstStyle/>
        <a:p>
          <a:endParaRPr lang="en-US"/>
        </a:p>
      </dgm:t>
    </dgm:pt>
    <dgm:pt modelId="{2C21D8AA-7168-4C23-85E2-F9C1E0AD6F00}">
      <dgm:prSet/>
      <dgm:spPr>
        <a:solidFill>
          <a:schemeClr val="tx2">
            <a:lumMod val="75000"/>
          </a:schemeClr>
        </a:solidFill>
      </dgm:spPr>
      <dgm:t>
        <a:bodyPr/>
        <a:lstStyle/>
        <a:p>
          <a:r>
            <a:rPr lang="en-US" dirty="0"/>
            <a:t>Why and When?</a:t>
          </a:r>
        </a:p>
      </dgm:t>
    </dgm:pt>
    <dgm:pt modelId="{C157D7EE-5DA4-43CA-8ECE-26A0F5BC5D06}" type="parTrans" cxnId="{B7BF9F3D-F47B-4B8D-A7BE-1691C968CEB6}">
      <dgm:prSet/>
      <dgm:spPr/>
      <dgm:t>
        <a:bodyPr/>
        <a:lstStyle/>
        <a:p>
          <a:endParaRPr lang="en-US"/>
        </a:p>
      </dgm:t>
    </dgm:pt>
    <dgm:pt modelId="{9B8AED9A-5612-4055-94C7-2368E573666D}" type="sibTrans" cxnId="{B7BF9F3D-F47B-4B8D-A7BE-1691C968CEB6}">
      <dgm:prSet/>
      <dgm:spPr/>
      <dgm:t>
        <a:bodyPr/>
        <a:lstStyle/>
        <a:p>
          <a:endParaRPr lang="en-US"/>
        </a:p>
      </dgm:t>
    </dgm:pt>
    <dgm:pt modelId="{33CDFF6E-A5F0-4C1F-876E-C21D8B0B1A0A}">
      <dgm:prSet/>
      <dgm:spPr>
        <a:solidFill>
          <a:schemeClr val="tx2">
            <a:lumMod val="75000"/>
          </a:schemeClr>
        </a:solidFill>
      </dgm:spPr>
      <dgm:t>
        <a:bodyPr/>
        <a:lstStyle/>
        <a:p>
          <a:r>
            <a:rPr lang="en-US" dirty="0"/>
            <a:t>User experience customization</a:t>
          </a:r>
        </a:p>
      </dgm:t>
    </dgm:pt>
    <dgm:pt modelId="{D1FEC175-4606-44EE-80F6-6872D022CB52}" type="parTrans" cxnId="{E233D271-76EB-47D1-8977-BFE77B2BACAA}">
      <dgm:prSet/>
      <dgm:spPr/>
      <dgm:t>
        <a:bodyPr/>
        <a:lstStyle/>
        <a:p>
          <a:endParaRPr lang="en-US"/>
        </a:p>
      </dgm:t>
    </dgm:pt>
    <dgm:pt modelId="{7D4CCCF1-FD32-4FEA-8269-16EACF61B0C2}" type="sibTrans" cxnId="{E233D271-76EB-47D1-8977-BFE77B2BACAA}">
      <dgm:prSet/>
      <dgm:spPr/>
      <dgm:t>
        <a:bodyPr/>
        <a:lstStyle/>
        <a:p>
          <a:endParaRPr lang="en-US"/>
        </a:p>
      </dgm:t>
    </dgm:pt>
    <dgm:pt modelId="{6B8E021A-DD01-479C-8D31-2468784A4EBE}">
      <dgm:prSet/>
      <dgm:spPr>
        <a:solidFill>
          <a:srgbClr val="FFC000"/>
        </a:solidFill>
      </dgm:spPr>
      <dgm:t>
        <a:bodyPr/>
        <a:lstStyle/>
        <a:p>
          <a:r>
            <a:rPr lang="en-US" dirty="0"/>
            <a:t>Demo</a:t>
          </a:r>
        </a:p>
      </dgm:t>
    </dgm:pt>
    <dgm:pt modelId="{0633B9E1-E027-44DE-8AE6-4A116738A96C}" type="parTrans" cxnId="{F2FEDAC9-5AFB-4250-B436-9F64E17F2086}">
      <dgm:prSet/>
      <dgm:spPr/>
      <dgm:t>
        <a:bodyPr/>
        <a:lstStyle/>
        <a:p>
          <a:endParaRPr lang="en-US"/>
        </a:p>
      </dgm:t>
    </dgm:pt>
    <dgm:pt modelId="{53CA6E90-A551-4DDE-BC19-E6023CDE3C81}" type="sibTrans" cxnId="{F2FEDAC9-5AFB-4250-B436-9F64E17F2086}">
      <dgm:prSet/>
      <dgm:spPr/>
      <dgm:t>
        <a:bodyPr/>
        <a:lstStyle/>
        <a:p>
          <a:endParaRPr lang="en-US"/>
        </a:p>
      </dgm:t>
    </dgm:pt>
    <dgm:pt modelId="{AB3EF903-E925-4AA2-9AC9-4919A2D746BC}">
      <dgm:prSet/>
      <dgm:spPr>
        <a:solidFill>
          <a:srgbClr val="00B050"/>
        </a:solidFill>
      </dgm:spPr>
      <dgm:t>
        <a:bodyPr/>
        <a:lstStyle/>
        <a:p>
          <a:r>
            <a:rPr lang="en-US" dirty="0"/>
            <a:t>Q&amp;A, Networking</a:t>
          </a:r>
        </a:p>
      </dgm:t>
    </dgm:pt>
    <dgm:pt modelId="{FAFFF002-4348-4877-B139-6A57CD9CE9A4}" type="parTrans" cxnId="{415823CD-B313-4EC2-89FD-0633D0644294}">
      <dgm:prSet/>
      <dgm:spPr/>
      <dgm:t>
        <a:bodyPr/>
        <a:lstStyle/>
        <a:p>
          <a:endParaRPr lang="en-US"/>
        </a:p>
      </dgm:t>
    </dgm:pt>
    <dgm:pt modelId="{4DE68A5B-0413-4D1E-BB19-BCA442E80847}" type="sibTrans" cxnId="{415823CD-B313-4EC2-89FD-0633D0644294}">
      <dgm:prSet/>
      <dgm:spPr/>
      <dgm:t>
        <a:bodyPr/>
        <a:lstStyle/>
        <a:p>
          <a:endParaRPr lang="en-US"/>
        </a:p>
      </dgm:t>
    </dgm:pt>
    <dgm:pt modelId="{FA67CD53-A314-469C-910C-FCD8ABC2ABCE}">
      <dgm:prSet/>
      <dgm:spPr>
        <a:solidFill>
          <a:schemeClr val="tx2">
            <a:lumMod val="75000"/>
          </a:schemeClr>
        </a:solidFill>
      </dgm:spPr>
      <dgm:t>
        <a:bodyPr/>
        <a:lstStyle/>
        <a:p>
          <a:r>
            <a:rPr lang="en-US" dirty="0"/>
            <a:t>Azure Active directory B2C as a service</a:t>
          </a:r>
        </a:p>
      </dgm:t>
    </dgm:pt>
    <dgm:pt modelId="{CD53B87A-5240-4168-9039-173ED014AF8F}" type="parTrans" cxnId="{1234ADCE-4D1A-4694-B729-ED3E93A2CDC8}">
      <dgm:prSet/>
      <dgm:spPr/>
      <dgm:t>
        <a:bodyPr/>
        <a:lstStyle/>
        <a:p>
          <a:endParaRPr lang="de-DE"/>
        </a:p>
      </dgm:t>
    </dgm:pt>
    <dgm:pt modelId="{7F1E62BC-473A-4F63-B9B1-BB11682AE575}" type="sibTrans" cxnId="{1234ADCE-4D1A-4694-B729-ED3E93A2CDC8}">
      <dgm:prSet/>
      <dgm:spPr/>
      <dgm:t>
        <a:bodyPr/>
        <a:lstStyle/>
        <a:p>
          <a:endParaRPr lang="de-DE"/>
        </a:p>
      </dgm:t>
    </dgm:pt>
    <dgm:pt modelId="{933D53E3-FC87-4AD8-9FFF-CC01BBEA1E68}">
      <dgm:prSet/>
      <dgm:spPr>
        <a:solidFill>
          <a:schemeClr val="tx2">
            <a:lumMod val="75000"/>
          </a:schemeClr>
        </a:solidFill>
      </dgm:spPr>
      <dgm:t>
        <a:bodyPr/>
        <a:lstStyle/>
        <a:p>
          <a:r>
            <a:rPr lang="en-US" dirty="0"/>
            <a:t>Authentication protocols</a:t>
          </a:r>
        </a:p>
      </dgm:t>
    </dgm:pt>
    <dgm:pt modelId="{250442A3-5C8A-4A3B-980C-DA1E7E46BCD0}" type="parTrans" cxnId="{78AF4D02-F747-420C-870B-68EF2DD14E5E}">
      <dgm:prSet/>
      <dgm:spPr/>
      <dgm:t>
        <a:bodyPr/>
        <a:lstStyle/>
        <a:p>
          <a:endParaRPr lang="de-DE"/>
        </a:p>
      </dgm:t>
    </dgm:pt>
    <dgm:pt modelId="{3F3B6962-8851-41C3-B36A-39FC5A68DA90}" type="sibTrans" cxnId="{78AF4D02-F747-420C-870B-68EF2DD14E5E}">
      <dgm:prSet/>
      <dgm:spPr/>
      <dgm:t>
        <a:bodyPr/>
        <a:lstStyle/>
        <a:p>
          <a:endParaRPr lang="de-DE"/>
        </a:p>
      </dgm:t>
    </dgm:pt>
    <dgm:pt modelId="{2B9C41B7-1142-489F-A513-7D0FF6C03EE9}" type="pres">
      <dgm:prSet presAssocID="{AAEC0FBD-90B0-4D41-92D4-F01909CCB506}" presName="linear" presStyleCnt="0">
        <dgm:presLayoutVars>
          <dgm:animLvl val="lvl"/>
          <dgm:resizeHandles val="exact"/>
        </dgm:presLayoutVars>
      </dgm:prSet>
      <dgm:spPr/>
    </dgm:pt>
    <dgm:pt modelId="{4E8DF128-950C-41CB-BDF8-B919563ECC6D}" type="pres">
      <dgm:prSet presAssocID="{A292FDD5-7527-43F3-8BFE-5D4958410CC5}" presName="parentText" presStyleLbl="node1" presStyleIdx="0" presStyleCnt="7">
        <dgm:presLayoutVars>
          <dgm:chMax val="0"/>
          <dgm:bulletEnabled val="1"/>
        </dgm:presLayoutVars>
      </dgm:prSet>
      <dgm:spPr/>
    </dgm:pt>
    <dgm:pt modelId="{F2CD37E2-E969-4E52-B37B-A6265A607BFB}" type="pres">
      <dgm:prSet presAssocID="{B8BB0A6F-57E7-40DC-9752-FDB6B50D0FFC}" presName="spacer" presStyleCnt="0"/>
      <dgm:spPr/>
    </dgm:pt>
    <dgm:pt modelId="{E3036F43-3DA8-4459-BFF1-04BBEBEA1F8C}" type="pres">
      <dgm:prSet presAssocID="{933D53E3-FC87-4AD8-9FFF-CC01BBEA1E68}" presName="parentText" presStyleLbl="node1" presStyleIdx="1" presStyleCnt="7">
        <dgm:presLayoutVars>
          <dgm:chMax val="0"/>
          <dgm:bulletEnabled val="1"/>
        </dgm:presLayoutVars>
      </dgm:prSet>
      <dgm:spPr/>
    </dgm:pt>
    <dgm:pt modelId="{27FD993B-86D0-4F9A-88E2-4AB8CE582D22}" type="pres">
      <dgm:prSet presAssocID="{3F3B6962-8851-41C3-B36A-39FC5A68DA90}" presName="spacer" presStyleCnt="0"/>
      <dgm:spPr/>
    </dgm:pt>
    <dgm:pt modelId="{96337AD2-86BE-49A4-9AA3-EFD6CC2E16AF}" type="pres">
      <dgm:prSet presAssocID="{FA67CD53-A314-469C-910C-FCD8ABC2ABCE}" presName="parentText" presStyleLbl="node1" presStyleIdx="2" presStyleCnt="7">
        <dgm:presLayoutVars>
          <dgm:chMax val="0"/>
          <dgm:bulletEnabled val="1"/>
        </dgm:presLayoutVars>
      </dgm:prSet>
      <dgm:spPr/>
    </dgm:pt>
    <dgm:pt modelId="{A48A07DA-756C-4FAB-A3C3-6A3B10F32DEB}" type="pres">
      <dgm:prSet presAssocID="{7F1E62BC-473A-4F63-B9B1-BB11682AE575}" presName="spacer" presStyleCnt="0"/>
      <dgm:spPr/>
    </dgm:pt>
    <dgm:pt modelId="{FECCB008-FCC2-462F-8387-C1822AA20855}" type="pres">
      <dgm:prSet presAssocID="{2C21D8AA-7168-4C23-85E2-F9C1E0AD6F00}" presName="parentText" presStyleLbl="node1" presStyleIdx="3" presStyleCnt="7">
        <dgm:presLayoutVars>
          <dgm:chMax val="0"/>
          <dgm:bulletEnabled val="1"/>
        </dgm:presLayoutVars>
      </dgm:prSet>
      <dgm:spPr/>
    </dgm:pt>
    <dgm:pt modelId="{B63ED491-886C-4A7B-B645-BE6B66AF86FA}" type="pres">
      <dgm:prSet presAssocID="{9B8AED9A-5612-4055-94C7-2368E573666D}" presName="spacer" presStyleCnt="0"/>
      <dgm:spPr/>
    </dgm:pt>
    <dgm:pt modelId="{B1C9DC95-30D4-42F5-835D-D446FE4D43E9}" type="pres">
      <dgm:prSet presAssocID="{33CDFF6E-A5F0-4C1F-876E-C21D8B0B1A0A}" presName="parentText" presStyleLbl="node1" presStyleIdx="4" presStyleCnt="7">
        <dgm:presLayoutVars>
          <dgm:chMax val="0"/>
          <dgm:bulletEnabled val="1"/>
        </dgm:presLayoutVars>
      </dgm:prSet>
      <dgm:spPr/>
    </dgm:pt>
    <dgm:pt modelId="{B6A624CE-5F2D-4690-B9C8-E4BD1BF8334B}" type="pres">
      <dgm:prSet presAssocID="{7D4CCCF1-FD32-4FEA-8269-16EACF61B0C2}" presName="spacer" presStyleCnt="0"/>
      <dgm:spPr/>
    </dgm:pt>
    <dgm:pt modelId="{5C69E215-36C5-49BB-BB93-889711C64345}" type="pres">
      <dgm:prSet presAssocID="{6B8E021A-DD01-479C-8D31-2468784A4EBE}" presName="parentText" presStyleLbl="node1" presStyleIdx="5" presStyleCnt="7">
        <dgm:presLayoutVars>
          <dgm:chMax val="0"/>
          <dgm:bulletEnabled val="1"/>
        </dgm:presLayoutVars>
      </dgm:prSet>
      <dgm:spPr/>
    </dgm:pt>
    <dgm:pt modelId="{9B019D88-C9C1-48F5-B8C8-52044AC054EB}" type="pres">
      <dgm:prSet presAssocID="{53CA6E90-A551-4DDE-BC19-E6023CDE3C81}" presName="spacer" presStyleCnt="0"/>
      <dgm:spPr/>
    </dgm:pt>
    <dgm:pt modelId="{92470615-6173-4FA3-8777-907B22F0852A}" type="pres">
      <dgm:prSet presAssocID="{AB3EF903-E925-4AA2-9AC9-4919A2D746BC}" presName="parentText" presStyleLbl="node1" presStyleIdx="6" presStyleCnt="7">
        <dgm:presLayoutVars>
          <dgm:chMax val="0"/>
          <dgm:bulletEnabled val="1"/>
        </dgm:presLayoutVars>
      </dgm:prSet>
      <dgm:spPr/>
    </dgm:pt>
  </dgm:ptLst>
  <dgm:cxnLst>
    <dgm:cxn modelId="{A024CB00-36B6-47F5-A381-F5A335AD8C9F}" type="presOf" srcId="{33CDFF6E-A5F0-4C1F-876E-C21D8B0B1A0A}" destId="{B1C9DC95-30D4-42F5-835D-D446FE4D43E9}" srcOrd="0" destOrd="0" presId="urn:microsoft.com/office/officeart/2005/8/layout/vList2"/>
    <dgm:cxn modelId="{78AF4D02-F747-420C-870B-68EF2DD14E5E}" srcId="{AAEC0FBD-90B0-4D41-92D4-F01909CCB506}" destId="{933D53E3-FC87-4AD8-9FFF-CC01BBEA1E68}" srcOrd="1" destOrd="0" parTransId="{250442A3-5C8A-4A3B-980C-DA1E7E46BCD0}" sibTransId="{3F3B6962-8851-41C3-B36A-39FC5A68DA90}"/>
    <dgm:cxn modelId="{BD586E13-9201-40A1-9924-A97C71FBFC17}" srcId="{AAEC0FBD-90B0-4D41-92D4-F01909CCB506}" destId="{A292FDD5-7527-43F3-8BFE-5D4958410CC5}" srcOrd="0" destOrd="0" parTransId="{AB83B89E-0C58-4C4B-8549-95834BE4ABEC}" sibTransId="{B8BB0A6F-57E7-40DC-9752-FDB6B50D0FFC}"/>
    <dgm:cxn modelId="{9BFB282D-6D98-4662-9711-3BD52F45BBC7}" type="presOf" srcId="{A292FDD5-7527-43F3-8BFE-5D4958410CC5}" destId="{4E8DF128-950C-41CB-BDF8-B919563ECC6D}" srcOrd="0" destOrd="0" presId="urn:microsoft.com/office/officeart/2005/8/layout/vList2"/>
    <dgm:cxn modelId="{B7BF9F3D-F47B-4B8D-A7BE-1691C968CEB6}" srcId="{AAEC0FBD-90B0-4D41-92D4-F01909CCB506}" destId="{2C21D8AA-7168-4C23-85E2-F9C1E0AD6F00}" srcOrd="3" destOrd="0" parTransId="{C157D7EE-5DA4-43CA-8ECE-26A0F5BC5D06}" sibTransId="{9B8AED9A-5612-4055-94C7-2368E573666D}"/>
    <dgm:cxn modelId="{BC213B5B-BD3A-4BCD-A4AB-AD1EB3E96F22}" type="presOf" srcId="{933D53E3-FC87-4AD8-9FFF-CC01BBEA1E68}" destId="{E3036F43-3DA8-4459-BFF1-04BBEBEA1F8C}" srcOrd="0" destOrd="0" presId="urn:microsoft.com/office/officeart/2005/8/layout/vList2"/>
    <dgm:cxn modelId="{EEA9964D-7AEB-4323-8BC1-4C722EA2636F}" type="presOf" srcId="{6B8E021A-DD01-479C-8D31-2468784A4EBE}" destId="{5C69E215-36C5-49BB-BB93-889711C64345}" srcOrd="0" destOrd="0" presId="urn:microsoft.com/office/officeart/2005/8/layout/vList2"/>
    <dgm:cxn modelId="{E233D271-76EB-47D1-8977-BFE77B2BACAA}" srcId="{AAEC0FBD-90B0-4D41-92D4-F01909CCB506}" destId="{33CDFF6E-A5F0-4C1F-876E-C21D8B0B1A0A}" srcOrd="4" destOrd="0" parTransId="{D1FEC175-4606-44EE-80F6-6872D022CB52}" sibTransId="{7D4CCCF1-FD32-4FEA-8269-16EACF61B0C2}"/>
    <dgm:cxn modelId="{5A80918F-F7EE-4269-A131-52B145143624}" type="presOf" srcId="{AAEC0FBD-90B0-4D41-92D4-F01909CCB506}" destId="{2B9C41B7-1142-489F-A513-7D0FF6C03EE9}" srcOrd="0" destOrd="0" presId="urn:microsoft.com/office/officeart/2005/8/layout/vList2"/>
    <dgm:cxn modelId="{02EFDBAB-84AB-4C7E-9640-F22C1C24866C}" type="presOf" srcId="{AB3EF903-E925-4AA2-9AC9-4919A2D746BC}" destId="{92470615-6173-4FA3-8777-907B22F0852A}" srcOrd="0" destOrd="0" presId="urn:microsoft.com/office/officeart/2005/8/layout/vList2"/>
    <dgm:cxn modelId="{F2FEDAC9-5AFB-4250-B436-9F64E17F2086}" srcId="{AAEC0FBD-90B0-4D41-92D4-F01909CCB506}" destId="{6B8E021A-DD01-479C-8D31-2468784A4EBE}" srcOrd="5" destOrd="0" parTransId="{0633B9E1-E027-44DE-8AE6-4A116738A96C}" sibTransId="{53CA6E90-A551-4DDE-BC19-E6023CDE3C81}"/>
    <dgm:cxn modelId="{415823CD-B313-4EC2-89FD-0633D0644294}" srcId="{AAEC0FBD-90B0-4D41-92D4-F01909CCB506}" destId="{AB3EF903-E925-4AA2-9AC9-4919A2D746BC}" srcOrd="6" destOrd="0" parTransId="{FAFFF002-4348-4877-B139-6A57CD9CE9A4}" sibTransId="{4DE68A5B-0413-4D1E-BB19-BCA442E80847}"/>
    <dgm:cxn modelId="{1234ADCE-4D1A-4694-B729-ED3E93A2CDC8}" srcId="{AAEC0FBD-90B0-4D41-92D4-F01909CCB506}" destId="{FA67CD53-A314-469C-910C-FCD8ABC2ABCE}" srcOrd="2" destOrd="0" parTransId="{CD53B87A-5240-4168-9039-173ED014AF8F}" sibTransId="{7F1E62BC-473A-4F63-B9B1-BB11682AE575}"/>
    <dgm:cxn modelId="{D51566D1-D761-48F8-A510-77E091043D0D}" type="presOf" srcId="{FA67CD53-A314-469C-910C-FCD8ABC2ABCE}" destId="{96337AD2-86BE-49A4-9AA3-EFD6CC2E16AF}" srcOrd="0" destOrd="0" presId="urn:microsoft.com/office/officeart/2005/8/layout/vList2"/>
    <dgm:cxn modelId="{598F92EB-7B8D-46F3-90CA-EE174A8038F8}" type="presOf" srcId="{2C21D8AA-7168-4C23-85E2-F9C1E0AD6F00}" destId="{FECCB008-FCC2-462F-8387-C1822AA20855}" srcOrd="0" destOrd="0" presId="urn:microsoft.com/office/officeart/2005/8/layout/vList2"/>
    <dgm:cxn modelId="{54A8C386-95A6-4F60-A06E-406AC053A39A}" type="presParOf" srcId="{2B9C41B7-1142-489F-A513-7D0FF6C03EE9}" destId="{4E8DF128-950C-41CB-BDF8-B919563ECC6D}" srcOrd="0" destOrd="0" presId="urn:microsoft.com/office/officeart/2005/8/layout/vList2"/>
    <dgm:cxn modelId="{DC098932-25DB-4F7C-BA09-D13806DA8631}" type="presParOf" srcId="{2B9C41B7-1142-489F-A513-7D0FF6C03EE9}" destId="{F2CD37E2-E969-4E52-B37B-A6265A607BFB}" srcOrd="1" destOrd="0" presId="urn:microsoft.com/office/officeart/2005/8/layout/vList2"/>
    <dgm:cxn modelId="{DB6E572F-4346-4B20-BFA6-11504F18ED62}" type="presParOf" srcId="{2B9C41B7-1142-489F-A513-7D0FF6C03EE9}" destId="{E3036F43-3DA8-4459-BFF1-04BBEBEA1F8C}" srcOrd="2" destOrd="0" presId="urn:microsoft.com/office/officeart/2005/8/layout/vList2"/>
    <dgm:cxn modelId="{B4EB1321-653C-4FC5-BDEE-16E0F453AC12}" type="presParOf" srcId="{2B9C41B7-1142-489F-A513-7D0FF6C03EE9}" destId="{27FD993B-86D0-4F9A-88E2-4AB8CE582D22}" srcOrd="3" destOrd="0" presId="urn:microsoft.com/office/officeart/2005/8/layout/vList2"/>
    <dgm:cxn modelId="{E31624B1-81C3-4C29-B7DE-244895E808A6}" type="presParOf" srcId="{2B9C41B7-1142-489F-A513-7D0FF6C03EE9}" destId="{96337AD2-86BE-49A4-9AA3-EFD6CC2E16AF}" srcOrd="4" destOrd="0" presId="urn:microsoft.com/office/officeart/2005/8/layout/vList2"/>
    <dgm:cxn modelId="{EF4206BD-87B0-4808-8F27-527693B765F5}" type="presParOf" srcId="{2B9C41B7-1142-489F-A513-7D0FF6C03EE9}" destId="{A48A07DA-756C-4FAB-A3C3-6A3B10F32DEB}" srcOrd="5" destOrd="0" presId="urn:microsoft.com/office/officeart/2005/8/layout/vList2"/>
    <dgm:cxn modelId="{B52EA235-0218-4F42-8877-72EE4B1F09AD}" type="presParOf" srcId="{2B9C41B7-1142-489F-A513-7D0FF6C03EE9}" destId="{FECCB008-FCC2-462F-8387-C1822AA20855}" srcOrd="6" destOrd="0" presId="urn:microsoft.com/office/officeart/2005/8/layout/vList2"/>
    <dgm:cxn modelId="{259A834D-6B92-45EF-8C4B-F737D3A6628D}" type="presParOf" srcId="{2B9C41B7-1142-489F-A513-7D0FF6C03EE9}" destId="{B63ED491-886C-4A7B-B645-BE6B66AF86FA}" srcOrd="7" destOrd="0" presId="urn:microsoft.com/office/officeart/2005/8/layout/vList2"/>
    <dgm:cxn modelId="{FB719775-6517-4B01-B604-9928CBDB946C}" type="presParOf" srcId="{2B9C41B7-1142-489F-A513-7D0FF6C03EE9}" destId="{B1C9DC95-30D4-42F5-835D-D446FE4D43E9}" srcOrd="8" destOrd="0" presId="urn:microsoft.com/office/officeart/2005/8/layout/vList2"/>
    <dgm:cxn modelId="{1B916BE8-D5E9-4B4A-A77A-5D0927B2130B}" type="presParOf" srcId="{2B9C41B7-1142-489F-A513-7D0FF6C03EE9}" destId="{B6A624CE-5F2D-4690-B9C8-E4BD1BF8334B}" srcOrd="9" destOrd="0" presId="urn:microsoft.com/office/officeart/2005/8/layout/vList2"/>
    <dgm:cxn modelId="{5E996867-8C0B-4743-B9D0-1B3CE4CDB349}" type="presParOf" srcId="{2B9C41B7-1142-489F-A513-7D0FF6C03EE9}" destId="{5C69E215-36C5-49BB-BB93-889711C64345}" srcOrd="10" destOrd="0" presId="urn:microsoft.com/office/officeart/2005/8/layout/vList2"/>
    <dgm:cxn modelId="{6E331BFE-3D2D-4D95-8B5F-EB52E8935FCE}" type="presParOf" srcId="{2B9C41B7-1142-489F-A513-7D0FF6C03EE9}" destId="{9B019D88-C9C1-48F5-B8C8-52044AC054EB}" srcOrd="11" destOrd="0" presId="urn:microsoft.com/office/officeart/2005/8/layout/vList2"/>
    <dgm:cxn modelId="{1C43718F-41C5-4EAA-846C-F35552997DC8}" type="presParOf" srcId="{2B9C41B7-1142-489F-A513-7D0FF6C03EE9}" destId="{92470615-6173-4FA3-8777-907B22F0852A}"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3DD3BD-A670-4165-970C-A67E9DEA0FF2}" type="doc">
      <dgm:prSet loTypeId="urn:microsoft.com/office/officeart/2005/8/layout/target1" loCatId="relationship" qsTypeId="urn:microsoft.com/office/officeart/2005/8/quickstyle/simple1" qsCatId="simple" csTypeId="urn:microsoft.com/office/officeart/2005/8/colors/accent1_2" csCatId="accent1" phldr="1"/>
      <dgm:spPr/>
    </dgm:pt>
    <dgm:pt modelId="{CC2B3214-2D02-44A7-93C8-7B0113DC2D2E}">
      <dgm:prSet phldrT="[Text]"/>
      <dgm:spPr/>
      <dgm:t>
        <a:bodyPr/>
        <a:lstStyle/>
        <a:p>
          <a:r>
            <a:rPr lang="en-US" b="0" i="0" dirty="0"/>
            <a:t>Basic</a:t>
          </a:r>
          <a:endParaRPr lang="de-DE" dirty="0"/>
        </a:p>
      </dgm:t>
    </dgm:pt>
    <dgm:pt modelId="{154A0671-67F4-4F0E-8C80-B977BDCEFFF0}" type="parTrans" cxnId="{FD578E63-B845-48C5-B400-CAB25B2E153A}">
      <dgm:prSet/>
      <dgm:spPr/>
      <dgm:t>
        <a:bodyPr/>
        <a:lstStyle/>
        <a:p>
          <a:endParaRPr lang="de-DE"/>
        </a:p>
      </dgm:t>
    </dgm:pt>
    <dgm:pt modelId="{AEBA33E4-8A0D-4289-B4B9-5A8C7756DF38}" type="sibTrans" cxnId="{FD578E63-B845-48C5-B400-CAB25B2E153A}">
      <dgm:prSet/>
      <dgm:spPr/>
      <dgm:t>
        <a:bodyPr/>
        <a:lstStyle/>
        <a:p>
          <a:endParaRPr lang="de-DE"/>
        </a:p>
      </dgm:t>
    </dgm:pt>
    <dgm:pt modelId="{81B44F2E-77A6-4619-B344-120770956877}">
      <dgm:prSet phldrT="[Text]"/>
      <dgm:spPr/>
      <dgm:t>
        <a:bodyPr/>
        <a:lstStyle/>
        <a:p>
          <a:r>
            <a:rPr lang="en-US" b="0" i="0" dirty="0"/>
            <a:t>Digest</a:t>
          </a:r>
          <a:endParaRPr lang="de-DE" dirty="0"/>
        </a:p>
      </dgm:t>
    </dgm:pt>
    <dgm:pt modelId="{591D8062-BE57-4EFD-B6FB-1DF8FE3F32DE}" type="parTrans" cxnId="{5CE368B5-F660-4A74-A652-7DF02283EC88}">
      <dgm:prSet/>
      <dgm:spPr/>
      <dgm:t>
        <a:bodyPr/>
        <a:lstStyle/>
        <a:p>
          <a:endParaRPr lang="de-DE"/>
        </a:p>
      </dgm:t>
    </dgm:pt>
    <dgm:pt modelId="{EBE1DD2F-2CC7-4BAB-B763-EC16236A1BBC}" type="sibTrans" cxnId="{5CE368B5-F660-4A74-A652-7DF02283EC88}">
      <dgm:prSet/>
      <dgm:spPr/>
      <dgm:t>
        <a:bodyPr/>
        <a:lstStyle/>
        <a:p>
          <a:endParaRPr lang="de-DE"/>
        </a:p>
      </dgm:t>
    </dgm:pt>
    <dgm:pt modelId="{826B38A7-4A3D-4307-9147-C8431F1BF196}">
      <dgm:prSet phldrT="[Text]"/>
      <dgm:spPr/>
      <dgm:t>
        <a:bodyPr/>
        <a:lstStyle/>
        <a:p>
          <a:r>
            <a:rPr lang="en-US" b="0" i="0" dirty="0"/>
            <a:t>Form</a:t>
          </a:r>
          <a:endParaRPr lang="de-DE" dirty="0"/>
        </a:p>
      </dgm:t>
    </dgm:pt>
    <dgm:pt modelId="{D37AE090-829A-4737-BCD4-218E3EBC3B96}" type="parTrans" cxnId="{D3CF1848-798A-4C10-9E3E-87312863FC03}">
      <dgm:prSet/>
      <dgm:spPr/>
      <dgm:t>
        <a:bodyPr/>
        <a:lstStyle/>
        <a:p>
          <a:endParaRPr lang="de-DE"/>
        </a:p>
      </dgm:t>
    </dgm:pt>
    <dgm:pt modelId="{84C10039-C71B-4E5E-8400-A135CDB243E7}" type="sibTrans" cxnId="{D3CF1848-798A-4C10-9E3E-87312863FC03}">
      <dgm:prSet/>
      <dgm:spPr/>
      <dgm:t>
        <a:bodyPr/>
        <a:lstStyle/>
        <a:p>
          <a:endParaRPr lang="de-DE"/>
        </a:p>
      </dgm:t>
    </dgm:pt>
    <dgm:pt modelId="{FB965206-7F29-4956-987D-2646563C9E0A}">
      <dgm:prSet phldrT="[Text]"/>
      <dgm:spPr/>
      <dgm:t>
        <a:bodyPr/>
        <a:lstStyle/>
        <a:p>
          <a:r>
            <a:rPr lang="en-US" b="0" i="0" dirty="0"/>
            <a:t>Windows</a:t>
          </a:r>
          <a:endParaRPr lang="de-DE" dirty="0"/>
        </a:p>
      </dgm:t>
    </dgm:pt>
    <dgm:pt modelId="{04B56F3E-367D-4632-9E1B-F212E78C34CC}" type="parTrans" cxnId="{EF29AA74-B877-4D98-9B8A-F826EA7E9DF0}">
      <dgm:prSet/>
      <dgm:spPr/>
      <dgm:t>
        <a:bodyPr/>
        <a:lstStyle/>
        <a:p>
          <a:endParaRPr lang="de-DE"/>
        </a:p>
      </dgm:t>
    </dgm:pt>
    <dgm:pt modelId="{2F3153B6-6AC1-448C-A530-2BC73BA4A7E0}" type="sibTrans" cxnId="{EF29AA74-B877-4D98-9B8A-F826EA7E9DF0}">
      <dgm:prSet/>
      <dgm:spPr/>
      <dgm:t>
        <a:bodyPr/>
        <a:lstStyle/>
        <a:p>
          <a:endParaRPr lang="de-DE"/>
        </a:p>
      </dgm:t>
    </dgm:pt>
    <dgm:pt modelId="{163E3E1A-8AC3-49D6-9AB9-C1B79113DEFF}" type="pres">
      <dgm:prSet presAssocID="{0B3DD3BD-A670-4165-970C-A67E9DEA0FF2}" presName="composite" presStyleCnt="0">
        <dgm:presLayoutVars>
          <dgm:chMax val="5"/>
          <dgm:dir/>
          <dgm:resizeHandles val="exact"/>
        </dgm:presLayoutVars>
      </dgm:prSet>
      <dgm:spPr/>
    </dgm:pt>
    <dgm:pt modelId="{AC79A0B6-8D93-4A68-8FA9-2981D601B2CF}" type="pres">
      <dgm:prSet presAssocID="{CC2B3214-2D02-44A7-93C8-7B0113DC2D2E}" presName="circle1" presStyleLbl="lnNode1" presStyleIdx="0" presStyleCnt="4"/>
      <dgm:spPr>
        <a:solidFill>
          <a:schemeClr val="accent2">
            <a:lumMod val="20000"/>
            <a:lumOff val="80000"/>
          </a:schemeClr>
        </a:solidFill>
      </dgm:spPr>
    </dgm:pt>
    <dgm:pt modelId="{5DAC628A-ADC4-4D3F-8FD9-6EBCE4E9761A}" type="pres">
      <dgm:prSet presAssocID="{CC2B3214-2D02-44A7-93C8-7B0113DC2D2E}" presName="text1" presStyleLbl="revTx" presStyleIdx="0" presStyleCnt="4">
        <dgm:presLayoutVars>
          <dgm:bulletEnabled val="1"/>
        </dgm:presLayoutVars>
      </dgm:prSet>
      <dgm:spPr/>
    </dgm:pt>
    <dgm:pt modelId="{E3F5C5E6-0B8F-41B2-9801-F410A456C497}" type="pres">
      <dgm:prSet presAssocID="{CC2B3214-2D02-44A7-93C8-7B0113DC2D2E}" presName="line1" presStyleLbl="callout" presStyleIdx="0" presStyleCnt="8"/>
      <dgm:spPr/>
    </dgm:pt>
    <dgm:pt modelId="{F46DB0A7-EF52-4436-B5F5-C9F46CB573A1}" type="pres">
      <dgm:prSet presAssocID="{CC2B3214-2D02-44A7-93C8-7B0113DC2D2E}" presName="d1" presStyleLbl="callout" presStyleIdx="1" presStyleCnt="8"/>
      <dgm:spPr/>
    </dgm:pt>
    <dgm:pt modelId="{1C4669AE-1C3B-4DFE-8077-4EBEE2F11368}" type="pres">
      <dgm:prSet presAssocID="{81B44F2E-77A6-4619-B344-120770956877}" presName="circle2" presStyleLbl="lnNode1" presStyleIdx="1" presStyleCnt="4"/>
      <dgm:spPr>
        <a:solidFill>
          <a:schemeClr val="accent2">
            <a:lumMod val="40000"/>
            <a:lumOff val="60000"/>
          </a:schemeClr>
        </a:solidFill>
      </dgm:spPr>
    </dgm:pt>
    <dgm:pt modelId="{AE7F5383-E636-478F-AE7F-01D6360FBBFB}" type="pres">
      <dgm:prSet presAssocID="{81B44F2E-77A6-4619-B344-120770956877}" presName="text2" presStyleLbl="revTx" presStyleIdx="1" presStyleCnt="4">
        <dgm:presLayoutVars>
          <dgm:bulletEnabled val="1"/>
        </dgm:presLayoutVars>
      </dgm:prSet>
      <dgm:spPr/>
    </dgm:pt>
    <dgm:pt modelId="{45AECAEC-3909-4DAE-8FBA-86926CB1929E}" type="pres">
      <dgm:prSet presAssocID="{81B44F2E-77A6-4619-B344-120770956877}" presName="line2" presStyleLbl="callout" presStyleIdx="2" presStyleCnt="8"/>
      <dgm:spPr/>
    </dgm:pt>
    <dgm:pt modelId="{C2416E2B-8FBE-49A1-839D-63B5E4FB5588}" type="pres">
      <dgm:prSet presAssocID="{81B44F2E-77A6-4619-B344-120770956877}" presName="d2" presStyleLbl="callout" presStyleIdx="3" presStyleCnt="8"/>
      <dgm:spPr/>
    </dgm:pt>
    <dgm:pt modelId="{15ED801B-9208-49E4-857C-CC102FFD080D}" type="pres">
      <dgm:prSet presAssocID="{826B38A7-4A3D-4307-9147-C8431F1BF196}" presName="circle3" presStyleLbl="lnNode1" presStyleIdx="2" presStyleCnt="4"/>
      <dgm:spPr>
        <a:solidFill>
          <a:srgbClr val="FFC000"/>
        </a:solidFill>
      </dgm:spPr>
    </dgm:pt>
    <dgm:pt modelId="{FABBEAD4-7495-4C69-9271-C51A9E4AA4D3}" type="pres">
      <dgm:prSet presAssocID="{826B38A7-4A3D-4307-9147-C8431F1BF196}" presName="text3" presStyleLbl="revTx" presStyleIdx="2" presStyleCnt="4">
        <dgm:presLayoutVars>
          <dgm:bulletEnabled val="1"/>
        </dgm:presLayoutVars>
      </dgm:prSet>
      <dgm:spPr/>
    </dgm:pt>
    <dgm:pt modelId="{1B461FE9-53A3-427A-96BF-3A6B844A4DAF}" type="pres">
      <dgm:prSet presAssocID="{826B38A7-4A3D-4307-9147-C8431F1BF196}" presName="line3" presStyleLbl="callout" presStyleIdx="4" presStyleCnt="8"/>
      <dgm:spPr/>
    </dgm:pt>
    <dgm:pt modelId="{772F2B8D-A0E3-4005-8A13-1BEA60E76966}" type="pres">
      <dgm:prSet presAssocID="{826B38A7-4A3D-4307-9147-C8431F1BF196}" presName="d3" presStyleLbl="callout" presStyleIdx="5" presStyleCnt="8"/>
      <dgm:spPr/>
    </dgm:pt>
    <dgm:pt modelId="{C0DCC224-A6A7-4E03-B6FC-D9210E17AAF2}" type="pres">
      <dgm:prSet presAssocID="{FB965206-7F29-4956-987D-2646563C9E0A}" presName="circle4" presStyleLbl="lnNode1" presStyleIdx="3" presStyleCnt="4"/>
      <dgm:spPr>
        <a:solidFill>
          <a:srgbClr val="92D050"/>
        </a:solidFill>
      </dgm:spPr>
    </dgm:pt>
    <dgm:pt modelId="{225850C4-2E2D-497B-99EF-1A1CEB8CDAB5}" type="pres">
      <dgm:prSet presAssocID="{FB965206-7F29-4956-987D-2646563C9E0A}" presName="text4" presStyleLbl="revTx" presStyleIdx="3" presStyleCnt="4">
        <dgm:presLayoutVars>
          <dgm:bulletEnabled val="1"/>
        </dgm:presLayoutVars>
      </dgm:prSet>
      <dgm:spPr/>
    </dgm:pt>
    <dgm:pt modelId="{EDDBB7B8-D0EB-449A-8D15-42947000291E}" type="pres">
      <dgm:prSet presAssocID="{FB965206-7F29-4956-987D-2646563C9E0A}" presName="line4" presStyleLbl="callout" presStyleIdx="6" presStyleCnt="8"/>
      <dgm:spPr/>
    </dgm:pt>
    <dgm:pt modelId="{BA44FCD8-B94A-4815-A92F-119450B696F1}" type="pres">
      <dgm:prSet presAssocID="{FB965206-7F29-4956-987D-2646563C9E0A}" presName="d4" presStyleLbl="callout" presStyleIdx="7" presStyleCnt="8"/>
      <dgm:spPr/>
    </dgm:pt>
  </dgm:ptLst>
  <dgm:cxnLst>
    <dgm:cxn modelId="{59328C5D-011C-4336-8916-2F9A1FDFE48E}" type="presOf" srcId="{CC2B3214-2D02-44A7-93C8-7B0113DC2D2E}" destId="{5DAC628A-ADC4-4D3F-8FD9-6EBCE4E9761A}" srcOrd="0" destOrd="0" presId="urn:microsoft.com/office/officeart/2005/8/layout/target1"/>
    <dgm:cxn modelId="{FD578E63-B845-48C5-B400-CAB25B2E153A}" srcId="{0B3DD3BD-A670-4165-970C-A67E9DEA0FF2}" destId="{CC2B3214-2D02-44A7-93C8-7B0113DC2D2E}" srcOrd="0" destOrd="0" parTransId="{154A0671-67F4-4F0E-8C80-B977BDCEFFF0}" sibTransId="{AEBA33E4-8A0D-4289-B4B9-5A8C7756DF38}"/>
    <dgm:cxn modelId="{D3CF1848-798A-4C10-9E3E-87312863FC03}" srcId="{0B3DD3BD-A670-4165-970C-A67E9DEA0FF2}" destId="{826B38A7-4A3D-4307-9147-C8431F1BF196}" srcOrd="2" destOrd="0" parTransId="{D37AE090-829A-4737-BCD4-218E3EBC3B96}" sibTransId="{84C10039-C71B-4E5E-8400-A135CDB243E7}"/>
    <dgm:cxn modelId="{EF29AA74-B877-4D98-9B8A-F826EA7E9DF0}" srcId="{0B3DD3BD-A670-4165-970C-A67E9DEA0FF2}" destId="{FB965206-7F29-4956-987D-2646563C9E0A}" srcOrd="3" destOrd="0" parTransId="{04B56F3E-367D-4632-9E1B-F212E78C34CC}" sibTransId="{2F3153B6-6AC1-448C-A530-2BC73BA4A7E0}"/>
    <dgm:cxn modelId="{FC44E9A9-380A-42A3-9EA3-9F31FCBD2191}" type="presOf" srcId="{826B38A7-4A3D-4307-9147-C8431F1BF196}" destId="{FABBEAD4-7495-4C69-9271-C51A9E4AA4D3}" srcOrd="0" destOrd="0" presId="urn:microsoft.com/office/officeart/2005/8/layout/target1"/>
    <dgm:cxn modelId="{5CE368B5-F660-4A74-A652-7DF02283EC88}" srcId="{0B3DD3BD-A670-4165-970C-A67E9DEA0FF2}" destId="{81B44F2E-77A6-4619-B344-120770956877}" srcOrd="1" destOrd="0" parTransId="{591D8062-BE57-4EFD-B6FB-1DF8FE3F32DE}" sibTransId="{EBE1DD2F-2CC7-4BAB-B763-EC16236A1BBC}"/>
    <dgm:cxn modelId="{D4CC2AED-5FBB-4F47-B8B1-5A90BCCE161F}" type="presOf" srcId="{FB965206-7F29-4956-987D-2646563C9E0A}" destId="{225850C4-2E2D-497B-99EF-1A1CEB8CDAB5}" srcOrd="0" destOrd="0" presId="urn:microsoft.com/office/officeart/2005/8/layout/target1"/>
    <dgm:cxn modelId="{0E4B58EF-C5AD-4EFA-8E6C-4D2230BC9DF9}" type="presOf" srcId="{81B44F2E-77A6-4619-B344-120770956877}" destId="{AE7F5383-E636-478F-AE7F-01D6360FBBFB}" srcOrd="0" destOrd="0" presId="urn:microsoft.com/office/officeart/2005/8/layout/target1"/>
    <dgm:cxn modelId="{CCF993FB-5EDE-494C-98D5-26EBC9481C2C}" type="presOf" srcId="{0B3DD3BD-A670-4165-970C-A67E9DEA0FF2}" destId="{163E3E1A-8AC3-49D6-9AB9-C1B79113DEFF}" srcOrd="0" destOrd="0" presId="urn:microsoft.com/office/officeart/2005/8/layout/target1"/>
    <dgm:cxn modelId="{5E1C1294-51AC-4860-BB78-89107FE55B2E}" type="presParOf" srcId="{163E3E1A-8AC3-49D6-9AB9-C1B79113DEFF}" destId="{AC79A0B6-8D93-4A68-8FA9-2981D601B2CF}" srcOrd="0" destOrd="0" presId="urn:microsoft.com/office/officeart/2005/8/layout/target1"/>
    <dgm:cxn modelId="{913AE36F-5ACC-4996-9767-D35D2FB93EC7}" type="presParOf" srcId="{163E3E1A-8AC3-49D6-9AB9-C1B79113DEFF}" destId="{5DAC628A-ADC4-4D3F-8FD9-6EBCE4E9761A}" srcOrd="1" destOrd="0" presId="urn:microsoft.com/office/officeart/2005/8/layout/target1"/>
    <dgm:cxn modelId="{78950A4D-AD4A-441A-927C-2FB227539D18}" type="presParOf" srcId="{163E3E1A-8AC3-49D6-9AB9-C1B79113DEFF}" destId="{E3F5C5E6-0B8F-41B2-9801-F410A456C497}" srcOrd="2" destOrd="0" presId="urn:microsoft.com/office/officeart/2005/8/layout/target1"/>
    <dgm:cxn modelId="{920187C7-FA51-4A35-8258-83FBD4C16795}" type="presParOf" srcId="{163E3E1A-8AC3-49D6-9AB9-C1B79113DEFF}" destId="{F46DB0A7-EF52-4436-B5F5-C9F46CB573A1}" srcOrd="3" destOrd="0" presId="urn:microsoft.com/office/officeart/2005/8/layout/target1"/>
    <dgm:cxn modelId="{1D5E8528-2DB5-418E-8C71-5FC0D33F419D}" type="presParOf" srcId="{163E3E1A-8AC3-49D6-9AB9-C1B79113DEFF}" destId="{1C4669AE-1C3B-4DFE-8077-4EBEE2F11368}" srcOrd="4" destOrd="0" presId="urn:microsoft.com/office/officeart/2005/8/layout/target1"/>
    <dgm:cxn modelId="{4930F017-741C-4D6C-9877-D8303C64C280}" type="presParOf" srcId="{163E3E1A-8AC3-49D6-9AB9-C1B79113DEFF}" destId="{AE7F5383-E636-478F-AE7F-01D6360FBBFB}" srcOrd="5" destOrd="0" presId="urn:microsoft.com/office/officeart/2005/8/layout/target1"/>
    <dgm:cxn modelId="{5239ACC9-4F4D-4A91-8785-A1F4BEF00986}" type="presParOf" srcId="{163E3E1A-8AC3-49D6-9AB9-C1B79113DEFF}" destId="{45AECAEC-3909-4DAE-8FBA-86926CB1929E}" srcOrd="6" destOrd="0" presId="urn:microsoft.com/office/officeart/2005/8/layout/target1"/>
    <dgm:cxn modelId="{0A9A164F-0313-40E7-8354-97AB5B406A02}" type="presParOf" srcId="{163E3E1A-8AC3-49D6-9AB9-C1B79113DEFF}" destId="{C2416E2B-8FBE-49A1-839D-63B5E4FB5588}" srcOrd="7" destOrd="0" presId="urn:microsoft.com/office/officeart/2005/8/layout/target1"/>
    <dgm:cxn modelId="{505DFF4F-6879-48DC-8E41-41208BF9C84A}" type="presParOf" srcId="{163E3E1A-8AC3-49D6-9AB9-C1B79113DEFF}" destId="{15ED801B-9208-49E4-857C-CC102FFD080D}" srcOrd="8" destOrd="0" presId="urn:microsoft.com/office/officeart/2005/8/layout/target1"/>
    <dgm:cxn modelId="{748EFD7F-E618-41B2-AE2A-B676347DF2CE}" type="presParOf" srcId="{163E3E1A-8AC3-49D6-9AB9-C1B79113DEFF}" destId="{FABBEAD4-7495-4C69-9271-C51A9E4AA4D3}" srcOrd="9" destOrd="0" presId="urn:microsoft.com/office/officeart/2005/8/layout/target1"/>
    <dgm:cxn modelId="{DA0F23F9-0583-4E1C-AE79-80E741260F55}" type="presParOf" srcId="{163E3E1A-8AC3-49D6-9AB9-C1B79113DEFF}" destId="{1B461FE9-53A3-427A-96BF-3A6B844A4DAF}" srcOrd="10" destOrd="0" presId="urn:microsoft.com/office/officeart/2005/8/layout/target1"/>
    <dgm:cxn modelId="{C5968A4E-BAA0-4325-B783-D71DE730DCA9}" type="presParOf" srcId="{163E3E1A-8AC3-49D6-9AB9-C1B79113DEFF}" destId="{772F2B8D-A0E3-4005-8A13-1BEA60E76966}" srcOrd="11" destOrd="0" presId="urn:microsoft.com/office/officeart/2005/8/layout/target1"/>
    <dgm:cxn modelId="{BE16DA3F-141D-4CCB-BD8E-6E63619E7675}" type="presParOf" srcId="{163E3E1A-8AC3-49D6-9AB9-C1B79113DEFF}" destId="{C0DCC224-A6A7-4E03-B6FC-D9210E17AAF2}" srcOrd="12" destOrd="0" presId="urn:microsoft.com/office/officeart/2005/8/layout/target1"/>
    <dgm:cxn modelId="{1983E483-9B26-4881-9B1C-4271934807B1}" type="presParOf" srcId="{163E3E1A-8AC3-49D6-9AB9-C1B79113DEFF}" destId="{225850C4-2E2D-497B-99EF-1A1CEB8CDAB5}" srcOrd="13" destOrd="0" presId="urn:microsoft.com/office/officeart/2005/8/layout/target1"/>
    <dgm:cxn modelId="{F6769F5D-F43B-42E9-885B-D3B8DB7689C2}" type="presParOf" srcId="{163E3E1A-8AC3-49D6-9AB9-C1B79113DEFF}" destId="{EDDBB7B8-D0EB-449A-8D15-42947000291E}" srcOrd="14" destOrd="0" presId="urn:microsoft.com/office/officeart/2005/8/layout/target1"/>
    <dgm:cxn modelId="{21F4D09A-722C-4067-98BC-615C38F3BAF8}" type="presParOf" srcId="{163E3E1A-8AC3-49D6-9AB9-C1B79113DEFF}" destId="{BA44FCD8-B94A-4815-A92F-119450B696F1}" srcOrd="15" destOrd="0" presId="urn:microsoft.com/office/officeart/2005/8/layout/targe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3DD3BD-A670-4165-970C-A67E9DEA0FF2}" type="doc">
      <dgm:prSet loTypeId="urn:microsoft.com/office/officeart/2005/8/layout/target1" loCatId="relationship" qsTypeId="urn:microsoft.com/office/officeart/2005/8/quickstyle/simple1" qsCatId="simple" csTypeId="urn:microsoft.com/office/officeart/2005/8/colors/accent1_2" csCatId="accent1" phldr="1"/>
      <dgm:spPr/>
    </dgm:pt>
    <dgm:pt modelId="{CC2B3214-2D02-44A7-93C8-7B0113DC2D2E}">
      <dgm:prSet phldrT="[Text]"/>
      <dgm:spPr/>
      <dgm:t>
        <a:bodyPr/>
        <a:lstStyle/>
        <a:p>
          <a:r>
            <a:rPr lang="en-US" b="0" i="0" dirty="0"/>
            <a:t>Open ID</a:t>
          </a:r>
          <a:endParaRPr lang="de-DE" dirty="0"/>
        </a:p>
      </dgm:t>
    </dgm:pt>
    <dgm:pt modelId="{154A0671-67F4-4F0E-8C80-B977BDCEFFF0}" type="parTrans" cxnId="{FD578E63-B845-48C5-B400-CAB25B2E153A}">
      <dgm:prSet/>
      <dgm:spPr/>
      <dgm:t>
        <a:bodyPr/>
        <a:lstStyle/>
        <a:p>
          <a:endParaRPr lang="de-DE"/>
        </a:p>
      </dgm:t>
    </dgm:pt>
    <dgm:pt modelId="{AEBA33E4-8A0D-4289-B4B9-5A8C7756DF38}" type="sibTrans" cxnId="{FD578E63-B845-48C5-B400-CAB25B2E153A}">
      <dgm:prSet/>
      <dgm:spPr/>
      <dgm:t>
        <a:bodyPr/>
        <a:lstStyle/>
        <a:p>
          <a:endParaRPr lang="de-DE"/>
        </a:p>
      </dgm:t>
    </dgm:pt>
    <dgm:pt modelId="{81B44F2E-77A6-4619-B344-120770956877}">
      <dgm:prSet phldrT="[Text]"/>
      <dgm:spPr/>
      <dgm:t>
        <a:bodyPr/>
        <a:lstStyle/>
        <a:p>
          <a:r>
            <a:rPr lang="en-US" b="0" i="0" dirty="0"/>
            <a:t>OAuth 2</a:t>
          </a:r>
          <a:endParaRPr lang="de-DE" dirty="0"/>
        </a:p>
      </dgm:t>
    </dgm:pt>
    <dgm:pt modelId="{591D8062-BE57-4EFD-B6FB-1DF8FE3F32DE}" type="parTrans" cxnId="{5CE368B5-F660-4A74-A652-7DF02283EC88}">
      <dgm:prSet/>
      <dgm:spPr/>
      <dgm:t>
        <a:bodyPr/>
        <a:lstStyle/>
        <a:p>
          <a:endParaRPr lang="de-DE"/>
        </a:p>
      </dgm:t>
    </dgm:pt>
    <dgm:pt modelId="{EBE1DD2F-2CC7-4BAB-B763-EC16236A1BBC}" type="sibTrans" cxnId="{5CE368B5-F660-4A74-A652-7DF02283EC88}">
      <dgm:prSet/>
      <dgm:spPr/>
      <dgm:t>
        <a:bodyPr/>
        <a:lstStyle/>
        <a:p>
          <a:endParaRPr lang="de-DE"/>
        </a:p>
      </dgm:t>
    </dgm:pt>
    <dgm:pt modelId="{826B38A7-4A3D-4307-9147-C8431F1BF196}">
      <dgm:prSet phldrT="[Text]"/>
      <dgm:spPr/>
      <dgm:t>
        <a:bodyPr/>
        <a:lstStyle/>
        <a:p>
          <a:r>
            <a:rPr lang="en-US" b="0" i="0" dirty="0"/>
            <a:t>Oauth1</a:t>
          </a:r>
          <a:endParaRPr lang="de-DE" dirty="0"/>
        </a:p>
      </dgm:t>
    </dgm:pt>
    <dgm:pt modelId="{D37AE090-829A-4737-BCD4-218E3EBC3B96}" type="parTrans" cxnId="{D3CF1848-798A-4C10-9E3E-87312863FC03}">
      <dgm:prSet/>
      <dgm:spPr/>
      <dgm:t>
        <a:bodyPr/>
        <a:lstStyle/>
        <a:p>
          <a:endParaRPr lang="de-DE"/>
        </a:p>
      </dgm:t>
    </dgm:pt>
    <dgm:pt modelId="{84C10039-C71B-4E5E-8400-A135CDB243E7}" type="sibTrans" cxnId="{D3CF1848-798A-4C10-9E3E-87312863FC03}">
      <dgm:prSet/>
      <dgm:spPr/>
      <dgm:t>
        <a:bodyPr/>
        <a:lstStyle/>
        <a:p>
          <a:endParaRPr lang="de-DE"/>
        </a:p>
      </dgm:t>
    </dgm:pt>
    <dgm:pt modelId="{163E3E1A-8AC3-49D6-9AB9-C1B79113DEFF}" type="pres">
      <dgm:prSet presAssocID="{0B3DD3BD-A670-4165-970C-A67E9DEA0FF2}" presName="composite" presStyleCnt="0">
        <dgm:presLayoutVars>
          <dgm:chMax val="5"/>
          <dgm:dir/>
          <dgm:resizeHandles val="exact"/>
        </dgm:presLayoutVars>
      </dgm:prSet>
      <dgm:spPr/>
    </dgm:pt>
    <dgm:pt modelId="{AC79A0B6-8D93-4A68-8FA9-2981D601B2CF}" type="pres">
      <dgm:prSet presAssocID="{CC2B3214-2D02-44A7-93C8-7B0113DC2D2E}" presName="circle1" presStyleLbl="lnNode1" presStyleIdx="0" presStyleCnt="3"/>
      <dgm:spPr>
        <a:solidFill>
          <a:schemeClr val="tx2">
            <a:lumMod val="75000"/>
          </a:schemeClr>
        </a:solidFill>
      </dgm:spPr>
    </dgm:pt>
    <dgm:pt modelId="{5DAC628A-ADC4-4D3F-8FD9-6EBCE4E9761A}" type="pres">
      <dgm:prSet presAssocID="{CC2B3214-2D02-44A7-93C8-7B0113DC2D2E}" presName="text1" presStyleLbl="revTx" presStyleIdx="0" presStyleCnt="3">
        <dgm:presLayoutVars>
          <dgm:bulletEnabled val="1"/>
        </dgm:presLayoutVars>
      </dgm:prSet>
      <dgm:spPr/>
    </dgm:pt>
    <dgm:pt modelId="{E3F5C5E6-0B8F-41B2-9801-F410A456C497}" type="pres">
      <dgm:prSet presAssocID="{CC2B3214-2D02-44A7-93C8-7B0113DC2D2E}" presName="line1" presStyleLbl="callout" presStyleIdx="0" presStyleCnt="6"/>
      <dgm:spPr/>
    </dgm:pt>
    <dgm:pt modelId="{F46DB0A7-EF52-4436-B5F5-C9F46CB573A1}" type="pres">
      <dgm:prSet presAssocID="{CC2B3214-2D02-44A7-93C8-7B0113DC2D2E}" presName="d1" presStyleLbl="callout" presStyleIdx="1" presStyleCnt="6"/>
      <dgm:spPr/>
    </dgm:pt>
    <dgm:pt modelId="{1C4669AE-1C3B-4DFE-8077-4EBEE2F11368}" type="pres">
      <dgm:prSet presAssocID="{81B44F2E-77A6-4619-B344-120770956877}" presName="circle2" presStyleLbl="lnNode1" presStyleIdx="1" presStyleCnt="3"/>
      <dgm:spPr>
        <a:solidFill>
          <a:schemeClr val="tx2">
            <a:lumMod val="60000"/>
            <a:lumOff val="40000"/>
          </a:schemeClr>
        </a:solidFill>
      </dgm:spPr>
    </dgm:pt>
    <dgm:pt modelId="{AE7F5383-E636-478F-AE7F-01D6360FBBFB}" type="pres">
      <dgm:prSet presAssocID="{81B44F2E-77A6-4619-B344-120770956877}" presName="text2" presStyleLbl="revTx" presStyleIdx="1" presStyleCnt="3">
        <dgm:presLayoutVars>
          <dgm:bulletEnabled val="1"/>
        </dgm:presLayoutVars>
      </dgm:prSet>
      <dgm:spPr/>
    </dgm:pt>
    <dgm:pt modelId="{45AECAEC-3909-4DAE-8FBA-86926CB1929E}" type="pres">
      <dgm:prSet presAssocID="{81B44F2E-77A6-4619-B344-120770956877}" presName="line2" presStyleLbl="callout" presStyleIdx="2" presStyleCnt="6"/>
      <dgm:spPr/>
    </dgm:pt>
    <dgm:pt modelId="{C2416E2B-8FBE-49A1-839D-63B5E4FB5588}" type="pres">
      <dgm:prSet presAssocID="{81B44F2E-77A6-4619-B344-120770956877}" presName="d2" presStyleLbl="callout" presStyleIdx="3" presStyleCnt="6"/>
      <dgm:spPr/>
    </dgm:pt>
    <dgm:pt modelId="{15ED801B-9208-49E4-857C-CC102FFD080D}" type="pres">
      <dgm:prSet presAssocID="{826B38A7-4A3D-4307-9147-C8431F1BF196}" presName="circle3" presStyleLbl="lnNode1" presStyleIdx="2" presStyleCnt="3"/>
      <dgm:spPr>
        <a:solidFill>
          <a:schemeClr val="tx2">
            <a:lumMod val="20000"/>
            <a:lumOff val="80000"/>
          </a:schemeClr>
        </a:solidFill>
      </dgm:spPr>
    </dgm:pt>
    <dgm:pt modelId="{FABBEAD4-7495-4C69-9271-C51A9E4AA4D3}" type="pres">
      <dgm:prSet presAssocID="{826B38A7-4A3D-4307-9147-C8431F1BF196}" presName="text3" presStyleLbl="revTx" presStyleIdx="2" presStyleCnt="3">
        <dgm:presLayoutVars>
          <dgm:bulletEnabled val="1"/>
        </dgm:presLayoutVars>
      </dgm:prSet>
      <dgm:spPr/>
    </dgm:pt>
    <dgm:pt modelId="{1B461FE9-53A3-427A-96BF-3A6B844A4DAF}" type="pres">
      <dgm:prSet presAssocID="{826B38A7-4A3D-4307-9147-C8431F1BF196}" presName="line3" presStyleLbl="callout" presStyleIdx="4" presStyleCnt="6"/>
      <dgm:spPr/>
    </dgm:pt>
    <dgm:pt modelId="{772F2B8D-A0E3-4005-8A13-1BEA60E76966}" type="pres">
      <dgm:prSet presAssocID="{826B38A7-4A3D-4307-9147-C8431F1BF196}" presName="d3" presStyleLbl="callout" presStyleIdx="5" presStyleCnt="6"/>
      <dgm:spPr/>
    </dgm:pt>
  </dgm:ptLst>
  <dgm:cxnLst>
    <dgm:cxn modelId="{59328C5D-011C-4336-8916-2F9A1FDFE48E}" type="presOf" srcId="{CC2B3214-2D02-44A7-93C8-7B0113DC2D2E}" destId="{5DAC628A-ADC4-4D3F-8FD9-6EBCE4E9761A}" srcOrd="0" destOrd="0" presId="urn:microsoft.com/office/officeart/2005/8/layout/target1"/>
    <dgm:cxn modelId="{FD578E63-B845-48C5-B400-CAB25B2E153A}" srcId="{0B3DD3BD-A670-4165-970C-A67E9DEA0FF2}" destId="{CC2B3214-2D02-44A7-93C8-7B0113DC2D2E}" srcOrd="0" destOrd="0" parTransId="{154A0671-67F4-4F0E-8C80-B977BDCEFFF0}" sibTransId="{AEBA33E4-8A0D-4289-B4B9-5A8C7756DF38}"/>
    <dgm:cxn modelId="{D3CF1848-798A-4C10-9E3E-87312863FC03}" srcId="{0B3DD3BD-A670-4165-970C-A67E9DEA0FF2}" destId="{826B38A7-4A3D-4307-9147-C8431F1BF196}" srcOrd="2" destOrd="0" parTransId="{D37AE090-829A-4737-BCD4-218E3EBC3B96}" sibTransId="{84C10039-C71B-4E5E-8400-A135CDB243E7}"/>
    <dgm:cxn modelId="{FC44E9A9-380A-42A3-9EA3-9F31FCBD2191}" type="presOf" srcId="{826B38A7-4A3D-4307-9147-C8431F1BF196}" destId="{FABBEAD4-7495-4C69-9271-C51A9E4AA4D3}" srcOrd="0" destOrd="0" presId="urn:microsoft.com/office/officeart/2005/8/layout/target1"/>
    <dgm:cxn modelId="{5CE368B5-F660-4A74-A652-7DF02283EC88}" srcId="{0B3DD3BD-A670-4165-970C-A67E9DEA0FF2}" destId="{81B44F2E-77A6-4619-B344-120770956877}" srcOrd="1" destOrd="0" parTransId="{591D8062-BE57-4EFD-B6FB-1DF8FE3F32DE}" sibTransId="{EBE1DD2F-2CC7-4BAB-B763-EC16236A1BBC}"/>
    <dgm:cxn modelId="{0E4B58EF-C5AD-4EFA-8E6C-4D2230BC9DF9}" type="presOf" srcId="{81B44F2E-77A6-4619-B344-120770956877}" destId="{AE7F5383-E636-478F-AE7F-01D6360FBBFB}" srcOrd="0" destOrd="0" presId="urn:microsoft.com/office/officeart/2005/8/layout/target1"/>
    <dgm:cxn modelId="{CCF993FB-5EDE-494C-98D5-26EBC9481C2C}" type="presOf" srcId="{0B3DD3BD-A670-4165-970C-A67E9DEA0FF2}" destId="{163E3E1A-8AC3-49D6-9AB9-C1B79113DEFF}" srcOrd="0" destOrd="0" presId="urn:microsoft.com/office/officeart/2005/8/layout/target1"/>
    <dgm:cxn modelId="{5E1C1294-51AC-4860-BB78-89107FE55B2E}" type="presParOf" srcId="{163E3E1A-8AC3-49D6-9AB9-C1B79113DEFF}" destId="{AC79A0B6-8D93-4A68-8FA9-2981D601B2CF}" srcOrd="0" destOrd="0" presId="urn:microsoft.com/office/officeart/2005/8/layout/target1"/>
    <dgm:cxn modelId="{913AE36F-5ACC-4996-9767-D35D2FB93EC7}" type="presParOf" srcId="{163E3E1A-8AC3-49D6-9AB9-C1B79113DEFF}" destId="{5DAC628A-ADC4-4D3F-8FD9-6EBCE4E9761A}" srcOrd="1" destOrd="0" presId="urn:microsoft.com/office/officeart/2005/8/layout/target1"/>
    <dgm:cxn modelId="{78950A4D-AD4A-441A-927C-2FB227539D18}" type="presParOf" srcId="{163E3E1A-8AC3-49D6-9AB9-C1B79113DEFF}" destId="{E3F5C5E6-0B8F-41B2-9801-F410A456C497}" srcOrd="2" destOrd="0" presId="urn:microsoft.com/office/officeart/2005/8/layout/target1"/>
    <dgm:cxn modelId="{920187C7-FA51-4A35-8258-83FBD4C16795}" type="presParOf" srcId="{163E3E1A-8AC3-49D6-9AB9-C1B79113DEFF}" destId="{F46DB0A7-EF52-4436-B5F5-C9F46CB573A1}" srcOrd="3" destOrd="0" presId="urn:microsoft.com/office/officeart/2005/8/layout/target1"/>
    <dgm:cxn modelId="{1D5E8528-2DB5-418E-8C71-5FC0D33F419D}" type="presParOf" srcId="{163E3E1A-8AC3-49D6-9AB9-C1B79113DEFF}" destId="{1C4669AE-1C3B-4DFE-8077-4EBEE2F11368}" srcOrd="4" destOrd="0" presId="urn:microsoft.com/office/officeart/2005/8/layout/target1"/>
    <dgm:cxn modelId="{4930F017-741C-4D6C-9877-D8303C64C280}" type="presParOf" srcId="{163E3E1A-8AC3-49D6-9AB9-C1B79113DEFF}" destId="{AE7F5383-E636-478F-AE7F-01D6360FBBFB}" srcOrd="5" destOrd="0" presId="urn:microsoft.com/office/officeart/2005/8/layout/target1"/>
    <dgm:cxn modelId="{5239ACC9-4F4D-4A91-8785-A1F4BEF00986}" type="presParOf" srcId="{163E3E1A-8AC3-49D6-9AB9-C1B79113DEFF}" destId="{45AECAEC-3909-4DAE-8FBA-86926CB1929E}" srcOrd="6" destOrd="0" presId="urn:microsoft.com/office/officeart/2005/8/layout/target1"/>
    <dgm:cxn modelId="{0A9A164F-0313-40E7-8354-97AB5B406A02}" type="presParOf" srcId="{163E3E1A-8AC3-49D6-9AB9-C1B79113DEFF}" destId="{C2416E2B-8FBE-49A1-839D-63B5E4FB5588}" srcOrd="7" destOrd="0" presId="urn:microsoft.com/office/officeart/2005/8/layout/target1"/>
    <dgm:cxn modelId="{505DFF4F-6879-48DC-8E41-41208BF9C84A}" type="presParOf" srcId="{163E3E1A-8AC3-49D6-9AB9-C1B79113DEFF}" destId="{15ED801B-9208-49E4-857C-CC102FFD080D}" srcOrd="8" destOrd="0" presId="urn:microsoft.com/office/officeart/2005/8/layout/target1"/>
    <dgm:cxn modelId="{748EFD7F-E618-41B2-AE2A-B676347DF2CE}" type="presParOf" srcId="{163E3E1A-8AC3-49D6-9AB9-C1B79113DEFF}" destId="{FABBEAD4-7495-4C69-9271-C51A9E4AA4D3}" srcOrd="9" destOrd="0" presId="urn:microsoft.com/office/officeart/2005/8/layout/target1"/>
    <dgm:cxn modelId="{DA0F23F9-0583-4E1C-AE79-80E741260F55}" type="presParOf" srcId="{163E3E1A-8AC3-49D6-9AB9-C1B79113DEFF}" destId="{1B461FE9-53A3-427A-96BF-3A6B844A4DAF}" srcOrd="10" destOrd="0" presId="urn:microsoft.com/office/officeart/2005/8/layout/target1"/>
    <dgm:cxn modelId="{C5968A4E-BAA0-4325-B783-D71DE730DCA9}" type="presParOf" srcId="{163E3E1A-8AC3-49D6-9AB9-C1B79113DEFF}" destId="{772F2B8D-A0E3-4005-8A13-1BEA60E76966}" srcOrd="11" destOrd="0" presId="urn:microsoft.com/office/officeart/2005/8/layout/targe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ADDE95-0F60-44F6-B1F4-7C00220C05A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62C726DD-B096-4D81-8446-0A6CB5951A64}">
      <dgm:prSet custT="1"/>
      <dgm:spPr>
        <a:solidFill>
          <a:srgbClr val="009EE0">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251458" tIns="53340" rIns="99568" bIns="53340" numCol="1" spcCol="1270" anchor="ctr" anchorCtr="0"/>
        <a:lstStyle/>
        <a:p>
          <a:pPr marL="0" lvl="0" indent="0" algn="l" defTabSz="622300">
            <a:lnSpc>
              <a:spcPct val="90000"/>
            </a:lnSpc>
            <a:spcBef>
              <a:spcPct val="0"/>
            </a:spcBef>
            <a:spcAft>
              <a:spcPct val="35000"/>
            </a:spcAft>
            <a:buNone/>
          </a:pPr>
          <a:r>
            <a:rPr lang="en-US" sz="1400" kern="1200" dirty="0">
              <a:solidFill>
                <a:prstClr val="white"/>
              </a:solidFill>
              <a:latin typeface="Segoe UI Semilight"/>
              <a:ea typeface="+mn-ea"/>
              <a:cs typeface="+mn-cs"/>
            </a:rPr>
            <a:t>Cloud-based central Authentication Solution</a:t>
          </a:r>
          <a:endParaRPr lang="de-DE" sz="1400" kern="1200" dirty="0">
            <a:solidFill>
              <a:prstClr val="white"/>
            </a:solidFill>
            <a:latin typeface="Segoe UI Semilight"/>
            <a:ea typeface="+mn-ea"/>
            <a:cs typeface="+mn-cs"/>
          </a:endParaRPr>
        </a:p>
      </dgm:t>
    </dgm:pt>
    <dgm:pt modelId="{B3E262A6-BCD6-41AF-9BBF-AF2C514F7DBA}" type="parTrans" cxnId="{747C0CC6-11DB-4F5C-9A01-4903EB61ADD6}">
      <dgm:prSet/>
      <dgm:spPr/>
      <dgm:t>
        <a:bodyPr/>
        <a:lstStyle/>
        <a:p>
          <a:pPr algn="l"/>
          <a:endParaRPr lang="de-DE"/>
        </a:p>
      </dgm:t>
    </dgm:pt>
    <dgm:pt modelId="{95BCAFA1-9D37-47A0-A92E-101EC0D5F465}" type="sibTrans" cxnId="{747C0CC6-11DB-4F5C-9A01-4903EB61ADD6}">
      <dgm:prSet/>
      <dgm:spPr/>
      <dgm:t>
        <a:bodyPr/>
        <a:lstStyle/>
        <a:p>
          <a:pPr algn="l"/>
          <a:endParaRPr lang="de-DE"/>
        </a:p>
      </dgm:t>
    </dgm:pt>
    <dgm:pt modelId="{CE136CBC-C8E1-4932-AA7B-B05C90954DFD}">
      <dgm:prSet/>
      <dgm:spPr/>
      <dgm:t>
        <a:bodyPr/>
        <a:lstStyle/>
        <a:p>
          <a:pPr algn="l"/>
          <a:r>
            <a:rPr lang="en-US" dirty="0"/>
            <a:t>Extends Azure AD</a:t>
          </a:r>
          <a:endParaRPr lang="de-DE" dirty="0"/>
        </a:p>
      </dgm:t>
    </dgm:pt>
    <dgm:pt modelId="{C20E4BA4-7C12-452A-A762-CBD2A016D290}" type="parTrans" cxnId="{730067DC-9EEF-4EBD-AC0A-6B1C0AD34C21}">
      <dgm:prSet/>
      <dgm:spPr/>
      <dgm:t>
        <a:bodyPr/>
        <a:lstStyle/>
        <a:p>
          <a:pPr algn="l"/>
          <a:endParaRPr lang="de-DE"/>
        </a:p>
      </dgm:t>
    </dgm:pt>
    <dgm:pt modelId="{EEFD9D79-0955-4614-81B1-31073E5A6438}" type="sibTrans" cxnId="{730067DC-9EEF-4EBD-AC0A-6B1C0AD34C21}">
      <dgm:prSet/>
      <dgm:spPr/>
      <dgm:t>
        <a:bodyPr/>
        <a:lstStyle/>
        <a:p>
          <a:pPr algn="l"/>
          <a:endParaRPr lang="de-DE"/>
        </a:p>
      </dgm:t>
    </dgm:pt>
    <dgm:pt modelId="{BBDBB29C-72B5-4466-A119-53E078BA5B8C}">
      <dgm:prSet/>
      <dgm:spPr/>
      <dgm:t>
        <a:bodyPr/>
        <a:lstStyle/>
        <a:p>
          <a:pPr algn="l"/>
          <a:r>
            <a:rPr lang="en-US" dirty="0"/>
            <a:t>Connecting all public-facing apps</a:t>
          </a:r>
          <a:r>
            <a:rPr lang="en-US"/>
            <a:t>, APIs </a:t>
          </a:r>
          <a:r>
            <a:rPr lang="en-US" dirty="0"/>
            <a:t>or modern applications</a:t>
          </a:r>
          <a:endParaRPr lang="de-DE" dirty="0"/>
        </a:p>
      </dgm:t>
    </dgm:pt>
    <dgm:pt modelId="{38528709-B6A3-44E6-A23E-BD49A3DBDC91}" type="parTrans" cxnId="{18720D46-E642-4F95-A458-2BFA8F189E68}">
      <dgm:prSet/>
      <dgm:spPr/>
      <dgm:t>
        <a:bodyPr/>
        <a:lstStyle/>
        <a:p>
          <a:pPr algn="l"/>
          <a:endParaRPr lang="de-DE"/>
        </a:p>
      </dgm:t>
    </dgm:pt>
    <dgm:pt modelId="{AC3DDC6E-473A-407D-8BE8-EF067876EE21}" type="sibTrans" cxnId="{18720D46-E642-4F95-A458-2BFA8F189E68}">
      <dgm:prSet/>
      <dgm:spPr/>
      <dgm:t>
        <a:bodyPr/>
        <a:lstStyle/>
        <a:p>
          <a:pPr algn="l"/>
          <a:endParaRPr lang="de-DE"/>
        </a:p>
      </dgm:t>
    </dgm:pt>
    <dgm:pt modelId="{9C9BC86E-85E8-486F-BD34-51A39BE23786}">
      <dgm:prSet/>
      <dgm:spPr/>
      <dgm:t>
        <a:bodyPr/>
        <a:lstStyle/>
        <a:p>
          <a:pPr algn="l"/>
          <a:r>
            <a:rPr lang="en-US" dirty="0"/>
            <a:t>Using Social identity, Enterprise identity or local account</a:t>
          </a:r>
          <a:endParaRPr lang="de-DE" dirty="0"/>
        </a:p>
      </dgm:t>
    </dgm:pt>
    <dgm:pt modelId="{AFC65CDB-EEEF-44AE-A2E0-608E21196853}" type="parTrans" cxnId="{90D52143-99DD-4280-8C1B-8C9CF4E99439}">
      <dgm:prSet/>
      <dgm:spPr/>
      <dgm:t>
        <a:bodyPr/>
        <a:lstStyle/>
        <a:p>
          <a:pPr algn="l"/>
          <a:endParaRPr lang="de-DE"/>
        </a:p>
      </dgm:t>
    </dgm:pt>
    <dgm:pt modelId="{2D00AB85-247C-4E73-A085-ECB25092CB5D}" type="sibTrans" cxnId="{90D52143-99DD-4280-8C1B-8C9CF4E99439}">
      <dgm:prSet/>
      <dgm:spPr/>
      <dgm:t>
        <a:bodyPr/>
        <a:lstStyle/>
        <a:p>
          <a:pPr algn="l"/>
          <a:endParaRPr lang="de-DE"/>
        </a:p>
      </dgm:t>
    </dgm:pt>
    <dgm:pt modelId="{69B38BC4-D7D4-4F1B-8C26-265D300C4341}">
      <dgm:prSet/>
      <dgm:spPr/>
      <dgm:t>
        <a:bodyPr/>
        <a:lstStyle/>
        <a:p>
          <a:pPr algn="l"/>
          <a:r>
            <a:rPr lang="en-US"/>
            <a:t>Customized and branded</a:t>
          </a:r>
          <a:endParaRPr lang="de-DE"/>
        </a:p>
      </dgm:t>
    </dgm:pt>
    <dgm:pt modelId="{8C0387EC-BAF5-4113-8E26-94A1D59ACC43}" type="parTrans" cxnId="{BF6F7766-2920-41AC-A8F7-6D852A4F307F}">
      <dgm:prSet/>
      <dgm:spPr/>
      <dgm:t>
        <a:bodyPr/>
        <a:lstStyle/>
        <a:p>
          <a:pPr algn="l"/>
          <a:endParaRPr lang="de-DE"/>
        </a:p>
      </dgm:t>
    </dgm:pt>
    <dgm:pt modelId="{34FF05CC-116B-4559-B3D6-7C6BD95CDFB0}" type="sibTrans" cxnId="{BF6F7766-2920-41AC-A8F7-6D852A4F307F}">
      <dgm:prSet/>
      <dgm:spPr/>
      <dgm:t>
        <a:bodyPr/>
        <a:lstStyle/>
        <a:p>
          <a:pPr algn="l"/>
          <a:endParaRPr lang="de-DE"/>
        </a:p>
      </dgm:t>
    </dgm:pt>
    <dgm:pt modelId="{4C1BEC2F-DF9A-4A94-9EDC-CBF8C6610576}">
      <dgm:prSet/>
      <dgm:spPr/>
      <dgm:t>
        <a:bodyPr/>
        <a:lstStyle/>
        <a:p>
          <a:pPr algn="l"/>
          <a:r>
            <a:rPr lang="en-US" dirty="0"/>
            <a:t>Capture user profile and analytic information</a:t>
          </a:r>
          <a:endParaRPr lang="de-DE" dirty="0"/>
        </a:p>
      </dgm:t>
    </dgm:pt>
    <dgm:pt modelId="{E3E8D438-4B9B-4DA3-843F-75C8EED76BA6}" type="parTrans" cxnId="{3805EA11-4298-4533-987D-8F836F3F6B91}">
      <dgm:prSet/>
      <dgm:spPr/>
      <dgm:t>
        <a:bodyPr/>
        <a:lstStyle/>
        <a:p>
          <a:pPr algn="l"/>
          <a:endParaRPr lang="de-DE"/>
        </a:p>
      </dgm:t>
    </dgm:pt>
    <dgm:pt modelId="{82A67355-D076-470D-8988-B58551404EA5}" type="sibTrans" cxnId="{3805EA11-4298-4533-987D-8F836F3F6B91}">
      <dgm:prSet/>
      <dgm:spPr/>
      <dgm:t>
        <a:bodyPr/>
        <a:lstStyle/>
        <a:p>
          <a:pPr algn="l"/>
          <a:endParaRPr lang="de-DE"/>
        </a:p>
      </dgm:t>
    </dgm:pt>
    <dgm:pt modelId="{9FB30C7B-E3DE-4A8A-A076-BDE451A4C7CA}" type="pres">
      <dgm:prSet presAssocID="{4FADDE95-0F60-44F6-B1F4-7C00220C05A6}" presName="linearFlow" presStyleCnt="0">
        <dgm:presLayoutVars>
          <dgm:dir/>
          <dgm:resizeHandles val="exact"/>
        </dgm:presLayoutVars>
      </dgm:prSet>
      <dgm:spPr/>
    </dgm:pt>
    <dgm:pt modelId="{942402A3-1EC2-4092-B0E8-3FD09112F28B}" type="pres">
      <dgm:prSet presAssocID="{62C726DD-B096-4D81-8446-0A6CB5951A64}" presName="composite" presStyleCnt="0"/>
      <dgm:spPr/>
    </dgm:pt>
    <dgm:pt modelId="{F8BC526E-4D8D-44D4-8FCF-D7BF2F6775D1}" type="pres">
      <dgm:prSet presAssocID="{62C726DD-B096-4D81-8446-0A6CB5951A64}"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44325D9-AE2B-455F-800D-6BFA41AD1436}" type="pres">
      <dgm:prSet presAssocID="{62C726DD-B096-4D81-8446-0A6CB5951A64}" presName="txShp" presStyleLbl="node1" presStyleIdx="0" presStyleCnt="6">
        <dgm:presLayoutVars>
          <dgm:bulletEnabled val="1"/>
        </dgm:presLayoutVars>
      </dgm:prSet>
      <dgm:spPr>
        <a:xfrm rot="10800000">
          <a:off x="1294276" y="1755"/>
          <a:ext cx="4572492" cy="570235"/>
        </a:xfrm>
        <a:prstGeom prst="homePlate">
          <a:avLst/>
        </a:prstGeom>
      </dgm:spPr>
    </dgm:pt>
    <dgm:pt modelId="{C8491414-F0AD-4642-8EA1-05208B643288}" type="pres">
      <dgm:prSet presAssocID="{95BCAFA1-9D37-47A0-A92E-101EC0D5F465}" presName="spacing" presStyleCnt="0"/>
      <dgm:spPr/>
    </dgm:pt>
    <dgm:pt modelId="{BCE9D715-C326-4A0E-86B2-8B279A327F20}" type="pres">
      <dgm:prSet presAssocID="{CE136CBC-C8E1-4932-AA7B-B05C90954DFD}" presName="composite" presStyleCnt="0"/>
      <dgm:spPr/>
    </dgm:pt>
    <dgm:pt modelId="{03BEAC47-38BE-47A6-AED7-40DBBDE31FBC}" type="pres">
      <dgm:prSet presAssocID="{CE136CBC-C8E1-4932-AA7B-B05C90954DFD}" presName="imgShp" presStyleLbl="fgImgPlace1" presStyleIdx="1" presStyleCnt="6"/>
      <dgm:spPr>
        <a:blipFill>
          <a:blip xmlns:r="http://schemas.openxmlformats.org/officeDocument/2006/relationships" r:embed="rId1"/>
          <a:srcRect/>
          <a:stretch>
            <a:fillRect/>
          </a:stretch>
        </a:blipFill>
      </dgm:spPr>
    </dgm:pt>
    <dgm:pt modelId="{CF5EA572-C2EB-4AA9-BB90-0012AE94910B}" type="pres">
      <dgm:prSet presAssocID="{CE136CBC-C8E1-4932-AA7B-B05C90954DFD}" presName="txShp" presStyleLbl="node1" presStyleIdx="1" presStyleCnt="6">
        <dgm:presLayoutVars>
          <dgm:bulletEnabled val="1"/>
        </dgm:presLayoutVars>
      </dgm:prSet>
      <dgm:spPr/>
    </dgm:pt>
    <dgm:pt modelId="{15B59E14-D6D5-44E4-B113-C9116C024AFF}" type="pres">
      <dgm:prSet presAssocID="{EEFD9D79-0955-4614-81B1-31073E5A6438}" presName="spacing" presStyleCnt="0"/>
      <dgm:spPr/>
    </dgm:pt>
    <dgm:pt modelId="{A31DF954-171A-410E-B1C4-DF3BEFE38110}" type="pres">
      <dgm:prSet presAssocID="{BBDBB29C-72B5-4466-A119-53E078BA5B8C}" presName="composite" presStyleCnt="0"/>
      <dgm:spPr/>
    </dgm:pt>
    <dgm:pt modelId="{1ABA59D0-6DE8-4484-8E80-595A1B19C38F}" type="pres">
      <dgm:prSet presAssocID="{BBDBB29C-72B5-4466-A119-53E078BA5B8C}"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47B78E4-A0B8-4276-BFCF-6061764DE8B3}" type="pres">
      <dgm:prSet presAssocID="{BBDBB29C-72B5-4466-A119-53E078BA5B8C}" presName="txShp" presStyleLbl="node1" presStyleIdx="2" presStyleCnt="6">
        <dgm:presLayoutVars>
          <dgm:bulletEnabled val="1"/>
        </dgm:presLayoutVars>
      </dgm:prSet>
      <dgm:spPr/>
    </dgm:pt>
    <dgm:pt modelId="{69D8A14E-93FB-46E9-ADBF-FDF798CF2CD4}" type="pres">
      <dgm:prSet presAssocID="{AC3DDC6E-473A-407D-8BE8-EF067876EE21}" presName="spacing" presStyleCnt="0"/>
      <dgm:spPr/>
    </dgm:pt>
    <dgm:pt modelId="{3DB98D83-A6DC-4A64-819B-E60259DF7E45}" type="pres">
      <dgm:prSet presAssocID="{9C9BC86E-85E8-486F-BD34-51A39BE23786}" presName="composite" presStyleCnt="0"/>
      <dgm:spPr/>
    </dgm:pt>
    <dgm:pt modelId="{DC0DE7DB-ACE2-4C2D-94CC-C05EAC7A451E}" type="pres">
      <dgm:prSet presAssocID="{9C9BC86E-85E8-486F-BD34-51A39BE23786}"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BF283F6-F57A-4838-9511-D079E8ED600B}" type="pres">
      <dgm:prSet presAssocID="{9C9BC86E-85E8-486F-BD34-51A39BE23786}" presName="txShp" presStyleLbl="node1" presStyleIdx="3" presStyleCnt="6">
        <dgm:presLayoutVars>
          <dgm:bulletEnabled val="1"/>
        </dgm:presLayoutVars>
      </dgm:prSet>
      <dgm:spPr/>
    </dgm:pt>
    <dgm:pt modelId="{34E3B924-8599-4435-9513-24F15FA77BD3}" type="pres">
      <dgm:prSet presAssocID="{2D00AB85-247C-4E73-A085-ECB25092CB5D}" presName="spacing" presStyleCnt="0"/>
      <dgm:spPr/>
    </dgm:pt>
    <dgm:pt modelId="{21FA84F5-6D85-419E-9396-92217A278F70}" type="pres">
      <dgm:prSet presAssocID="{69B38BC4-D7D4-4F1B-8C26-265D300C4341}" presName="composite" presStyleCnt="0"/>
      <dgm:spPr/>
    </dgm:pt>
    <dgm:pt modelId="{150BCB1F-4769-4FD2-B74E-FC42032DB816}" type="pres">
      <dgm:prSet presAssocID="{69B38BC4-D7D4-4F1B-8C26-265D300C4341}"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4A9B879-D661-4467-A2FE-4CC3FB29C08C}" type="pres">
      <dgm:prSet presAssocID="{69B38BC4-D7D4-4F1B-8C26-265D300C4341}" presName="txShp" presStyleLbl="node1" presStyleIdx="4" presStyleCnt="6">
        <dgm:presLayoutVars>
          <dgm:bulletEnabled val="1"/>
        </dgm:presLayoutVars>
      </dgm:prSet>
      <dgm:spPr/>
    </dgm:pt>
    <dgm:pt modelId="{BFDFAABE-19A0-4B61-9995-F51B00823AA6}" type="pres">
      <dgm:prSet presAssocID="{34FF05CC-116B-4559-B3D6-7C6BD95CDFB0}" presName="spacing" presStyleCnt="0"/>
      <dgm:spPr/>
    </dgm:pt>
    <dgm:pt modelId="{4D05F566-EE6F-4ABA-B9CC-F2FFC68C6EF7}" type="pres">
      <dgm:prSet presAssocID="{4C1BEC2F-DF9A-4A94-9EDC-CBF8C6610576}" presName="composite" presStyleCnt="0"/>
      <dgm:spPr/>
    </dgm:pt>
    <dgm:pt modelId="{D2512D0A-A623-4396-826C-54F2B0BE3D87}" type="pres">
      <dgm:prSet presAssocID="{4C1BEC2F-DF9A-4A94-9EDC-CBF8C6610576}" presName="imgShp" presStyleLbl="fgImgPlace1" presStyleIdx="5"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90BE889-EAF9-4BF5-BAE3-0FF4E07689E3}" type="pres">
      <dgm:prSet presAssocID="{4C1BEC2F-DF9A-4A94-9EDC-CBF8C6610576}" presName="txShp" presStyleLbl="node1" presStyleIdx="5" presStyleCnt="6">
        <dgm:presLayoutVars>
          <dgm:bulletEnabled val="1"/>
        </dgm:presLayoutVars>
      </dgm:prSet>
      <dgm:spPr/>
    </dgm:pt>
  </dgm:ptLst>
  <dgm:cxnLst>
    <dgm:cxn modelId="{97B29808-FF3F-4494-870F-B8BA576835B9}" type="presOf" srcId="{BBDBB29C-72B5-4466-A119-53E078BA5B8C}" destId="{F47B78E4-A0B8-4276-BFCF-6061764DE8B3}" srcOrd="0" destOrd="0" presId="urn:microsoft.com/office/officeart/2005/8/layout/vList3"/>
    <dgm:cxn modelId="{D5B0A30C-1E90-4088-ABCF-7CD22A524219}" type="presOf" srcId="{4C1BEC2F-DF9A-4A94-9EDC-CBF8C6610576}" destId="{D90BE889-EAF9-4BF5-BAE3-0FF4E07689E3}" srcOrd="0" destOrd="0" presId="urn:microsoft.com/office/officeart/2005/8/layout/vList3"/>
    <dgm:cxn modelId="{3805EA11-4298-4533-987D-8F836F3F6B91}" srcId="{4FADDE95-0F60-44F6-B1F4-7C00220C05A6}" destId="{4C1BEC2F-DF9A-4A94-9EDC-CBF8C6610576}" srcOrd="5" destOrd="0" parTransId="{E3E8D438-4B9B-4DA3-843F-75C8EED76BA6}" sibTransId="{82A67355-D076-470D-8988-B58551404EA5}"/>
    <dgm:cxn modelId="{23067E31-CA2D-475C-80F6-793CB1084A29}" type="presOf" srcId="{CE136CBC-C8E1-4932-AA7B-B05C90954DFD}" destId="{CF5EA572-C2EB-4AA9-BB90-0012AE94910B}" srcOrd="0" destOrd="0" presId="urn:microsoft.com/office/officeart/2005/8/layout/vList3"/>
    <dgm:cxn modelId="{2C40DE3D-8304-46D4-8FBF-B766B277ECE0}" type="presOf" srcId="{4FADDE95-0F60-44F6-B1F4-7C00220C05A6}" destId="{9FB30C7B-E3DE-4A8A-A076-BDE451A4C7CA}" srcOrd="0" destOrd="0" presId="urn:microsoft.com/office/officeart/2005/8/layout/vList3"/>
    <dgm:cxn modelId="{2B5BEE5F-B855-4443-B0AA-A308DAA8D0EC}" type="presOf" srcId="{62C726DD-B096-4D81-8446-0A6CB5951A64}" destId="{944325D9-AE2B-455F-800D-6BFA41AD1436}" srcOrd="0" destOrd="0" presId="urn:microsoft.com/office/officeart/2005/8/layout/vList3"/>
    <dgm:cxn modelId="{90D52143-99DD-4280-8C1B-8C9CF4E99439}" srcId="{4FADDE95-0F60-44F6-B1F4-7C00220C05A6}" destId="{9C9BC86E-85E8-486F-BD34-51A39BE23786}" srcOrd="3" destOrd="0" parTransId="{AFC65CDB-EEEF-44AE-A2E0-608E21196853}" sibTransId="{2D00AB85-247C-4E73-A085-ECB25092CB5D}"/>
    <dgm:cxn modelId="{18720D46-E642-4F95-A458-2BFA8F189E68}" srcId="{4FADDE95-0F60-44F6-B1F4-7C00220C05A6}" destId="{BBDBB29C-72B5-4466-A119-53E078BA5B8C}" srcOrd="2" destOrd="0" parTransId="{38528709-B6A3-44E6-A23E-BD49A3DBDC91}" sibTransId="{AC3DDC6E-473A-407D-8BE8-EF067876EE21}"/>
    <dgm:cxn modelId="{BF6F7766-2920-41AC-A8F7-6D852A4F307F}" srcId="{4FADDE95-0F60-44F6-B1F4-7C00220C05A6}" destId="{69B38BC4-D7D4-4F1B-8C26-265D300C4341}" srcOrd="4" destOrd="0" parTransId="{8C0387EC-BAF5-4113-8E26-94A1D59ACC43}" sibTransId="{34FF05CC-116B-4559-B3D6-7C6BD95CDFB0}"/>
    <dgm:cxn modelId="{FA8D6E6E-276C-47B1-973A-DE3A8FC657D1}" type="presOf" srcId="{9C9BC86E-85E8-486F-BD34-51A39BE23786}" destId="{BBF283F6-F57A-4838-9511-D079E8ED600B}" srcOrd="0" destOrd="0" presId="urn:microsoft.com/office/officeart/2005/8/layout/vList3"/>
    <dgm:cxn modelId="{B8EFC34F-22AA-4053-9563-8FCDCF8C3EC2}" type="presOf" srcId="{69B38BC4-D7D4-4F1B-8C26-265D300C4341}" destId="{64A9B879-D661-4467-A2FE-4CC3FB29C08C}" srcOrd="0" destOrd="0" presId="urn:microsoft.com/office/officeart/2005/8/layout/vList3"/>
    <dgm:cxn modelId="{747C0CC6-11DB-4F5C-9A01-4903EB61ADD6}" srcId="{4FADDE95-0F60-44F6-B1F4-7C00220C05A6}" destId="{62C726DD-B096-4D81-8446-0A6CB5951A64}" srcOrd="0" destOrd="0" parTransId="{B3E262A6-BCD6-41AF-9BBF-AF2C514F7DBA}" sibTransId="{95BCAFA1-9D37-47A0-A92E-101EC0D5F465}"/>
    <dgm:cxn modelId="{730067DC-9EEF-4EBD-AC0A-6B1C0AD34C21}" srcId="{4FADDE95-0F60-44F6-B1F4-7C00220C05A6}" destId="{CE136CBC-C8E1-4932-AA7B-B05C90954DFD}" srcOrd="1" destOrd="0" parTransId="{C20E4BA4-7C12-452A-A762-CBD2A016D290}" sibTransId="{EEFD9D79-0955-4614-81B1-31073E5A6438}"/>
    <dgm:cxn modelId="{793EC437-676C-40EB-ADFC-511197A0FFA6}" type="presParOf" srcId="{9FB30C7B-E3DE-4A8A-A076-BDE451A4C7CA}" destId="{942402A3-1EC2-4092-B0E8-3FD09112F28B}" srcOrd="0" destOrd="0" presId="urn:microsoft.com/office/officeart/2005/8/layout/vList3"/>
    <dgm:cxn modelId="{80C0AF39-64B1-4913-8A32-319AC8E192FF}" type="presParOf" srcId="{942402A3-1EC2-4092-B0E8-3FD09112F28B}" destId="{F8BC526E-4D8D-44D4-8FCF-D7BF2F6775D1}" srcOrd="0" destOrd="0" presId="urn:microsoft.com/office/officeart/2005/8/layout/vList3"/>
    <dgm:cxn modelId="{2AEB663D-4E87-48DB-B1BF-CD671F3760BA}" type="presParOf" srcId="{942402A3-1EC2-4092-B0E8-3FD09112F28B}" destId="{944325D9-AE2B-455F-800D-6BFA41AD1436}" srcOrd="1" destOrd="0" presId="urn:microsoft.com/office/officeart/2005/8/layout/vList3"/>
    <dgm:cxn modelId="{2D1E7513-9953-4C19-8439-B2F94F71319B}" type="presParOf" srcId="{9FB30C7B-E3DE-4A8A-A076-BDE451A4C7CA}" destId="{C8491414-F0AD-4642-8EA1-05208B643288}" srcOrd="1" destOrd="0" presId="urn:microsoft.com/office/officeart/2005/8/layout/vList3"/>
    <dgm:cxn modelId="{743F9AF8-C1CA-44B4-9BE4-E3EA85E93D65}" type="presParOf" srcId="{9FB30C7B-E3DE-4A8A-A076-BDE451A4C7CA}" destId="{BCE9D715-C326-4A0E-86B2-8B279A327F20}" srcOrd="2" destOrd="0" presId="urn:microsoft.com/office/officeart/2005/8/layout/vList3"/>
    <dgm:cxn modelId="{827B75E3-D9B5-4F0C-BF36-393B891F8102}" type="presParOf" srcId="{BCE9D715-C326-4A0E-86B2-8B279A327F20}" destId="{03BEAC47-38BE-47A6-AED7-40DBBDE31FBC}" srcOrd="0" destOrd="0" presId="urn:microsoft.com/office/officeart/2005/8/layout/vList3"/>
    <dgm:cxn modelId="{08B1A742-C96D-4166-9965-EB77D25042FE}" type="presParOf" srcId="{BCE9D715-C326-4A0E-86B2-8B279A327F20}" destId="{CF5EA572-C2EB-4AA9-BB90-0012AE94910B}" srcOrd="1" destOrd="0" presId="urn:microsoft.com/office/officeart/2005/8/layout/vList3"/>
    <dgm:cxn modelId="{54986D0F-F239-4D1D-867C-5E754BC03BE0}" type="presParOf" srcId="{9FB30C7B-E3DE-4A8A-A076-BDE451A4C7CA}" destId="{15B59E14-D6D5-44E4-B113-C9116C024AFF}" srcOrd="3" destOrd="0" presId="urn:microsoft.com/office/officeart/2005/8/layout/vList3"/>
    <dgm:cxn modelId="{024F49C4-65E2-4F08-8D75-2066B5F35877}" type="presParOf" srcId="{9FB30C7B-E3DE-4A8A-A076-BDE451A4C7CA}" destId="{A31DF954-171A-410E-B1C4-DF3BEFE38110}" srcOrd="4" destOrd="0" presId="urn:microsoft.com/office/officeart/2005/8/layout/vList3"/>
    <dgm:cxn modelId="{84C29E87-2AD7-4A8F-8C4C-5DD91B5059C7}" type="presParOf" srcId="{A31DF954-171A-410E-B1C4-DF3BEFE38110}" destId="{1ABA59D0-6DE8-4484-8E80-595A1B19C38F}" srcOrd="0" destOrd="0" presId="urn:microsoft.com/office/officeart/2005/8/layout/vList3"/>
    <dgm:cxn modelId="{BF6CB308-59E2-433D-B013-9BC523BFAF1A}" type="presParOf" srcId="{A31DF954-171A-410E-B1C4-DF3BEFE38110}" destId="{F47B78E4-A0B8-4276-BFCF-6061764DE8B3}" srcOrd="1" destOrd="0" presId="urn:microsoft.com/office/officeart/2005/8/layout/vList3"/>
    <dgm:cxn modelId="{3B2D3E0E-C9FC-4FEA-9647-AA3A4A6ABA95}" type="presParOf" srcId="{9FB30C7B-E3DE-4A8A-A076-BDE451A4C7CA}" destId="{69D8A14E-93FB-46E9-ADBF-FDF798CF2CD4}" srcOrd="5" destOrd="0" presId="urn:microsoft.com/office/officeart/2005/8/layout/vList3"/>
    <dgm:cxn modelId="{1685CA65-7439-4060-9340-05D76CD5796C}" type="presParOf" srcId="{9FB30C7B-E3DE-4A8A-A076-BDE451A4C7CA}" destId="{3DB98D83-A6DC-4A64-819B-E60259DF7E45}" srcOrd="6" destOrd="0" presId="urn:microsoft.com/office/officeart/2005/8/layout/vList3"/>
    <dgm:cxn modelId="{A8E3A0BC-6446-409E-888D-8415C1010164}" type="presParOf" srcId="{3DB98D83-A6DC-4A64-819B-E60259DF7E45}" destId="{DC0DE7DB-ACE2-4C2D-94CC-C05EAC7A451E}" srcOrd="0" destOrd="0" presId="urn:microsoft.com/office/officeart/2005/8/layout/vList3"/>
    <dgm:cxn modelId="{E6431BC5-FE03-4BDC-8131-A1DB3E6096EF}" type="presParOf" srcId="{3DB98D83-A6DC-4A64-819B-E60259DF7E45}" destId="{BBF283F6-F57A-4838-9511-D079E8ED600B}" srcOrd="1" destOrd="0" presId="urn:microsoft.com/office/officeart/2005/8/layout/vList3"/>
    <dgm:cxn modelId="{1E754265-B213-432E-B739-8ED22182EF21}" type="presParOf" srcId="{9FB30C7B-E3DE-4A8A-A076-BDE451A4C7CA}" destId="{34E3B924-8599-4435-9513-24F15FA77BD3}" srcOrd="7" destOrd="0" presId="urn:microsoft.com/office/officeart/2005/8/layout/vList3"/>
    <dgm:cxn modelId="{02467241-CF77-4AEE-9FAD-3D511165A240}" type="presParOf" srcId="{9FB30C7B-E3DE-4A8A-A076-BDE451A4C7CA}" destId="{21FA84F5-6D85-419E-9396-92217A278F70}" srcOrd="8" destOrd="0" presId="urn:microsoft.com/office/officeart/2005/8/layout/vList3"/>
    <dgm:cxn modelId="{F6836975-CF00-41B1-B38B-7593E631D812}" type="presParOf" srcId="{21FA84F5-6D85-419E-9396-92217A278F70}" destId="{150BCB1F-4769-4FD2-B74E-FC42032DB816}" srcOrd="0" destOrd="0" presId="urn:microsoft.com/office/officeart/2005/8/layout/vList3"/>
    <dgm:cxn modelId="{857AE508-C3C8-425F-836F-31F67432215D}" type="presParOf" srcId="{21FA84F5-6D85-419E-9396-92217A278F70}" destId="{64A9B879-D661-4467-A2FE-4CC3FB29C08C}" srcOrd="1" destOrd="0" presId="urn:microsoft.com/office/officeart/2005/8/layout/vList3"/>
    <dgm:cxn modelId="{BD14357B-0B1F-4FCA-B27C-4526117591E2}" type="presParOf" srcId="{9FB30C7B-E3DE-4A8A-A076-BDE451A4C7CA}" destId="{BFDFAABE-19A0-4B61-9995-F51B00823AA6}" srcOrd="9" destOrd="0" presId="urn:microsoft.com/office/officeart/2005/8/layout/vList3"/>
    <dgm:cxn modelId="{8A6C02A3-55B1-4660-A8C2-610BAF26D63B}" type="presParOf" srcId="{9FB30C7B-E3DE-4A8A-A076-BDE451A4C7CA}" destId="{4D05F566-EE6F-4ABA-B9CC-F2FFC68C6EF7}" srcOrd="10" destOrd="0" presId="urn:microsoft.com/office/officeart/2005/8/layout/vList3"/>
    <dgm:cxn modelId="{BC9D61CC-2F6D-437A-B72E-C475406D777B}" type="presParOf" srcId="{4D05F566-EE6F-4ABA-B9CC-F2FFC68C6EF7}" destId="{D2512D0A-A623-4396-826C-54F2B0BE3D87}" srcOrd="0" destOrd="0" presId="urn:microsoft.com/office/officeart/2005/8/layout/vList3"/>
    <dgm:cxn modelId="{9D328A6E-4EA4-41C0-8D26-9A26C0B4918F}" type="presParOf" srcId="{4D05F566-EE6F-4ABA-B9CC-F2FFC68C6EF7}" destId="{D90BE889-EAF9-4BF5-BAE3-0FF4E07689E3}"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ADDE95-0F60-44F6-B1F4-7C00220C05A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62C726DD-B096-4D81-8446-0A6CB5951A64}">
      <dgm:prSet custT="1"/>
      <dgm:spPr>
        <a:solidFill>
          <a:srgbClr val="009EE0">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385153" tIns="64770" rIns="120904" bIns="64770" numCol="1" spcCol="1270" anchor="ctr" anchorCtr="0"/>
        <a:lstStyle/>
        <a:p>
          <a:pPr marL="0" lvl="0" indent="0" algn="l" defTabSz="755650">
            <a:lnSpc>
              <a:spcPct val="90000"/>
            </a:lnSpc>
            <a:spcBef>
              <a:spcPct val="0"/>
            </a:spcBef>
            <a:spcAft>
              <a:spcPct val="35000"/>
            </a:spcAft>
            <a:buNone/>
          </a:pPr>
          <a:r>
            <a:rPr lang="en-US" sz="1700" kern="1200" dirty="0">
              <a:solidFill>
                <a:prstClr val="white"/>
              </a:solidFill>
              <a:latin typeface="Segoe UI Semilight"/>
              <a:ea typeface="+mn-ea"/>
              <a:cs typeface="+mn-cs"/>
            </a:rPr>
            <a:t>Provide Single sign on for any API, web and mobile application</a:t>
          </a:r>
          <a:endParaRPr lang="de-DE" sz="1700" kern="1200" dirty="0">
            <a:solidFill>
              <a:prstClr val="white"/>
            </a:solidFill>
            <a:latin typeface="Segoe UI Semilight"/>
            <a:ea typeface="+mn-ea"/>
            <a:cs typeface="+mn-cs"/>
          </a:endParaRPr>
        </a:p>
      </dgm:t>
    </dgm:pt>
    <dgm:pt modelId="{B3E262A6-BCD6-41AF-9BBF-AF2C514F7DBA}" type="parTrans" cxnId="{747C0CC6-11DB-4F5C-9A01-4903EB61ADD6}">
      <dgm:prSet/>
      <dgm:spPr/>
      <dgm:t>
        <a:bodyPr/>
        <a:lstStyle/>
        <a:p>
          <a:pPr algn="l"/>
          <a:endParaRPr lang="de-DE"/>
        </a:p>
      </dgm:t>
    </dgm:pt>
    <dgm:pt modelId="{95BCAFA1-9D37-47A0-A92E-101EC0D5F465}" type="sibTrans" cxnId="{747C0CC6-11DB-4F5C-9A01-4903EB61ADD6}">
      <dgm:prSet/>
      <dgm:spPr/>
      <dgm:t>
        <a:bodyPr/>
        <a:lstStyle/>
        <a:p>
          <a:pPr algn="l"/>
          <a:endParaRPr lang="de-DE"/>
        </a:p>
      </dgm:t>
    </dgm:pt>
    <dgm:pt modelId="{9A01AD32-9E2A-475E-BA9B-F244D01D1B17}">
      <dgm:prSet/>
      <dgm:spPr/>
      <dgm:t>
        <a:bodyPr/>
        <a:lstStyle/>
        <a:p>
          <a:pPr algn="l"/>
          <a:r>
            <a:rPr lang="en-US" dirty="0"/>
            <a:t>Provide Safety and scalability</a:t>
          </a:r>
          <a:endParaRPr lang="de-DE" dirty="0"/>
        </a:p>
      </dgm:t>
    </dgm:pt>
    <dgm:pt modelId="{BA36B289-60A9-48F1-8730-91A5116BE0C8}" type="parTrans" cxnId="{7108D43F-47FC-425F-876A-E28D123E66D0}">
      <dgm:prSet/>
      <dgm:spPr/>
      <dgm:t>
        <a:bodyPr/>
        <a:lstStyle/>
        <a:p>
          <a:pPr algn="l"/>
          <a:endParaRPr lang="de-DE"/>
        </a:p>
      </dgm:t>
    </dgm:pt>
    <dgm:pt modelId="{23400770-DB93-4E6E-9DC9-01D11005F972}" type="sibTrans" cxnId="{7108D43F-47FC-425F-876A-E28D123E66D0}">
      <dgm:prSet/>
      <dgm:spPr/>
      <dgm:t>
        <a:bodyPr/>
        <a:lstStyle/>
        <a:p>
          <a:pPr algn="l"/>
          <a:endParaRPr lang="de-DE"/>
        </a:p>
      </dgm:t>
    </dgm:pt>
    <dgm:pt modelId="{30B3E230-5E2A-4D0E-AF71-49775913B1DB}">
      <dgm:prSet/>
      <dgm:spPr/>
      <dgm:t>
        <a:bodyPr/>
        <a:lstStyle/>
        <a:p>
          <a:pPr algn="l"/>
          <a:r>
            <a:rPr lang="en-US" dirty="0"/>
            <a:t>Use standard base authentication protocols (Open Id connect, Oauth2 or SAML)</a:t>
          </a:r>
          <a:endParaRPr lang="de-DE" dirty="0"/>
        </a:p>
      </dgm:t>
    </dgm:pt>
    <dgm:pt modelId="{35CAB4A5-6913-4F28-A3F1-40E0FF3F8311}" type="parTrans" cxnId="{077DE25D-6C39-4AD1-82FC-01EE8E736D62}">
      <dgm:prSet/>
      <dgm:spPr/>
      <dgm:t>
        <a:bodyPr/>
        <a:lstStyle/>
        <a:p>
          <a:pPr algn="l"/>
          <a:endParaRPr lang="de-DE"/>
        </a:p>
      </dgm:t>
    </dgm:pt>
    <dgm:pt modelId="{9321B431-811B-4A16-B316-AB0860DC6E79}" type="sibTrans" cxnId="{077DE25D-6C39-4AD1-82FC-01EE8E736D62}">
      <dgm:prSet/>
      <dgm:spPr/>
      <dgm:t>
        <a:bodyPr/>
        <a:lstStyle/>
        <a:p>
          <a:pPr algn="l"/>
          <a:endParaRPr lang="de-DE"/>
        </a:p>
      </dgm:t>
    </dgm:pt>
    <dgm:pt modelId="{ED93C754-A5AE-42E2-98C7-24D8AF0BA87F}">
      <dgm:prSet/>
      <dgm:spPr/>
      <dgm:t>
        <a:bodyPr/>
        <a:lstStyle/>
        <a:p>
          <a:pPr algn="l"/>
          <a:r>
            <a:rPr lang="en-US" dirty="0"/>
            <a:t>Support for multiple identity providers</a:t>
          </a:r>
          <a:endParaRPr lang="de-DE" dirty="0"/>
        </a:p>
      </dgm:t>
    </dgm:pt>
    <dgm:pt modelId="{AAAEC602-2C6B-48E2-B31D-EC503976B47C}" type="parTrans" cxnId="{E7CA6C8F-417A-4760-9B45-11E16209E94F}">
      <dgm:prSet/>
      <dgm:spPr/>
      <dgm:t>
        <a:bodyPr/>
        <a:lstStyle/>
        <a:p>
          <a:pPr algn="l"/>
          <a:endParaRPr lang="de-DE"/>
        </a:p>
      </dgm:t>
    </dgm:pt>
    <dgm:pt modelId="{18AF40DC-D051-4F46-9DFB-53FD32CBC0B4}" type="sibTrans" cxnId="{E7CA6C8F-417A-4760-9B45-11E16209E94F}">
      <dgm:prSet/>
      <dgm:spPr/>
      <dgm:t>
        <a:bodyPr/>
        <a:lstStyle/>
        <a:p>
          <a:pPr algn="l"/>
          <a:endParaRPr lang="de-DE"/>
        </a:p>
      </dgm:t>
    </dgm:pt>
    <dgm:pt modelId="{9FB30C7B-E3DE-4A8A-A076-BDE451A4C7CA}" type="pres">
      <dgm:prSet presAssocID="{4FADDE95-0F60-44F6-B1F4-7C00220C05A6}" presName="linearFlow" presStyleCnt="0">
        <dgm:presLayoutVars>
          <dgm:dir/>
          <dgm:resizeHandles val="exact"/>
        </dgm:presLayoutVars>
      </dgm:prSet>
      <dgm:spPr/>
    </dgm:pt>
    <dgm:pt modelId="{942402A3-1EC2-4092-B0E8-3FD09112F28B}" type="pres">
      <dgm:prSet presAssocID="{62C726DD-B096-4D81-8446-0A6CB5951A64}" presName="composite" presStyleCnt="0"/>
      <dgm:spPr/>
    </dgm:pt>
    <dgm:pt modelId="{F8BC526E-4D8D-44D4-8FCF-D7BF2F6775D1}" type="pres">
      <dgm:prSet presAssocID="{62C726DD-B096-4D81-8446-0A6CB5951A64}"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44325D9-AE2B-455F-800D-6BFA41AD1436}" type="pres">
      <dgm:prSet presAssocID="{62C726DD-B096-4D81-8446-0A6CB5951A64}" presName="txShp" presStyleLbl="node1" presStyleIdx="0" presStyleCnt="4">
        <dgm:presLayoutVars>
          <dgm:bulletEnabled val="1"/>
        </dgm:presLayoutVars>
      </dgm:prSet>
      <dgm:spPr>
        <a:xfrm rot="10800000">
          <a:off x="1406110" y="90"/>
          <a:ext cx="4715569" cy="873418"/>
        </a:xfrm>
        <a:prstGeom prst="homePlate">
          <a:avLst/>
        </a:prstGeom>
      </dgm:spPr>
    </dgm:pt>
    <dgm:pt modelId="{C8491414-F0AD-4642-8EA1-05208B643288}" type="pres">
      <dgm:prSet presAssocID="{95BCAFA1-9D37-47A0-A92E-101EC0D5F465}" presName="spacing" presStyleCnt="0"/>
      <dgm:spPr/>
    </dgm:pt>
    <dgm:pt modelId="{AB565D62-2D91-40A6-B302-C135E5EEB2E9}" type="pres">
      <dgm:prSet presAssocID="{9A01AD32-9E2A-475E-BA9B-F244D01D1B17}" presName="composite" presStyleCnt="0"/>
      <dgm:spPr/>
    </dgm:pt>
    <dgm:pt modelId="{B0B6E0A2-91D8-4A79-8945-ABB428171998}" type="pres">
      <dgm:prSet presAssocID="{9A01AD32-9E2A-475E-BA9B-F244D01D1B17}" presName="imgShp" presStyleLbl="fgImgPlace1" presStyleIdx="1" presStyleCnt="4"/>
      <dgm:spPr>
        <a:blipFill>
          <a:blip xmlns:r="http://schemas.openxmlformats.org/officeDocument/2006/relationships" r:embed="rId1"/>
          <a:srcRect/>
          <a:stretch>
            <a:fillRect/>
          </a:stretch>
        </a:blipFill>
      </dgm:spPr>
    </dgm:pt>
    <dgm:pt modelId="{5D9696C8-E92E-4012-9926-8EE54C4088A3}" type="pres">
      <dgm:prSet presAssocID="{9A01AD32-9E2A-475E-BA9B-F244D01D1B17}" presName="txShp" presStyleLbl="node1" presStyleIdx="1" presStyleCnt="4">
        <dgm:presLayoutVars>
          <dgm:bulletEnabled val="1"/>
        </dgm:presLayoutVars>
      </dgm:prSet>
      <dgm:spPr/>
    </dgm:pt>
    <dgm:pt modelId="{13D3D252-A9BF-4D25-87D7-8CCEFEC40A16}" type="pres">
      <dgm:prSet presAssocID="{23400770-DB93-4E6E-9DC9-01D11005F972}" presName="spacing" presStyleCnt="0"/>
      <dgm:spPr/>
    </dgm:pt>
    <dgm:pt modelId="{D87312CB-E5BA-4077-B0BA-CBBE2710C086}" type="pres">
      <dgm:prSet presAssocID="{30B3E230-5E2A-4D0E-AF71-49775913B1DB}" presName="composite" presStyleCnt="0"/>
      <dgm:spPr/>
    </dgm:pt>
    <dgm:pt modelId="{43B77DA0-BAF3-4385-ADD1-47C6C1F8D06B}" type="pres">
      <dgm:prSet presAssocID="{30B3E230-5E2A-4D0E-AF71-49775913B1DB}" presName="imgShp" presStyleLbl="fgImgPlace1"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A663762-7F89-4512-8DB9-0CA08A695CF1}" type="pres">
      <dgm:prSet presAssocID="{30B3E230-5E2A-4D0E-AF71-49775913B1DB}" presName="txShp" presStyleLbl="node1" presStyleIdx="2" presStyleCnt="4">
        <dgm:presLayoutVars>
          <dgm:bulletEnabled val="1"/>
        </dgm:presLayoutVars>
      </dgm:prSet>
      <dgm:spPr/>
    </dgm:pt>
    <dgm:pt modelId="{75B7D81B-5101-4D32-B913-58ABD05CAAFE}" type="pres">
      <dgm:prSet presAssocID="{9321B431-811B-4A16-B316-AB0860DC6E79}" presName="spacing" presStyleCnt="0"/>
      <dgm:spPr/>
    </dgm:pt>
    <dgm:pt modelId="{0193D871-9450-4F72-AB39-02E8A109F0AC}" type="pres">
      <dgm:prSet presAssocID="{ED93C754-A5AE-42E2-98C7-24D8AF0BA87F}" presName="composite" presStyleCnt="0"/>
      <dgm:spPr/>
    </dgm:pt>
    <dgm:pt modelId="{5FC0A7DD-6F0C-4115-B7F9-B7F8865B125A}" type="pres">
      <dgm:prSet presAssocID="{ED93C754-A5AE-42E2-98C7-24D8AF0BA87F}" presName="imgShp" presStyleLbl="fgImgPlace1" presStyleIdx="3" presStyleCnt="4"/>
      <dgm:spPr>
        <a:blipFill>
          <a:blip xmlns:r="http://schemas.openxmlformats.org/officeDocument/2006/relationships" r:embed="rId1"/>
          <a:srcRect/>
          <a:stretch>
            <a:fillRect/>
          </a:stretch>
        </a:blipFill>
      </dgm:spPr>
    </dgm:pt>
    <dgm:pt modelId="{D4AF92D5-02E6-462C-B3BD-607A86AD89C2}" type="pres">
      <dgm:prSet presAssocID="{ED93C754-A5AE-42E2-98C7-24D8AF0BA87F}" presName="txShp" presStyleLbl="node1" presStyleIdx="3" presStyleCnt="4">
        <dgm:presLayoutVars>
          <dgm:bulletEnabled val="1"/>
        </dgm:presLayoutVars>
      </dgm:prSet>
      <dgm:spPr/>
    </dgm:pt>
  </dgm:ptLst>
  <dgm:cxnLst>
    <dgm:cxn modelId="{8C4C7721-BF3D-431C-8516-878EEC41B2D6}" type="presOf" srcId="{ED93C754-A5AE-42E2-98C7-24D8AF0BA87F}" destId="{D4AF92D5-02E6-462C-B3BD-607A86AD89C2}" srcOrd="0" destOrd="0" presId="urn:microsoft.com/office/officeart/2005/8/layout/vList3"/>
    <dgm:cxn modelId="{2C40DE3D-8304-46D4-8FBF-B766B277ECE0}" type="presOf" srcId="{4FADDE95-0F60-44F6-B1F4-7C00220C05A6}" destId="{9FB30C7B-E3DE-4A8A-A076-BDE451A4C7CA}" srcOrd="0" destOrd="0" presId="urn:microsoft.com/office/officeart/2005/8/layout/vList3"/>
    <dgm:cxn modelId="{7108D43F-47FC-425F-876A-E28D123E66D0}" srcId="{4FADDE95-0F60-44F6-B1F4-7C00220C05A6}" destId="{9A01AD32-9E2A-475E-BA9B-F244D01D1B17}" srcOrd="1" destOrd="0" parTransId="{BA36B289-60A9-48F1-8730-91A5116BE0C8}" sibTransId="{23400770-DB93-4E6E-9DC9-01D11005F972}"/>
    <dgm:cxn modelId="{077DE25D-6C39-4AD1-82FC-01EE8E736D62}" srcId="{4FADDE95-0F60-44F6-B1F4-7C00220C05A6}" destId="{30B3E230-5E2A-4D0E-AF71-49775913B1DB}" srcOrd="2" destOrd="0" parTransId="{35CAB4A5-6913-4F28-A3F1-40E0FF3F8311}" sibTransId="{9321B431-811B-4A16-B316-AB0860DC6E79}"/>
    <dgm:cxn modelId="{2B5BEE5F-B855-4443-B0AA-A308DAA8D0EC}" type="presOf" srcId="{62C726DD-B096-4D81-8446-0A6CB5951A64}" destId="{944325D9-AE2B-455F-800D-6BFA41AD1436}" srcOrd="0" destOrd="0" presId="urn:microsoft.com/office/officeart/2005/8/layout/vList3"/>
    <dgm:cxn modelId="{565C9084-FC28-41BA-BC31-7410BDAC99BD}" type="presOf" srcId="{9A01AD32-9E2A-475E-BA9B-F244D01D1B17}" destId="{5D9696C8-E92E-4012-9926-8EE54C4088A3}" srcOrd="0" destOrd="0" presId="urn:microsoft.com/office/officeart/2005/8/layout/vList3"/>
    <dgm:cxn modelId="{36AFA38C-9E28-4CCB-B345-AA9F979A99BD}" type="presOf" srcId="{30B3E230-5E2A-4D0E-AF71-49775913B1DB}" destId="{FA663762-7F89-4512-8DB9-0CA08A695CF1}" srcOrd="0" destOrd="0" presId="urn:microsoft.com/office/officeart/2005/8/layout/vList3"/>
    <dgm:cxn modelId="{E7CA6C8F-417A-4760-9B45-11E16209E94F}" srcId="{4FADDE95-0F60-44F6-B1F4-7C00220C05A6}" destId="{ED93C754-A5AE-42E2-98C7-24D8AF0BA87F}" srcOrd="3" destOrd="0" parTransId="{AAAEC602-2C6B-48E2-B31D-EC503976B47C}" sibTransId="{18AF40DC-D051-4F46-9DFB-53FD32CBC0B4}"/>
    <dgm:cxn modelId="{747C0CC6-11DB-4F5C-9A01-4903EB61ADD6}" srcId="{4FADDE95-0F60-44F6-B1F4-7C00220C05A6}" destId="{62C726DD-B096-4D81-8446-0A6CB5951A64}" srcOrd="0" destOrd="0" parTransId="{B3E262A6-BCD6-41AF-9BBF-AF2C514F7DBA}" sibTransId="{95BCAFA1-9D37-47A0-A92E-101EC0D5F465}"/>
    <dgm:cxn modelId="{793EC437-676C-40EB-ADFC-511197A0FFA6}" type="presParOf" srcId="{9FB30C7B-E3DE-4A8A-A076-BDE451A4C7CA}" destId="{942402A3-1EC2-4092-B0E8-3FD09112F28B}" srcOrd="0" destOrd="0" presId="urn:microsoft.com/office/officeart/2005/8/layout/vList3"/>
    <dgm:cxn modelId="{80C0AF39-64B1-4913-8A32-319AC8E192FF}" type="presParOf" srcId="{942402A3-1EC2-4092-B0E8-3FD09112F28B}" destId="{F8BC526E-4D8D-44D4-8FCF-D7BF2F6775D1}" srcOrd="0" destOrd="0" presId="urn:microsoft.com/office/officeart/2005/8/layout/vList3"/>
    <dgm:cxn modelId="{2AEB663D-4E87-48DB-B1BF-CD671F3760BA}" type="presParOf" srcId="{942402A3-1EC2-4092-B0E8-3FD09112F28B}" destId="{944325D9-AE2B-455F-800D-6BFA41AD1436}" srcOrd="1" destOrd="0" presId="urn:microsoft.com/office/officeart/2005/8/layout/vList3"/>
    <dgm:cxn modelId="{2D1E7513-9953-4C19-8439-B2F94F71319B}" type="presParOf" srcId="{9FB30C7B-E3DE-4A8A-A076-BDE451A4C7CA}" destId="{C8491414-F0AD-4642-8EA1-05208B643288}" srcOrd="1" destOrd="0" presId="urn:microsoft.com/office/officeart/2005/8/layout/vList3"/>
    <dgm:cxn modelId="{AD2406AE-3A94-4D6B-809E-19B9DC1A4519}" type="presParOf" srcId="{9FB30C7B-E3DE-4A8A-A076-BDE451A4C7CA}" destId="{AB565D62-2D91-40A6-B302-C135E5EEB2E9}" srcOrd="2" destOrd="0" presId="urn:microsoft.com/office/officeart/2005/8/layout/vList3"/>
    <dgm:cxn modelId="{B7F4EED1-7A2E-46CA-8250-3D78FA4701B0}" type="presParOf" srcId="{AB565D62-2D91-40A6-B302-C135E5EEB2E9}" destId="{B0B6E0A2-91D8-4A79-8945-ABB428171998}" srcOrd="0" destOrd="0" presId="urn:microsoft.com/office/officeart/2005/8/layout/vList3"/>
    <dgm:cxn modelId="{1B97E1AC-8E11-4D58-B6BF-2C414EE5931A}" type="presParOf" srcId="{AB565D62-2D91-40A6-B302-C135E5EEB2E9}" destId="{5D9696C8-E92E-4012-9926-8EE54C4088A3}" srcOrd="1" destOrd="0" presId="urn:microsoft.com/office/officeart/2005/8/layout/vList3"/>
    <dgm:cxn modelId="{F6944E8C-7AB3-431F-935C-F0B6001FB356}" type="presParOf" srcId="{9FB30C7B-E3DE-4A8A-A076-BDE451A4C7CA}" destId="{13D3D252-A9BF-4D25-87D7-8CCEFEC40A16}" srcOrd="3" destOrd="0" presId="urn:microsoft.com/office/officeart/2005/8/layout/vList3"/>
    <dgm:cxn modelId="{513A9F63-516B-4682-90E2-0FC5D7BCA632}" type="presParOf" srcId="{9FB30C7B-E3DE-4A8A-A076-BDE451A4C7CA}" destId="{D87312CB-E5BA-4077-B0BA-CBBE2710C086}" srcOrd="4" destOrd="0" presId="urn:microsoft.com/office/officeart/2005/8/layout/vList3"/>
    <dgm:cxn modelId="{B717A655-66F8-48B6-9664-5AB8A8A8F670}" type="presParOf" srcId="{D87312CB-E5BA-4077-B0BA-CBBE2710C086}" destId="{43B77DA0-BAF3-4385-ADD1-47C6C1F8D06B}" srcOrd="0" destOrd="0" presId="urn:microsoft.com/office/officeart/2005/8/layout/vList3"/>
    <dgm:cxn modelId="{3A94D85A-3683-4AF4-94CB-4710E3C1A9EF}" type="presParOf" srcId="{D87312CB-E5BA-4077-B0BA-CBBE2710C086}" destId="{FA663762-7F89-4512-8DB9-0CA08A695CF1}" srcOrd="1" destOrd="0" presId="urn:microsoft.com/office/officeart/2005/8/layout/vList3"/>
    <dgm:cxn modelId="{08E23176-8FAC-4822-BF01-F63FD88C4A14}" type="presParOf" srcId="{9FB30C7B-E3DE-4A8A-A076-BDE451A4C7CA}" destId="{75B7D81B-5101-4D32-B913-58ABD05CAAFE}" srcOrd="5" destOrd="0" presId="urn:microsoft.com/office/officeart/2005/8/layout/vList3"/>
    <dgm:cxn modelId="{E63D91F6-E823-49B6-B755-70E19DBB5AE0}" type="presParOf" srcId="{9FB30C7B-E3DE-4A8A-A076-BDE451A4C7CA}" destId="{0193D871-9450-4F72-AB39-02E8A109F0AC}" srcOrd="6" destOrd="0" presId="urn:microsoft.com/office/officeart/2005/8/layout/vList3"/>
    <dgm:cxn modelId="{A493B7FD-3C4E-4D52-9A7C-ACEA4105EDAA}" type="presParOf" srcId="{0193D871-9450-4F72-AB39-02E8A109F0AC}" destId="{5FC0A7DD-6F0C-4115-B7F9-B7F8865B125A}" srcOrd="0" destOrd="0" presId="urn:microsoft.com/office/officeart/2005/8/layout/vList3"/>
    <dgm:cxn modelId="{BC8D7C52-E46A-4EA6-8088-C9A36EC66087}" type="presParOf" srcId="{0193D871-9450-4F72-AB39-02E8A109F0AC}" destId="{D4AF92D5-02E6-462C-B3BD-607A86AD89C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FADDE95-0F60-44F6-B1F4-7C00220C05A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62C726DD-B096-4D81-8446-0A6CB5951A64}">
      <dgm:prSet custT="1"/>
      <dgm:spPr>
        <a:solidFill>
          <a:srgbClr val="009EE0">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385153" tIns="64770" rIns="120904" bIns="64770" numCol="1" spcCol="1270" anchor="ctr" anchorCtr="0"/>
        <a:lstStyle/>
        <a:p>
          <a:pPr marL="0" lvl="0" indent="0" algn="l" defTabSz="755650">
            <a:lnSpc>
              <a:spcPct val="90000"/>
            </a:lnSpc>
            <a:spcBef>
              <a:spcPct val="0"/>
            </a:spcBef>
            <a:spcAft>
              <a:spcPct val="35000"/>
            </a:spcAft>
            <a:buNone/>
          </a:pPr>
          <a:r>
            <a:rPr lang="en-US" sz="1700" kern="1200" dirty="0">
              <a:solidFill>
                <a:prstClr val="white"/>
              </a:solidFill>
              <a:latin typeface="Segoe UI Semilight"/>
              <a:ea typeface="+mn-ea"/>
              <a:cs typeface="+mn-cs"/>
            </a:rPr>
            <a:t>Sign-in any user, any identity provider, social or email, consumer and enterprise</a:t>
          </a:r>
          <a:endParaRPr lang="de-DE" sz="1700" kern="1200" dirty="0">
            <a:solidFill>
              <a:prstClr val="white"/>
            </a:solidFill>
            <a:latin typeface="Segoe UI Semilight"/>
            <a:ea typeface="+mn-ea"/>
            <a:cs typeface="+mn-cs"/>
          </a:endParaRPr>
        </a:p>
      </dgm:t>
    </dgm:pt>
    <dgm:pt modelId="{B3E262A6-BCD6-41AF-9BBF-AF2C514F7DBA}" type="parTrans" cxnId="{747C0CC6-11DB-4F5C-9A01-4903EB61ADD6}">
      <dgm:prSet/>
      <dgm:spPr/>
      <dgm:t>
        <a:bodyPr/>
        <a:lstStyle/>
        <a:p>
          <a:pPr algn="l"/>
          <a:endParaRPr lang="de-DE"/>
        </a:p>
      </dgm:t>
    </dgm:pt>
    <dgm:pt modelId="{95BCAFA1-9D37-47A0-A92E-101EC0D5F465}" type="sibTrans" cxnId="{747C0CC6-11DB-4F5C-9A01-4903EB61ADD6}">
      <dgm:prSet/>
      <dgm:spPr/>
      <dgm:t>
        <a:bodyPr/>
        <a:lstStyle/>
        <a:p>
          <a:pPr algn="l"/>
          <a:endParaRPr lang="de-DE"/>
        </a:p>
      </dgm:t>
    </dgm:pt>
    <dgm:pt modelId="{9A01AD32-9E2A-475E-BA9B-F244D01D1B17}">
      <dgm:prSet/>
      <dgm:spPr/>
      <dgm:t>
        <a:bodyPr/>
        <a:lstStyle/>
        <a:p>
          <a:pPr algn="l"/>
          <a:r>
            <a:rPr lang="en-US" dirty="0"/>
            <a:t>Customize each pixel, your brand, your HTML and CSS</a:t>
          </a:r>
          <a:endParaRPr lang="de-DE" dirty="0"/>
        </a:p>
      </dgm:t>
    </dgm:pt>
    <dgm:pt modelId="{BA36B289-60A9-48F1-8730-91A5116BE0C8}" type="parTrans" cxnId="{7108D43F-47FC-425F-876A-E28D123E66D0}">
      <dgm:prSet/>
      <dgm:spPr/>
      <dgm:t>
        <a:bodyPr/>
        <a:lstStyle/>
        <a:p>
          <a:pPr algn="l"/>
          <a:endParaRPr lang="de-DE"/>
        </a:p>
      </dgm:t>
    </dgm:pt>
    <dgm:pt modelId="{23400770-DB93-4E6E-9DC9-01D11005F972}" type="sibTrans" cxnId="{7108D43F-47FC-425F-876A-E28D123E66D0}">
      <dgm:prSet/>
      <dgm:spPr/>
      <dgm:t>
        <a:bodyPr/>
        <a:lstStyle/>
        <a:p>
          <a:pPr algn="l"/>
          <a:endParaRPr lang="de-DE"/>
        </a:p>
      </dgm:t>
    </dgm:pt>
    <dgm:pt modelId="{30B3E230-5E2A-4D0E-AF71-49775913B1DB}">
      <dgm:prSet/>
      <dgm:spPr/>
      <dgm:t>
        <a:bodyPr/>
        <a:lstStyle/>
        <a:p>
          <a:pPr algn="l"/>
          <a:r>
            <a:rPr lang="en-US" dirty="0"/>
            <a:t>Use built-in, self-service, user journeys</a:t>
          </a:r>
          <a:endParaRPr lang="de-DE" dirty="0"/>
        </a:p>
      </dgm:t>
    </dgm:pt>
    <dgm:pt modelId="{35CAB4A5-6913-4F28-A3F1-40E0FF3F8311}" type="parTrans" cxnId="{077DE25D-6C39-4AD1-82FC-01EE8E736D62}">
      <dgm:prSet/>
      <dgm:spPr/>
      <dgm:t>
        <a:bodyPr/>
        <a:lstStyle/>
        <a:p>
          <a:pPr algn="l"/>
          <a:endParaRPr lang="de-DE"/>
        </a:p>
      </dgm:t>
    </dgm:pt>
    <dgm:pt modelId="{9321B431-811B-4A16-B316-AB0860DC6E79}" type="sibTrans" cxnId="{077DE25D-6C39-4AD1-82FC-01EE8E736D62}">
      <dgm:prSet/>
      <dgm:spPr/>
      <dgm:t>
        <a:bodyPr/>
        <a:lstStyle/>
        <a:p>
          <a:pPr algn="l"/>
          <a:endParaRPr lang="de-DE"/>
        </a:p>
      </dgm:t>
    </dgm:pt>
    <dgm:pt modelId="{ED93C754-A5AE-42E2-98C7-24D8AF0BA87F}">
      <dgm:prSet/>
      <dgm:spPr/>
      <dgm:t>
        <a:bodyPr/>
        <a:lstStyle/>
        <a:p>
          <a:pPr algn="l"/>
          <a:r>
            <a:rPr lang="en-US" dirty="0"/>
            <a:t>Scale to 100s of million of users, enterprise ready, secure, cost effective</a:t>
          </a:r>
          <a:endParaRPr lang="de-DE" dirty="0"/>
        </a:p>
      </dgm:t>
    </dgm:pt>
    <dgm:pt modelId="{AAAEC602-2C6B-48E2-B31D-EC503976B47C}" type="parTrans" cxnId="{E7CA6C8F-417A-4760-9B45-11E16209E94F}">
      <dgm:prSet/>
      <dgm:spPr/>
      <dgm:t>
        <a:bodyPr/>
        <a:lstStyle/>
        <a:p>
          <a:pPr algn="l"/>
          <a:endParaRPr lang="de-DE"/>
        </a:p>
      </dgm:t>
    </dgm:pt>
    <dgm:pt modelId="{18AF40DC-D051-4F46-9DFB-53FD32CBC0B4}" type="sibTrans" cxnId="{E7CA6C8F-417A-4760-9B45-11E16209E94F}">
      <dgm:prSet/>
      <dgm:spPr/>
      <dgm:t>
        <a:bodyPr/>
        <a:lstStyle/>
        <a:p>
          <a:pPr algn="l"/>
          <a:endParaRPr lang="de-DE"/>
        </a:p>
      </dgm:t>
    </dgm:pt>
    <dgm:pt modelId="{9FB30C7B-E3DE-4A8A-A076-BDE451A4C7CA}" type="pres">
      <dgm:prSet presAssocID="{4FADDE95-0F60-44F6-B1F4-7C00220C05A6}" presName="linearFlow" presStyleCnt="0">
        <dgm:presLayoutVars>
          <dgm:dir/>
          <dgm:resizeHandles val="exact"/>
        </dgm:presLayoutVars>
      </dgm:prSet>
      <dgm:spPr/>
    </dgm:pt>
    <dgm:pt modelId="{942402A3-1EC2-4092-B0E8-3FD09112F28B}" type="pres">
      <dgm:prSet presAssocID="{62C726DD-B096-4D81-8446-0A6CB5951A64}" presName="composite" presStyleCnt="0"/>
      <dgm:spPr/>
    </dgm:pt>
    <dgm:pt modelId="{F8BC526E-4D8D-44D4-8FCF-D7BF2F6775D1}" type="pres">
      <dgm:prSet presAssocID="{62C726DD-B096-4D81-8446-0A6CB5951A64}"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44325D9-AE2B-455F-800D-6BFA41AD1436}" type="pres">
      <dgm:prSet presAssocID="{62C726DD-B096-4D81-8446-0A6CB5951A64}" presName="txShp" presStyleLbl="node1" presStyleIdx="0" presStyleCnt="4">
        <dgm:presLayoutVars>
          <dgm:bulletEnabled val="1"/>
        </dgm:presLayoutVars>
      </dgm:prSet>
      <dgm:spPr>
        <a:xfrm rot="10800000">
          <a:off x="1406110" y="90"/>
          <a:ext cx="4715569" cy="873418"/>
        </a:xfrm>
        <a:prstGeom prst="homePlate">
          <a:avLst/>
        </a:prstGeom>
      </dgm:spPr>
    </dgm:pt>
    <dgm:pt modelId="{C8491414-F0AD-4642-8EA1-05208B643288}" type="pres">
      <dgm:prSet presAssocID="{95BCAFA1-9D37-47A0-A92E-101EC0D5F465}" presName="spacing" presStyleCnt="0"/>
      <dgm:spPr/>
    </dgm:pt>
    <dgm:pt modelId="{AB565D62-2D91-40A6-B302-C135E5EEB2E9}" type="pres">
      <dgm:prSet presAssocID="{9A01AD32-9E2A-475E-BA9B-F244D01D1B17}" presName="composite" presStyleCnt="0"/>
      <dgm:spPr/>
    </dgm:pt>
    <dgm:pt modelId="{B0B6E0A2-91D8-4A79-8945-ABB428171998}" type="pres">
      <dgm:prSet presAssocID="{9A01AD32-9E2A-475E-BA9B-F244D01D1B17}" presName="imgShp" presStyleLbl="fgImgPlace1" presStyleIdx="1" presStyleCnt="4"/>
      <dgm:spPr>
        <a:blipFill>
          <a:blip xmlns:r="http://schemas.openxmlformats.org/officeDocument/2006/relationships" r:embed="rId1"/>
          <a:srcRect/>
          <a:stretch>
            <a:fillRect/>
          </a:stretch>
        </a:blipFill>
      </dgm:spPr>
    </dgm:pt>
    <dgm:pt modelId="{5D9696C8-E92E-4012-9926-8EE54C4088A3}" type="pres">
      <dgm:prSet presAssocID="{9A01AD32-9E2A-475E-BA9B-F244D01D1B17}" presName="txShp" presStyleLbl="node1" presStyleIdx="1" presStyleCnt="4">
        <dgm:presLayoutVars>
          <dgm:bulletEnabled val="1"/>
        </dgm:presLayoutVars>
      </dgm:prSet>
      <dgm:spPr/>
    </dgm:pt>
    <dgm:pt modelId="{13D3D252-A9BF-4D25-87D7-8CCEFEC40A16}" type="pres">
      <dgm:prSet presAssocID="{23400770-DB93-4E6E-9DC9-01D11005F972}" presName="spacing" presStyleCnt="0"/>
      <dgm:spPr/>
    </dgm:pt>
    <dgm:pt modelId="{D87312CB-E5BA-4077-B0BA-CBBE2710C086}" type="pres">
      <dgm:prSet presAssocID="{30B3E230-5E2A-4D0E-AF71-49775913B1DB}" presName="composite" presStyleCnt="0"/>
      <dgm:spPr/>
    </dgm:pt>
    <dgm:pt modelId="{43B77DA0-BAF3-4385-ADD1-47C6C1F8D06B}" type="pres">
      <dgm:prSet presAssocID="{30B3E230-5E2A-4D0E-AF71-49775913B1DB}" presName="imgShp" presStyleLbl="fgImgPlace1"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A663762-7F89-4512-8DB9-0CA08A695CF1}" type="pres">
      <dgm:prSet presAssocID="{30B3E230-5E2A-4D0E-AF71-49775913B1DB}" presName="txShp" presStyleLbl="node1" presStyleIdx="2" presStyleCnt="4">
        <dgm:presLayoutVars>
          <dgm:bulletEnabled val="1"/>
        </dgm:presLayoutVars>
      </dgm:prSet>
      <dgm:spPr/>
    </dgm:pt>
    <dgm:pt modelId="{75B7D81B-5101-4D32-B913-58ABD05CAAFE}" type="pres">
      <dgm:prSet presAssocID="{9321B431-811B-4A16-B316-AB0860DC6E79}" presName="spacing" presStyleCnt="0"/>
      <dgm:spPr/>
    </dgm:pt>
    <dgm:pt modelId="{0193D871-9450-4F72-AB39-02E8A109F0AC}" type="pres">
      <dgm:prSet presAssocID="{ED93C754-A5AE-42E2-98C7-24D8AF0BA87F}" presName="composite" presStyleCnt="0"/>
      <dgm:spPr/>
    </dgm:pt>
    <dgm:pt modelId="{5FC0A7DD-6F0C-4115-B7F9-B7F8865B125A}" type="pres">
      <dgm:prSet presAssocID="{ED93C754-A5AE-42E2-98C7-24D8AF0BA87F}" presName="imgShp" presStyleLbl="fgImgPlace1" presStyleIdx="3" presStyleCnt="4"/>
      <dgm:spPr>
        <a:blipFill>
          <a:blip xmlns:r="http://schemas.openxmlformats.org/officeDocument/2006/relationships" r:embed="rId1"/>
          <a:srcRect/>
          <a:stretch>
            <a:fillRect/>
          </a:stretch>
        </a:blipFill>
      </dgm:spPr>
    </dgm:pt>
    <dgm:pt modelId="{D4AF92D5-02E6-462C-B3BD-607A86AD89C2}" type="pres">
      <dgm:prSet presAssocID="{ED93C754-A5AE-42E2-98C7-24D8AF0BA87F}" presName="txShp" presStyleLbl="node1" presStyleIdx="3" presStyleCnt="4">
        <dgm:presLayoutVars>
          <dgm:bulletEnabled val="1"/>
        </dgm:presLayoutVars>
      </dgm:prSet>
      <dgm:spPr/>
    </dgm:pt>
  </dgm:ptLst>
  <dgm:cxnLst>
    <dgm:cxn modelId="{8C4C7721-BF3D-431C-8516-878EEC41B2D6}" type="presOf" srcId="{ED93C754-A5AE-42E2-98C7-24D8AF0BA87F}" destId="{D4AF92D5-02E6-462C-B3BD-607A86AD89C2}" srcOrd="0" destOrd="0" presId="urn:microsoft.com/office/officeart/2005/8/layout/vList3"/>
    <dgm:cxn modelId="{2C40DE3D-8304-46D4-8FBF-B766B277ECE0}" type="presOf" srcId="{4FADDE95-0F60-44F6-B1F4-7C00220C05A6}" destId="{9FB30C7B-E3DE-4A8A-A076-BDE451A4C7CA}" srcOrd="0" destOrd="0" presId="urn:microsoft.com/office/officeart/2005/8/layout/vList3"/>
    <dgm:cxn modelId="{7108D43F-47FC-425F-876A-E28D123E66D0}" srcId="{4FADDE95-0F60-44F6-B1F4-7C00220C05A6}" destId="{9A01AD32-9E2A-475E-BA9B-F244D01D1B17}" srcOrd="1" destOrd="0" parTransId="{BA36B289-60A9-48F1-8730-91A5116BE0C8}" sibTransId="{23400770-DB93-4E6E-9DC9-01D11005F972}"/>
    <dgm:cxn modelId="{077DE25D-6C39-4AD1-82FC-01EE8E736D62}" srcId="{4FADDE95-0F60-44F6-B1F4-7C00220C05A6}" destId="{30B3E230-5E2A-4D0E-AF71-49775913B1DB}" srcOrd="2" destOrd="0" parTransId="{35CAB4A5-6913-4F28-A3F1-40E0FF3F8311}" sibTransId="{9321B431-811B-4A16-B316-AB0860DC6E79}"/>
    <dgm:cxn modelId="{2B5BEE5F-B855-4443-B0AA-A308DAA8D0EC}" type="presOf" srcId="{62C726DD-B096-4D81-8446-0A6CB5951A64}" destId="{944325D9-AE2B-455F-800D-6BFA41AD1436}" srcOrd="0" destOrd="0" presId="urn:microsoft.com/office/officeart/2005/8/layout/vList3"/>
    <dgm:cxn modelId="{565C9084-FC28-41BA-BC31-7410BDAC99BD}" type="presOf" srcId="{9A01AD32-9E2A-475E-BA9B-F244D01D1B17}" destId="{5D9696C8-E92E-4012-9926-8EE54C4088A3}" srcOrd="0" destOrd="0" presId="urn:microsoft.com/office/officeart/2005/8/layout/vList3"/>
    <dgm:cxn modelId="{36AFA38C-9E28-4CCB-B345-AA9F979A99BD}" type="presOf" srcId="{30B3E230-5E2A-4D0E-AF71-49775913B1DB}" destId="{FA663762-7F89-4512-8DB9-0CA08A695CF1}" srcOrd="0" destOrd="0" presId="urn:microsoft.com/office/officeart/2005/8/layout/vList3"/>
    <dgm:cxn modelId="{E7CA6C8F-417A-4760-9B45-11E16209E94F}" srcId="{4FADDE95-0F60-44F6-B1F4-7C00220C05A6}" destId="{ED93C754-A5AE-42E2-98C7-24D8AF0BA87F}" srcOrd="3" destOrd="0" parTransId="{AAAEC602-2C6B-48E2-B31D-EC503976B47C}" sibTransId="{18AF40DC-D051-4F46-9DFB-53FD32CBC0B4}"/>
    <dgm:cxn modelId="{747C0CC6-11DB-4F5C-9A01-4903EB61ADD6}" srcId="{4FADDE95-0F60-44F6-B1F4-7C00220C05A6}" destId="{62C726DD-B096-4D81-8446-0A6CB5951A64}" srcOrd="0" destOrd="0" parTransId="{B3E262A6-BCD6-41AF-9BBF-AF2C514F7DBA}" sibTransId="{95BCAFA1-9D37-47A0-A92E-101EC0D5F465}"/>
    <dgm:cxn modelId="{793EC437-676C-40EB-ADFC-511197A0FFA6}" type="presParOf" srcId="{9FB30C7B-E3DE-4A8A-A076-BDE451A4C7CA}" destId="{942402A3-1EC2-4092-B0E8-3FD09112F28B}" srcOrd="0" destOrd="0" presId="urn:microsoft.com/office/officeart/2005/8/layout/vList3"/>
    <dgm:cxn modelId="{80C0AF39-64B1-4913-8A32-319AC8E192FF}" type="presParOf" srcId="{942402A3-1EC2-4092-B0E8-3FD09112F28B}" destId="{F8BC526E-4D8D-44D4-8FCF-D7BF2F6775D1}" srcOrd="0" destOrd="0" presId="urn:microsoft.com/office/officeart/2005/8/layout/vList3"/>
    <dgm:cxn modelId="{2AEB663D-4E87-48DB-B1BF-CD671F3760BA}" type="presParOf" srcId="{942402A3-1EC2-4092-B0E8-3FD09112F28B}" destId="{944325D9-AE2B-455F-800D-6BFA41AD1436}" srcOrd="1" destOrd="0" presId="urn:microsoft.com/office/officeart/2005/8/layout/vList3"/>
    <dgm:cxn modelId="{2D1E7513-9953-4C19-8439-B2F94F71319B}" type="presParOf" srcId="{9FB30C7B-E3DE-4A8A-A076-BDE451A4C7CA}" destId="{C8491414-F0AD-4642-8EA1-05208B643288}" srcOrd="1" destOrd="0" presId="urn:microsoft.com/office/officeart/2005/8/layout/vList3"/>
    <dgm:cxn modelId="{AD2406AE-3A94-4D6B-809E-19B9DC1A4519}" type="presParOf" srcId="{9FB30C7B-E3DE-4A8A-A076-BDE451A4C7CA}" destId="{AB565D62-2D91-40A6-B302-C135E5EEB2E9}" srcOrd="2" destOrd="0" presId="urn:microsoft.com/office/officeart/2005/8/layout/vList3"/>
    <dgm:cxn modelId="{B7F4EED1-7A2E-46CA-8250-3D78FA4701B0}" type="presParOf" srcId="{AB565D62-2D91-40A6-B302-C135E5EEB2E9}" destId="{B0B6E0A2-91D8-4A79-8945-ABB428171998}" srcOrd="0" destOrd="0" presId="urn:microsoft.com/office/officeart/2005/8/layout/vList3"/>
    <dgm:cxn modelId="{1B97E1AC-8E11-4D58-B6BF-2C414EE5931A}" type="presParOf" srcId="{AB565D62-2D91-40A6-B302-C135E5EEB2E9}" destId="{5D9696C8-E92E-4012-9926-8EE54C4088A3}" srcOrd="1" destOrd="0" presId="urn:microsoft.com/office/officeart/2005/8/layout/vList3"/>
    <dgm:cxn modelId="{F6944E8C-7AB3-431F-935C-F0B6001FB356}" type="presParOf" srcId="{9FB30C7B-E3DE-4A8A-A076-BDE451A4C7CA}" destId="{13D3D252-A9BF-4D25-87D7-8CCEFEC40A16}" srcOrd="3" destOrd="0" presId="urn:microsoft.com/office/officeart/2005/8/layout/vList3"/>
    <dgm:cxn modelId="{513A9F63-516B-4682-90E2-0FC5D7BCA632}" type="presParOf" srcId="{9FB30C7B-E3DE-4A8A-A076-BDE451A4C7CA}" destId="{D87312CB-E5BA-4077-B0BA-CBBE2710C086}" srcOrd="4" destOrd="0" presId="urn:microsoft.com/office/officeart/2005/8/layout/vList3"/>
    <dgm:cxn modelId="{B717A655-66F8-48B6-9664-5AB8A8A8F670}" type="presParOf" srcId="{D87312CB-E5BA-4077-B0BA-CBBE2710C086}" destId="{43B77DA0-BAF3-4385-ADD1-47C6C1F8D06B}" srcOrd="0" destOrd="0" presId="urn:microsoft.com/office/officeart/2005/8/layout/vList3"/>
    <dgm:cxn modelId="{3A94D85A-3683-4AF4-94CB-4710E3C1A9EF}" type="presParOf" srcId="{D87312CB-E5BA-4077-B0BA-CBBE2710C086}" destId="{FA663762-7F89-4512-8DB9-0CA08A695CF1}" srcOrd="1" destOrd="0" presId="urn:microsoft.com/office/officeart/2005/8/layout/vList3"/>
    <dgm:cxn modelId="{08E23176-8FAC-4822-BF01-F63FD88C4A14}" type="presParOf" srcId="{9FB30C7B-E3DE-4A8A-A076-BDE451A4C7CA}" destId="{75B7D81B-5101-4D32-B913-58ABD05CAAFE}" srcOrd="5" destOrd="0" presId="urn:microsoft.com/office/officeart/2005/8/layout/vList3"/>
    <dgm:cxn modelId="{E63D91F6-E823-49B6-B755-70E19DBB5AE0}" type="presParOf" srcId="{9FB30C7B-E3DE-4A8A-A076-BDE451A4C7CA}" destId="{0193D871-9450-4F72-AB39-02E8A109F0AC}" srcOrd="6" destOrd="0" presId="urn:microsoft.com/office/officeart/2005/8/layout/vList3"/>
    <dgm:cxn modelId="{A493B7FD-3C4E-4D52-9A7C-ACEA4105EDAA}" type="presParOf" srcId="{0193D871-9450-4F72-AB39-02E8A109F0AC}" destId="{5FC0A7DD-6F0C-4115-B7F9-B7F8865B125A}" srcOrd="0" destOrd="0" presId="urn:microsoft.com/office/officeart/2005/8/layout/vList3"/>
    <dgm:cxn modelId="{BC8D7C52-E46A-4EA6-8088-C9A36EC66087}" type="presParOf" srcId="{0193D871-9450-4F72-AB39-02E8A109F0AC}" destId="{D4AF92D5-02E6-462C-B3BD-607A86AD89C2}"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DF128-950C-41CB-BDF8-B919563ECC6D}">
      <dsp:nvSpPr>
        <dsp:cNvPr id="0" name=""/>
        <dsp:cNvSpPr/>
      </dsp:nvSpPr>
      <dsp:spPr>
        <a:xfrm>
          <a:off x="0" y="67292"/>
          <a:ext cx="6172199" cy="617759"/>
        </a:xfrm>
        <a:prstGeom prst="roundRect">
          <a:avLst/>
        </a:prstGeom>
        <a:solidFill>
          <a:schemeClr val="tx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Introduction</a:t>
          </a:r>
        </a:p>
      </dsp:txBody>
      <dsp:txXfrm>
        <a:off x="30157" y="97449"/>
        <a:ext cx="6111885" cy="557445"/>
      </dsp:txXfrm>
    </dsp:sp>
    <dsp:sp modelId="{E3036F43-3DA8-4459-BFF1-04BBEBEA1F8C}">
      <dsp:nvSpPr>
        <dsp:cNvPr id="0" name=""/>
        <dsp:cNvSpPr/>
      </dsp:nvSpPr>
      <dsp:spPr>
        <a:xfrm>
          <a:off x="0" y="754172"/>
          <a:ext cx="6172199" cy="617759"/>
        </a:xfrm>
        <a:prstGeom prst="roundRect">
          <a:avLst/>
        </a:prstGeom>
        <a:solidFill>
          <a:schemeClr val="tx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Authentication protocols</a:t>
          </a:r>
        </a:p>
      </dsp:txBody>
      <dsp:txXfrm>
        <a:off x="30157" y="784329"/>
        <a:ext cx="6111885" cy="557445"/>
      </dsp:txXfrm>
    </dsp:sp>
    <dsp:sp modelId="{96337AD2-86BE-49A4-9AA3-EFD6CC2E16AF}">
      <dsp:nvSpPr>
        <dsp:cNvPr id="0" name=""/>
        <dsp:cNvSpPr/>
      </dsp:nvSpPr>
      <dsp:spPr>
        <a:xfrm>
          <a:off x="0" y="1441052"/>
          <a:ext cx="6172199" cy="617759"/>
        </a:xfrm>
        <a:prstGeom prst="roundRect">
          <a:avLst/>
        </a:prstGeom>
        <a:solidFill>
          <a:schemeClr val="tx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Azure Active directory B2C as a service</a:t>
          </a:r>
        </a:p>
      </dsp:txBody>
      <dsp:txXfrm>
        <a:off x="30157" y="1471209"/>
        <a:ext cx="6111885" cy="557445"/>
      </dsp:txXfrm>
    </dsp:sp>
    <dsp:sp modelId="{FECCB008-FCC2-462F-8387-C1822AA20855}">
      <dsp:nvSpPr>
        <dsp:cNvPr id="0" name=""/>
        <dsp:cNvSpPr/>
      </dsp:nvSpPr>
      <dsp:spPr>
        <a:xfrm>
          <a:off x="0" y="2127932"/>
          <a:ext cx="6172199" cy="617759"/>
        </a:xfrm>
        <a:prstGeom prst="roundRect">
          <a:avLst/>
        </a:prstGeom>
        <a:solidFill>
          <a:schemeClr val="tx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Why and When?</a:t>
          </a:r>
        </a:p>
      </dsp:txBody>
      <dsp:txXfrm>
        <a:off x="30157" y="2158089"/>
        <a:ext cx="6111885" cy="557445"/>
      </dsp:txXfrm>
    </dsp:sp>
    <dsp:sp modelId="{B1C9DC95-30D4-42F5-835D-D446FE4D43E9}">
      <dsp:nvSpPr>
        <dsp:cNvPr id="0" name=""/>
        <dsp:cNvSpPr/>
      </dsp:nvSpPr>
      <dsp:spPr>
        <a:xfrm>
          <a:off x="0" y="2814812"/>
          <a:ext cx="6172199" cy="617759"/>
        </a:xfrm>
        <a:prstGeom prst="roundRect">
          <a:avLst/>
        </a:prstGeom>
        <a:solidFill>
          <a:schemeClr val="tx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User experience customization</a:t>
          </a:r>
        </a:p>
      </dsp:txBody>
      <dsp:txXfrm>
        <a:off x="30157" y="2844969"/>
        <a:ext cx="6111885" cy="557445"/>
      </dsp:txXfrm>
    </dsp:sp>
    <dsp:sp modelId="{5C69E215-36C5-49BB-BB93-889711C64345}">
      <dsp:nvSpPr>
        <dsp:cNvPr id="0" name=""/>
        <dsp:cNvSpPr/>
      </dsp:nvSpPr>
      <dsp:spPr>
        <a:xfrm>
          <a:off x="0" y="3501692"/>
          <a:ext cx="6172199" cy="617759"/>
        </a:xfrm>
        <a:prstGeom prst="roundRect">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Demo</a:t>
          </a:r>
        </a:p>
      </dsp:txBody>
      <dsp:txXfrm>
        <a:off x="30157" y="3531849"/>
        <a:ext cx="6111885" cy="557445"/>
      </dsp:txXfrm>
    </dsp:sp>
    <dsp:sp modelId="{92470615-6173-4FA3-8777-907B22F0852A}">
      <dsp:nvSpPr>
        <dsp:cNvPr id="0" name=""/>
        <dsp:cNvSpPr/>
      </dsp:nvSpPr>
      <dsp:spPr>
        <a:xfrm>
          <a:off x="0" y="4188572"/>
          <a:ext cx="6172199" cy="617759"/>
        </a:xfrm>
        <a:prstGeom prst="roundRect">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Q&amp;A, Networking</a:t>
          </a:r>
        </a:p>
      </dsp:txBody>
      <dsp:txXfrm>
        <a:off x="30157" y="4218729"/>
        <a:ext cx="6111885" cy="5574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CC224-A6A7-4E03-B6FC-D9210E17AAF2}">
      <dsp:nvSpPr>
        <dsp:cNvPr id="0" name=""/>
        <dsp:cNvSpPr/>
      </dsp:nvSpPr>
      <dsp:spPr>
        <a:xfrm>
          <a:off x="918939" y="786523"/>
          <a:ext cx="2359571" cy="2359571"/>
        </a:xfrm>
        <a:prstGeom prst="ellipse">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ED801B-9208-49E4-857C-CC102FFD080D}">
      <dsp:nvSpPr>
        <dsp:cNvPr id="0" name=""/>
        <dsp:cNvSpPr/>
      </dsp:nvSpPr>
      <dsp:spPr>
        <a:xfrm>
          <a:off x="1256161" y="1123745"/>
          <a:ext cx="1685127" cy="1685127"/>
        </a:xfrm>
        <a:prstGeom prst="ellips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4669AE-1C3B-4DFE-8077-4EBEE2F11368}">
      <dsp:nvSpPr>
        <dsp:cNvPr id="0" name=""/>
        <dsp:cNvSpPr/>
      </dsp:nvSpPr>
      <dsp:spPr>
        <a:xfrm>
          <a:off x="1593187" y="1460771"/>
          <a:ext cx="1011076" cy="1011076"/>
        </a:xfrm>
        <a:prstGeom prst="ellipse">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79A0B6-8D93-4A68-8FA9-2981D601B2CF}">
      <dsp:nvSpPr>
        <dsp:cNvPr id="0" name=""/>
        <dsp:cNvSpPr/>
      </dsp:nvSpPr>
      <dsp:spPr>
        <a:xfrm>
          <a:off x="1930212" y="1797796"/>
          <a:ext cx="337025" cy="337025"/>
        </a:xfrm>
        <a:prstGeom prst="ellipse">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AC628A-ADC4-4D3F-8FD9-6EBCE4E9761A}">
      <dsp:nvSpPr>
        <dsp:cNvPr id="0" name=""/>
        <dsp:cNvSpPr/>
      </dsp:nvSpPr>
      <dsp:spPr>
        <a:xfrm>
          <a:off x="3671772" y="0"/>
          <a:ext cx="1179785" cy="564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25400" rIns="25400" bIns="25400" numCol="1" spcCol="1270" anchor="ctr" anchorCtr="0">
          <a:noAutofit/>
        </a:bodyPr>
        <a:lstStyle/>
        <a:p>
          <a:pPr marL="0" lvl="0" indent="0" algn="l" defTabSz="889000">
            <a:lnSpc>
              <a:spcPct val="90000"/>
            </a:lnSpc>
            <a:spcBef>
              <a:spcPct val="0"/>
            </a:spcBef>
            <a:spcAft>
              <a:spcPct val="35000"/>
            </a:spcAft>
            <a:buNone/>
          </a:pPr>
          <a:r>
            <a:rPr lang="en-US" sz="2000" b="0" i="0" kern="1200" dirty="0"/>
            <a:t>Basic</a:t>
          </a:r>
          <a:endParaRPr lang="de-DE" sz="2000" kern="1200" dirty="0"/>
        </a:p>
      </dsp:txBody>
      <dsp:txXfrm>
        <a:off x="3671772" y="0"/>
        <a:ext cx="1179785" cy="564330"/>
      </dsp:txXfrm>
    </dsp:sp>
    <dsp:sp modelId="{E3F5C5E6-0B8F-41B2-9801-F410A456C497}">
      <dsp:nvSpPr>
        <dsp:cNvPr id="0" name=""/>
        <dsp:cNvSpPr/>
      </dsp:nvSpPr>
      <dsp:spPr>
        <a:xfrm>
          <a:off x="3376826" y="282165"/>
          <a:ext cx="29494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6DB0A7-EF52-4436-B5F5-C9F46CB573A1}">
      <dsp:nvSpPr>
        <dsp:cNvPr id="0" name=""/>
        <dsp:cNvSpPr/>
      </dsp:nvSpPr>
      <dsp:spPr>
        <a:xfrm rot="5400000">
          <a:off x="1894229" y="467981"/>
          <a:ext cx="1667430" cy="1297764"/>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7F5383-E636-478F-AE7F-01D6360FBBFB}">
      <dsp:nvSpPr>
        <dsp:cNvPr id="0" name=""/>
        <dsp:cNvSpPr/>
      </dsp:nvSpPr>
      <dsp:spPr>
        <a:xfrm>
          <a:off x="3671772" y="564330"/>
          <a:ext cx="1179785" cy="564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25400" rIns="25400" bIns="25400" numCol="1" spcCol="1270" anchor="ctr" anchorCtr="0">
          <a:noAutofit/>
        </a:bodyPr>
        <a:lstStyle/>
        <a:p>
          <a:pPr marL="0" lvl="0" indent="0" algn="l" defTabSz="889000">
            <a:lnSpc>
              <a:spcPct val="90000"/>
            </a:lnSpc>
            <a:spcBef>
              <a:spcPct val="0"/>
            </a:spcBef>
            <a:spcAft>
              <a:spcPct val="35000"/>
            </a:spcAft>
            <a:buNone/>
          </a:pPr>
          <a:r>
            <a:rPr lang="en-US" sz="2000" b="0" i="0" kern="1200" dirty="0"/>
            <a:t>Digest</a:t>
          </a:r>
          <a:endParaRPr lang="de-DE" sz="2000" kern="1200" dirty="0"/>
        </a:p>
      </dsp:txBody>
      <dsp:txXfrm>
        <a:off x="3671772" y="564330"/>
        <a:ext cx="1179785" cy="564330"/>
      </dsp:txXfrm>
    </dsp:sp>
    <dsp:sp modelId="{45AECAEC-3909-4DAE-8FBA-86926CB1929E}">
      <dsp:nvSpPr>
        <dsp:cNvPr id="0" name=""/>
        <dsp:cNvSpPr/>
      </dsp:nvSpPr>
      <dsp:spPr>
        <a:xfrm>
          <a:off x="3376826" y="846496"/>
          <a:ext cx="29494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416E2B-8FBE-49A1-839D-63B5E4FB5588}">
      <dsp:nvSpPr>
        <dsp:cNvPr id="0" name=""/>
        <dsp:cNvSpPr/>
      </dsp:nvSpPr>
      <dsp:spPr>
        <a:xfrm rot="5400000">
          <a:off x="2182883" y="1023070"/>
          <a:ext cx="1369337" cy="1016581"/>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BBEAD4-7495-4C69-9271-C51A9E4AA4D3}">
      <dsp:nvSpPr>
        <dsp:cNvPr id="0" name=""/>
        <dsp:cNvSpPr/>
      </dsp:nvSpPr>
      <dsp:spPr>
        <a:xfrm>
          <a:off x="3671772" y="1128661"/>
          <a:ext cx="1179785" cy="564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25400" rIns="25400" bIns="25400" numCol="1" spcCol="1270" anchor="ctr" anchorCtr="0">
          <a:noAutofit/>
        </a:bodyPr>
        <a:lstStyle/>
        <a:p>
          <a:pPr marL="0" lvl="0" indent="0" algn="l" defTabSz="889000">
            <a:lnSpc>
              <a:spcPct val="90000"/>
            </a:lnSpc>
            <a:spcBef>
              <a:spcPct val="0"/>
            </a:spcBef>
            <a:spcAft>
              <a:spcPct val="35000"/>
            </a:spcAft>
            <a:buNone/>
          </a:pPr>
          <a:r>
            <a:rPr lang="en-US" sz="2000" b="0" i="0" kern="1200" dirty="0"/>
            <a:t>Form</a:t>
          </a:r>
          <a:endParaRPr lang="de-DE" sz="2000" kern="1200" dirty="0"/>
        </a:p>
      </dsp:txBody>
      <dsp:txXfrm>
        <a:off x="3671772" y="1128661"/>
        <a:ext cx="1179785" cy="564330"/>
      </dsp:txXfrm>
    </dsp:sp>
    <dsp:sp modelId="{1B461FE9-53A3-427A-96BF-3A6B844A4DAF}">
      <dsp:nvSpPr>
        <dsp:cNvPr id="0" name=""/>
        <dsp:cNvSpPr/>
      </dsp:nvSpPr>
      <dsp:spPr>
        <a:xfrm>
          <a:off x="3376826" y="1410826"/>
          <a:ext cx="29494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2F2B8D-A0E3-4005-8A13-1BEA60E76966}">
      <dsp:nvSpPr>
        <dsp:cNvPr id="0" name=""/>
        <dsp:cNvSpPr/>
      </dsp:nvSpPr>
      <dsp:spPr>
        <a:xfrm rot="5400000">
          <a:off x="2462295" y="1540406"/>
          <a:ext cx="1044503" cy="784557"/>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5850C4-2E2D-497B-99EF-1A1CEB8CDAB5}">
      <dsp:nvSpPr>
        <dsp:cNvPr id="0" name=""/>
        <dsp:cNvSpPr/>
      </dsp:nvSpPr>
      <dsp:spPr>
        <a:xfrm>
          <a:off x="3671772" y="1692992"/>
          <a:ext cx="1179785" cy="564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25400" rIns="25400" bIns="25400" numCol="1" spcCol="1270" anchor="ctr" anchorCtr="0">
          <a:noAutofit/>
        </a:bodyPr>
        <a:lstStyle/>
        <a:p>
          <a:pPr marL="0" lvl="0" indent="0" algn="l" defTabSz="889000">
            <a:lnSpc>
              <a:spcPct val="90000"/>
            </a:lnSpc>
            <a:spcBef>
              <a:spcPct val="0"/>
            </a:spcBef>
            <a:spcAft>
              <a:spcPct val="35000"/>
            </a:spcAft>
            <a:buNone/>
          </a:pPr>
          <a:r>
            <a:rPr lang="en-US" sz="2000" b="0" i="0" kern="1200" dirty="0"/>
            <a:t>Windows</a:t>
          </a:r>
          <a:endParaRPr lang="de-DE" sz="2000" kern="1200" dirty="0"/>
        </a:p>
      </dsp:txBody>
      <dsp:txXfrm>
        <a:off x="3671772" y="1692992"/>
        <a:ext cx="1179785" cy="564330"/>
      </dsp:txXfrm>
    </dsp:sp>
    <dsp:sp modelId="{EDDBB7B8-D0EB-449A-8D15-42947000291E}">
      <dsp:nvSpPr>
        <dsp:cNvPr id="0" name=""/>
        <dsp:cNvSpPr/>
      </dsp:nvSpPr>
      <dsp:spPr>
        <a:xfrm>
          <a:off x="3376826" y="1975157"/>
          <a:ext cx="29494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44FCD8-B94A-4815-A92F-119450B696F1}">
      <dsp:nvSpPr>
        <dsp:cNvPr id="0" name=""/>
        <dsp:cNvSpPr/>
      </dsp:nvSpPr>
      <dsp:spPr>
        <a:xfrm rot="5400000">
          <a:off x="2742376" y="2059787"/>
          <a:ext cx="717938" cy="548207"/>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D801B-9208-49E4-857C-CC102FFD080D}">
      <dsp:nvSpPr>
        <dsp:cNvPr id="0" name=""/>
        <dsp:cNvSpPr/>
      </dsp:nvSpPr>
      <dsp:spPr>
        <a:xfrm>
          <a:off x="342958" y="786523"/>
          <a:ext cx="2359571" cy="2359571"/>
        </a:xfrm>
        <a:prstGeom prst="ellipse">
          <a:avLst/>
        </a:prstGeom>
        <a:solidFill>
          <a:schemeClr val="tx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4669AE-1C3B-4DFE-8077-4EBEE2F11368}">
      <dsp:nvSpPr>
        <dsp:cNvPr id="0" name=""/>
        <dsp:cNvSpPr/>
      </dsp:nvSpPr>
      <dsp:spPr>
        <a:xfrm>
          <a:off x="814872" y="1258437"/>
          <a:ext cx="1415742" cy="1415742"/>
        </a:xfrm>
        <a:prstGeom prst="ellipse">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79A0B6-8D93-4A68-8FA9-2981D601B2CF}">
      <dsp:nvSpPr>
        <dsp:cNvPr id="0" name=""/>
        <dsp:cNvSpPr/>
      </dsp:nvSpPr>
      <dsp:spPr>
        <a:xfrm>
          <a:off x="1286786" y="1730352"/>
          <a:ext cx="471914" cy="471914"/>
        </a:xfrm>
        <a:prstGeom prst="ellipse">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AC628A-ADC4-4D3F-8FD9-6EBCE4E9761A}">
      <dsp:nvSpPr>
        <dsp:cNvPr id="0" name=""/>
        <dsp:cNvSpPr/>
      </dsp:nvSpPr>
      <dsp:spPr>
        <a:xfrm>
          <a:off x="3095791" y="0"/>
          <a:ext cx="1179785" cy="68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26670" rIns="26670" bIns="26670" numCol="1" spcCol="1270" anchor="ctr" anchorCtr="0">
          <a:noAutofit/>
        </a:bodyPr>
        <a:lstStyle/>
        <a:p>
          <a:pPr marL="0" lvl="0" indent="0" algn="l" defTabSz="933450">
            <a:lnSpc>
              <a:spcPct val="90000"/>
            </a:lnSpc>
            <a:spcBef>
              <a:spcPct val="0"/>
            </a:spcBef>
            <a:spcAft>
              <a:spcPct val="35000"/>
            </a:spcAft>
            <a:buNone/>
          </a:pPr>
          <a:r>
            <a:rPr lang="en-US" sz="2100" b="0" i="0" kern="1200" dirty="0"/>
            <a:t>Open ID</a:t>
          </a:r>
          <a:endParaRPr lang="de-DE" sz="2100" kern="1200" dirty="0"/>
        </a:p>
      </dsp:txBody>
      <dsp:txXfrm>
        <a:off x="3095791" y="0"/>
        <a:ext cx="1179785" cy="688208"/>
      </dsp:txXfrm>
    </dsp:sp>
    <dsp:sp modelId="{E3F5C5E6-0B8F-41B2-9801-F410A456C497}">
      <dsp:nvSpPr>
        <dsp:cNvPr id="0" name=""/>
        <dsp:cNvSpPr/>
      </dsp:nvSpPr>
      <dsp:spPr>
        <a:xfrm>
          <a:off x="2800844" y="344104"/>
          <a:ext cx="29494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6DB0A7-EF52-4436-B5F5-C9F46CB573A1}">
      <dsp:nvSpPr>
        <dsp:cNvPr id="0" name=""/>
        <dsp:cNvSpPr/>
      </dsp:nvSpPr>
      <dsp:spPr>
        <a:xfrm rot="5400000">
          <a:off x="1350298" y="516942"/>
          <a:ext cx="1621811" cy="1276921"/>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7F5383-E636-478F-AE7F-01D6360FBBFB}">
      <dsp:nvSpPr>
        <dsp:cNvPr id="0" name=""/>
        <dsp:cNvSpPr/>
      </dsp:nvSpPr>
      <dsp:spPr>
        <a:xfrm>
          <a:off x="3095791" y="688208"/>
          <a:ext cx="1179785" cy="68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26670" rIns="26670" bIns="26670" numCol="1" spcCol="1270" anchor="ctr" anchorCtr="0">
          <a:noAutofit/>
        </a:bodyPr>
        <a:lstStyle/>
        <a:p>
          <a:pPr marL="0" lvl="0" indent="0" algn="l" defTabSz="933450">
            <a:lnSpc>
              <a:spcPct val="90000"/>
            </a:lnSpc>
            <a:spcBef>
              <a:spcPct val="0"/>
            </a:spcBef>
            <a:spcAft>
              <a:spcPct val="35000"/>
            </a:spcAft>
            <a:buNone/>
          </a:pPr>
          <a:r>
            <a:rPr lang="en-US" sz="2100" b="0" i="0" kern="1200" dirty="0"/>
            <a:t>OAuth 2</a:t>
          </a:r>
          <a:endParaRPr lang="de-DE" sz="2100" kern="1200" dirty="0"/>
        </a:p>
      </dsp:txBody>
      <dsp:txXfrm>
        <a:off x="3095791" y="688208"/>
        <a:ext cx="1179785" cy="688208"/>
      </dsp:txXfrm>
    </dsp:sp>
    <dsp:sp modelId="{45AECAEC-3909-4DAE-8FBA-86926CB1929E}">
      <dsp:nvSpPr>
        <dsp:cNvPr id="0" name=""/>
        <dsp:cNvSpPr/>
      </dsp:nvSpPr>
      <dsp:spPr>
        <a:xfrm>
          <a:off x="2800844" y="1032312"/>
          <a:ext cx="29494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416E2B-8FBE-49A1-839D-63B5E4FB5588}">
      <dsp:nvSpPr>
        <dsp:cNvPr id="0" name=""/>
        <dsp:cNvSpPr/>
      </dsp:nvSpPr>
      <dsp:spPr>
        <a:xfrm rot="5400000">
          <a:off x="1698413" y="1194414"/>
          <a:ext cx="1263786" cy="938716"/>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BBEAD4-7495-4C69-9271-C51A9E4AA4D3}">
      <dsp:nvSpPr>
        <dsp:cNvPr id="0" name=""/>
        <dsp:cNvSpPr/>
      </dsp:nvSpPr>
      <dsp:spPr>
        <a:xfrm>
          <a:off x="3095791" y="1376416"/>
          <a:ext cx="1179785" cy="688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26670" rIns="26670" bIns="26670" numCol="1" spcCol="1270" anchor="ctr" anchorCtr="0">
          <a:noAutofit/>
        </a:bodyPr>
        <a:lstStyle/>
        <a:p>
          <a:pPr marL="0" lvl="0" indent="0" algn="l" defTabSz="933450">
            <a:lnSpc>
              <a:spcPct val="90000"/>
            </a:lnSpc>
            <a:spcBef>
              <a:spcPct val="0"/>
            </a:spcBef>
            <a:spcAft>
              <a:spcPct val="35000"/>
            </a:spcAft>
            <a:buNone/>
          </a:pPr>
          <a:r>
            <a:rPr lang="en-US" sz="2100" b="0" i="0" kern="1200" dirty="0"/>
            <a:t>Oauth1</a:t>
          </a:r>
          <a:endParaRPr lang="de-DE" sz="2100" kern="1200" dirty="0"/>
        </a:p>
      </dsp:txBody>
      <dsp:txXfrm>
        <a:off x="3095791" y="1376416"/>
        <a:ext cx="1179785" cy="688208"/>
      </dsp:txXfrm>
    </dsp:sp>
    <dsp:sp modelId="{1B461FE9-53A3-427A-96BF-3A6B844A4DAF}">
      <dsp:nvSpPr>
        <dsp:cNvPr id="0" name=""/>
        <dsp:cNvSpPr/>
      </dsp:nvSpPr>
      <dsp:spPr>
        <a:xfrm>
          <a:off x="2800844" y="1720520"/>
          <a:ext cx="29494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2F2B8D-A0E3-4005-8A13-1BEA60E76966}">
      <dsp:nvSpPr>
        <dsp:cNvPr id="0" name=""/>
        <dsp:cNvSpPr/>
      </dsp:nvSpPr>
      <dsp:spPr>
        <a:xfrm rot="5400000">
          <a:off x="2046961" y="1871336"/>
          <a:ext cx="902929" cy="60051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325D9-AE2B-455F-800D-6BFA41AD1436}">
      <dsp:nvSpPr>
        <dsp:cNvPr id="0" name=""/>
        <dsp:cNvSpPr/>
      </dsp:nvSpPr>
      <dsp:spPr>
        <a:xfrm rot="10800000">
          <a:off x="1292308" y="1895"/>
          <a:ext cx="4572492" cy="562362"/>
        </a:xfrm>
        <a:prstGeom prst="homePlate">
          <a:avLst/>
        </a:prstGeom>
        <a:solidFill>
          <a:srgbClr val="009EE0">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458" tIns="53340" rIns="99568"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prstClr val="white"/>
              </a:solidFill>
              <a:latin typeface="Segoe UI Semilight"/>
              <a:ea typeface="+mn-ea"/>
              <a:cs typeface="+mn-cs"/>
            </a:rPr>
            <a:t>Cloud-based central Authentication Solution</a:t>
          </a:r>
          <a:endParaRPr lang="de-DE" sz="1400" kern="1200" dirty="0">
            <a:solidFill>
              <a:prstClr val="white"/>
            </a:solidFill>
            <a:latin typeface="Segoe UI Semilight"/>
            <a:ea typeface="+mn-ea"/>
            <a:cs typeface="+mn-cs"/>
          </a:endParaRPr>
        </a:p>
      </dsp:txBody>
      <dsp:txXfrm rot="10800000">
        <a:off x="1432898" y="1895"/>
        <a:ext cx="4431902" cy="562362"/>
      </dsp:txXfrm>
    </dsp:sp>
    <dsp:sp modelId="{F8BC526E-4D8D-44D4-8FCF-D7BF2F6775D1}">
      <dsp:nvSpPr>
        <dsp:cNvPr id="0" name=""/>
        <dsp:cNvSpPr/>
      </dsp:nvSpPr>
      <dsp:spPr>
        <a:xfrm>
          <a:off x="1011127" y="1895"/>
          <a:ext cx="562362" cy="56236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5EA572-C2EB-4AA9-BB90-0012AE94910B}">
      <dsp:nvSpPr>
        <dsp:cNvPr id="0" name=""/>
        <dsp:cNvSpPr/>
      </dsp:nvSpPr>
      <dsp:spPr>
        <a:xfrm rot="10800000">
          <a:off x="1292308" y="732126"/>
          <a:ext cx="4572492" cy="56236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986" tIns="53340" rIns="99568" bIns="53340" numCol="1" spcCol="1270" anchor="ctr" anchorCtr="0">
          <a:noAutofit/>
        </a:bodyPr>
        <a:lstStyle/>
        <a:p>
          <a:pPr marL="0" lvl="0" indent="0" algn="l" defTabSz="622300">
            <a:lnSpc>
              <a:spcPct val="90000"/>
            </a:lnSpc>
            <a:spcBef>
              <a:spcPct val="0"/>
            </a:spcBef>
            <a:spcAft>
              <a:spcPct val="35000"/>
            </a:spcAft>
            <a:buNone/>
          </a:pPr>
          <a:r>
            <a:rPr lang="en-US" sz="1400" kern="1200" dirty="0"/>
            <a:t>Extends Azure AD</a:t>
          </a:r>
          <a:endParaRPr lang="de-DE" sz="1400" kern="1200" dirty="0"/>
        </a:p>
      </dsp:txBody>
      <dsp:txXfrm rot="10800000">
        <a:off x="1432898" y="732126"/>
        <a:ext cx="4431902" cy="562362"/>
      </dsp:txXfrm>
    </dsp:sp>
    <dsp:sp modelId="{03BEAC47-38BE-47A6-AED7-40DBBDE31FBC}">
      <dsp:nvSpPr>
        <dsp:cNvPr id="0" name=""/>
        <dsp:cNvSpPr/>
      </dsp:nvSpPr>
      <dsp:spPr>
        <a:xfrm>
          <a:off x="1011127" y="732126"/>
          <a:ext cx="562362" cy="562362"/>
        </a:xfrm>
        <a:prstGeom prst="ellipse">
          <a:avLst/>
        </a:prstGeom>
        <a:blipFill>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7B78E4-A0B8-4276-BFCF-6061764DE8B3}">
      <dsp:nvSpPr>
        <dsp:cNvPr id="0" name=""/>
        <dsp:cNvSpPr/>
      </dsp:nvSpPr>
      <dsp:spPr>
        <a:xfrm rot="10800000">
          <a:off x="1292308" y="1462358"/>
          <a:ext cx="4572492" cy="56236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986" tIns="53340" rIns="99568" bIns="53340" numCol="1" spcCol="1270" anchor="ctr" anchorCtr="0">
          <a:noAutofit/>
        </a:bodyPr>
        <a:lstStyle/>
        <a:p>
          <a:pPr marL="0" lvl="0" indent="0" algn="l" defTabSz="622300">
            <a:lnSpc>
              <a:spcPct val="90000"/>
            </a:lnSpc>
            <a:spcBef>
              <a:spcPct val="0"/>
            </a:spcBef>
            <a:spcAft>
              <a:spcPct val="35000"/>
            </a:spcAft>
            <a:buNone/>
          </a:pPr>
          <a:r>
            <a:rPr lang="en-US" sz="1400" kern="1200" dirty="0"/>
            <a:t>Connecting all public-facing apps</a:t>
          </a:r>
          <a:r>
            <a:rPr lang="en-US" sz="1400" kern="1200"/>
            <a:t>, APIs </a:t>
          </a:r>
          <a:r>
            <a:rPr lang="en-US" sz="1400" kern="1200" dirty="0"/>
            <a:t>or modern applications</a:t>
          </a:r>
          <a:endParaRPr lang="de-DE" sz="1400" kern="1200" dirty="0"/>
        </a:p>
      </dsp:txBody>
      <dsp:txXfrm rot="10800000">
        <a:off x="1432898" y="1462358"/>
        <a:ext cx="4431902" cy="562362"/>
      </dsp:txXfrm>
    </dsp:sp>
    <dsp:sp modelId="{1ABA59D0-6DE8-4484-8E80-595A1B19C38F}">
      <dsp:nvSpPr>
        <dsp:cNvPr id="0" name=""/>
        <dsp:cNvSpPr/>
      </dsp:nvSpPr>
      <dsp:spPr>
        <a:xfrm>
          <a:off x="1011127" y="1462358"/>
          <a:ext cx="562362" cy="56236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F283F6-F57A-4838-9511-D079E8ED600B}">
      <dsp:nvSpPr>
        <dsp:cNvPr id="0" name=""/>
        <dsp:cNvSpPr/>
      </dsp:nvSpPr>
      <dsp:spPr>
        <a:xfrm rot="10800000">
          <a:off x="1292308" y="2192590"/>
          <a:ext cx="4572492" cy="56236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986" tIns="53340" rIns="99568" bIns="53340" numCol="1" spcCol="1270" anchor="ctr" anchorCtr="0">
          <a:noAutofit/>
        </a:bodyPr>
        <a:lstStyle/>
        <a:p>
          <a:pPr marL="0" lvl="0" indent="0" algn="l" defTabSz="622300">
            <a:lnSpc>
              <a:spcPct val="90000"/>
            </a:lnSpc>
            <a:spcBef>
              <a:spcPct val="0"/>
            </a:spcBef>
            <a:spcAft>
              <a:spcPct val="35000"/>
            </a:spcAft>
            <a:buNone/>
          </a:pPr>
          <a:r>
            <a:rPr lang="en-US" sz="1400" kern="1200" dirty="0"/>
            <a:t>Using Social identity, Enterprise identity or local account</a:t>
          </a:r>
          <a:endParaRPr lang="de-DE" sz="1400" kern="1200" dirty="0"/>
        </a:p>
      </dsp:txBody>
      <dsp:txXfrm rot="10800000">
        <a:off x="1432898" y="2192590"/>
        <a:ext cx="4431902" cy="562362"/>
      </dsp:txXfrm>
    </dsp:sp>
    <dsp:sp modelId="{DC0DE7DB-ACE2-4C2D-94CC-C05EAC7A451E}">
      <dsp:nvSpPr>
        <dsp:cNvPr id="0" name=""/>
        <dsp:cNvSpPr/>
      </dsp:nvSpPr>
      <dsp:spPr>
        <a:xfrm>
          <a:off x="1011127" y="2192590"/>
          <a:ext cx="562362" cy="56236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A9B879-D661-4467-A2FE-4CC3FB29C08C}">
      <dsp:nvSpPr>
        <dsp:cNvPr id="0" name=""/>
        <dsp:cNvSpPr/>
      </dsp:nvSpPr>
      <dsp:spPr>
        <a:xfrm rot="10800000">
          <a:off x="1292308" y="2922821"/>
          <a:ext cx="4572492" cy="56236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986" tIns="53340" rIns="99568" bIns="53340" numCol="1" spcCol="1270" anchor="ctr" anchorCtr="0">
          <a:noAutofit/>
        </a:bodyPr>
        <a:lstStyle/>
        <a:p>
          <a:pPr marL="0" lvl="0" indent="0" algn="l" defTabSz="622300">
            <a:lnSpc>
              <a:spcPct val="90000"/>
            </a:lnSpc>
            <a:spcBef>
              <a:spcPct val="0"/>
            </a:spcBef>
            <a:spcAft>
              <a:spcPct val="35000"/>
            </a:spcAft>
            <a:buNone/>
          </a:pPr>
          <a:r>
            <a:rPr lang="en-US" sz="1400" kern="1200"/>
            <a:t>Customized and branded</a:t>
          </a:r>
          <a:endParaRPr lang="de-DE" sz="1400" kern="1200"/>
        </a:p>
      </dsp:txBody>
      <dsp:txXfrm rot="10800000">
        <a:off x="1432898" y="2922821"/>
        <a:ext cx="4431902" cy="562362"/>
      </dsp:txXfrm>
    </dsp:sp>
    <dsp:sp modelId="{150BCB1F-4769-4FD2-B74E-FC42032DB816}">
      <dsp:nvSpPr>
        <dsp:cNvPr id="0" name=""/>
        <dsp:cNvSpPr/>
      </dsp:nvSpPr>
      <dsp:spPr>
        <a:xfrm>
          <a:off x="1011127" y="2922821"/>
          <a:ext cx="562362" cy="56236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0BE889-EAF9-4BF5-BAE3-0FF4E07689E3}">
      <dsp:nvSpPr>
        <dsp:cNvPr id="0" name=""/>
        <dsp:cNvSpPr/>
      </dsp:nvSpPr>
      <dsp:spPr>
        <a:xfrm rot="10800000">
          <a:off x="1292308" y="3653053"/>
          <a:ext cx="4572492" cy="56236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986" tIns="53340" rIns="99568" bIns="53340" numCol="1" spcCol="1270" anchor="ctr" anchorCtr="0">
          <a:noAutofit/>
        </a:bodyPr>
        <a:lstStyle/>
        <a:p>
          <a:pPr marL="0" lvl="0" indent="0" algn="l" defTabSz="622300">
            <a:lnSpc>
              <a:spcPct val="90000"/>
            </a:lnSpc>
            <a:spcBef>
              <a:spcPct val="0"/>
            </a:spcBef>
            <a:spcAft>
              <a:spcPct val="35000"/>
            </a:spcAft>
            <a:buNone/>
          </a:pPr>
          <a:r>
            <a:rPr lang="en-US" sz="1400" kern="1200" dirty="0"/>
            <a:t>Capture user profile and analytic information</a:t>
          </a:r>
          <a:endParaRPr lang="de-DE" sz="1400" kern="1200" dirty="0"/>
        </a:p>
      </dsp:txBody>
      <dsp:txXfrm rot="10800000">
        <a:off x="1432898" y="3653053"/>
        <a:ext cx="4431902" cy="562362"/>
      </dsp:txXfrm>
    </dsp:sp>
    <dsp:sp modelId="{D2512D0A-A623-4396-826C-54F2B0BE3D87}">
      <dsp:nvSpPr>
        <dsp:cNvPr id="0" name=""/>
        <dsp:cNvSpPr/>
      </dsp:nvSpPr>
      <dsp:spPr>
        <a:xfrm>
          <a:off x="1011127" y="3653053"/>
          <a:ext cx="562362" cy="56236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325D9-AE2B-455F-800D-6BFA41AD1436}">
      <dsp:nvSpPr>
        <dsp:cNvPr id="0" name=""/>
        <dsp:cNvSpPr/>
      </dsp:nvSpPr>
      <dsp:spPr>
        <a:xfrm rot="10800000">
          <a:off x="1446665" y="1066"/>
          <a:ext cx="5130365" cy="617723"/>
        </a:xfrm>
        <a:prstGeom prst="homePlate">
          <a:avLst/>
        </a:prstGeom>
        <a:solidFill>
          <a:srgbClr val="009EE0">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5153" tIns="64770" rIns="120904" bIns="64770" numCol="1" spcCol="1270" anchor="ctr" anchorCtr="0">
          <a:noAutofit/>
        </a:bodyPr>
        <a:lstStyle/>
        <a:p>
          <a:pPr marL="0" lvl="0" indent="0" algn="l" defTabSz="755650">
            <a:lnSpc>
              <a:spcPct val="90000"/>
            </a:lnSpc>
            <a:spcBef>
              <a:spcPct val="0"/>
            </a:spcBef>
            <a:spcAft>
              <a:spcPct val="35000"/>
            </a:spcAft>
            <a:buNone/>
          </a:pPr>
          <a:r>
            <a:rPr lang="en-US" sz="1700" kern="1200" dirty="0">
              <a:solidFill>
                <a:prstClr val="white"/>
              </a:solidFill>
              <a:latin typeface="Segoe UI Semilight"/>
              <a:ea typeface="+mn-ea"/>
              <a:cs typeface="+mn-cs"/>
            </a:rPr>
            <a:t>Provide Single sign on for any API, web and mobile application</a:t>
          </a:r>
          <a:endParaRPr lang="de-DE" sz="1700" kern="1200" dirty="0">
            <a:solidFill>
              <a:prstClr val="white"/>
            </a:solidFill>
            <a:latin typeface="Segoe UI Semilight"/>
            <a:ea typeface="+mn-ea"/>
            <a:cs typeface="+mn-cs"/>
          </a:endParaRPr>
        </a:p>
      </dsp:txBody>
      <dsp:txXfrm rot="10800000">
        <a:off x="1601096" y="1066"/>
        <a:ext cx="4975934" cy="617723"/>
      </dsp:txXfrm>
    </dsp:sp>
    <dsp:sp modelId="{F8BC526E-4D8D-44D4-8FCF-D7BF2F6775D1}">
      <dsp:nvSpPr>
        <dsp:cNvPr id="0" name=""/>
        <dsp:cNvSpPr/>
      </dsp:nvSpPr>
      <dsp:spPr>
        <a:xfrm>
          <a:off x="1137803" y="1066"/>
          <a:ext cx="617723" cy="61772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9696C8-E92E-4012-9926-8EE54C4088A3}">
      <dsp:nvSpPr>
        <dsp:cNvPr id="0" name=""/>
        <dsp:cNvSpPr/>
      </dsp:nvSpPr>
      <dsp:spPr>
        <a:xfrm rot="10800000">
          <a:off x="1446665" y="798837"/>
          <a:ext cx="5130365" cy="61772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399" tIns="60960" rIns="113792" bIns="60960" numCol="1" spcCol="1270" anchor="ctr" anchorCtr="0">
          <a:noAutofit/>
        </a:bodyPr>
        <a:lstStyle/>
        <a:p>
          <a:pPr marL="0" lvl="0" indent="0" algn="l" defTabSz="711200">
            <a:lnSpc>
              <a:spcPct val="90000"/>
            </a:lnSpc>
            <a:spcBef>
              <a:spcPct val="0"/>
            </a:spcBef>
            <a:spcAft>
              <a:spcPct val="35000"/>
            </a:spcAft>
            <a:buNone/>
          </a:pPr>
          <a:r>
            <a:rPr lang="en-US" sz="1600" kern="1200" dirty="0"/>
            <a:t>Provide Safety and scalability</a:t>
          </a:r>
          <a:endParaRPr lang="de-DE" sz="1600" kern="1200" dirty="0"/>
        </a:p>
      </dsp:txBody>
      <dsp:txXfrm rot="10800000">
        <a:off x="1601096" y="798837"/>
        <a:ext cx="4975934" cy="617723"/>
      </dsp:txXfrm>
    </dsp:sp>
    <dsp:sp modelId="{B0B6E0A2-91D8-4A79-8945-ABB428171998}">
      <dsp:nvSpPr>
        <dsp:cNvPr id="0" name=""/>
        <dsp:cNvSpPr/>
      </dsp:nvSpPr>
      <dsp:spPr>
        <a:xfrm>
          <a:off x="1137803" y="798837"/>
          <a:ext cx="617723" cy="617723"/>
        </a:xfrm>
        <a:prstGeom prst="ellipse">
          <a:avLst/>
        </a:prstGeom>
        <a:blipFill>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663762-7F89-4512-8DB9-0CA08A695CF1}">
      <dsp:nvSpPr>
        <dsp:cNvPr id="0" name=""/>
        <dsp:cNvSpPr/>
      </dsp:nvSpPr>
      <dsp:spPr>
        <a:xfrm rot="10800000">
          <a:off x="1446665" y="1596608"/>
          <a:ext cx="5130365" cy="61772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399" tIns="60960" rIns="113792" bIns="60960" numCol="1" spcCol="1270" anchor="ctr" anchorCtr="0">
          <a:noAutofit/>
        </a:bodyPr>
        <a:lstStyle/>
        <a:p>
          <a:pPr marL="0" lvl="0" indent="0" algn="l" defTabSz="711200">
            <a:lnSpc>
              <a:spcPct val="90000"/>
            </a:lnSpc>
            <a:spcBef>
              <a:spcPct val="0"/>
            </a:spcBef>
            <a:spcAft>
              <a:spcPct val="35000"/>
            </a:spcAft>
            <a:buNone/>
          </a:pPr>
          <a:r>
            <a:rPr lang="en-US" sz="1600" kern="1200" dirty="0"/>
            <a:t>Use standard base authentication protocols (Open Id connect, Oauth2 or SAML)</a:t>
          </a:r>
          <a:endParaRPr lang="de-DE" sz="1600" kern="1200" dirty="0"/>
        </a:p>
      </dsp:txBody>
      <dsp:txXfrm rot="10800000">
        <a:off x="1601096" y="1596608"/>
        <a:ext cx="4975934" cy="617723"/>
      </dsp:txXfrm>
    </dsp:sp>
    <dsp:sp modelId="{43B77DA0-BAF3-4385-ADD1-47C6C1F8D06B}">
      <dsp:nvSpPr>
        <dsp:cNvPr id="0" name=""/>
        <dsp:cNvSpPr/>
      </dsp:nvSpPr>
      <dsp:spPr>
        <a:xfrm>
          <a:off x="1137803" y="1596608"/>
          <a:ext cx="617723" cy="61772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AF92D5-02E6-462C-B3BD-607A86AD89C2}">
      <dsp:nvSpPr>
        <dsp:cNvPr id="0" name=""/>
        <dsp:cNvSpPr/>
      </dsp:nvSpPr>
      <dsp:spPr>
        <a:xfrm rot="10800000">
          <a:off x="1446665" y="2394379"/>
          <a:ext cx="5130365" cy="61772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399" tIns="60960" rIns="113792" bIns="60960" numCol="1" spcCol="1270" anchor="ctr" anchorCtr="0">
          <a:noAutofit/>
        </a:bodyPr>
        <a:lstStyle/>
        <a:p>
          <a:pPr marL="0" lvl="0" indent="0" algn="l" defTabSz="711200">
            <a:lnSpc>
              <a:spcPct val="90000"/>
            </a:lnSpc>
            <a:spcBef>
              <a:spcPct val="0"/>
            </a:spcBef>
            <a:spcAft>
              <a:spcPct val="35000"/>
            </a:spcAft>
            <a:buNone/>
          </a:pPr>
          <a:r>
            <a:rPr lang="en-US" sz="1600" kern="1200" dirty="0"/>
            <a:t>Support for multiple identity providers</a:t>
          </a:r>
          <a:endParaRPr lang="de-DE" sz="1600" kern="1200" dirty="0"/>
        </a:p>
      </dsp:txBody>
      <dsp:txXfrm rot="10800000">
        <a:off x="1601096" y="2394379"/>
        <a:ext cx="4975934" cy="617723"/>
      </dsp:txXfrm>
    </dsp:sp>
    <dsp:sp modelId="{5FC0A7DD-6F0C-4115-B7F9-B7F8865B125A}">
      <dsp:nvSpPr>
        <dsp:cNvPr id="0" name=""/>
        <dsp:cNvSpPr/>
      </dsp:nvSpPr>
      <dsp:spPr>
        <a:xfrm>
          <a:off x="1137803" y="2394379"/>
          <a:ext cx="617723" cy="617723"/>
        </a:xfrm>
        <a:prstGeom prst="ellipse">
          <a:avLst/>
        </a:prstGeom>
        <a:blipFill>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325D9-AE2B-455F-800D-6BFA41AD1436}">
      <dsp:nvSpPr>
        <dsp:cNvPr id="0" name=""/>
        <dsp:cNvSpPr/>
      </dsp:nvSpPr>
      <dsp:spPr>
        <a:xfrm rot="10800000">
          <a:off x="1559420" y="1409"/>
          <a:ext cx="5541711" cy="654302"/>
        </a:xfrm>
        <a:prstGeom prst="homePlate">
          <a:avLst/>
        </a:prstGeom>
        <a:solidFill>
          <a:srgbClr val="009EE0">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5153" tIns="64770" rIns="120904" bIns="64770" numCol="1" spcCol="1270" anchor="ctr" anchorCtr="0">
          <a:noAutofit/>
        </a:bodyPr>
        <a:lstStyle/>
        <a:p>
          <a:pPr marL="0" lvl="0" indent="0" algn="l" defTabSz="755650">
            <a:lnSpc>
              <a:spcPct val="90000"/>
            </a:lnSpc>
            <a:spcBef>
              <a:spcPct val="0"/>
            </a:spcBef>
            <a:spcAft>
              <a:spcPct val="35000"/>
            </a:spcAft>
            <a:buNone/>
          </a:pPr>
          <a:r>
            <a:rPr lang="en-US" sz="1700" kern="1200" dirty="0">
              <a:solidFill>
                <a:prstClr val="white"/>
              </a:solidFill>
              <a:latin typeface="Segoe UI Semilight"/>
              <a:ea typeface="+mn-ea"/>
              <a:cs typeface="+mn-cs"/>
            </a:rPr>
            <a:t>Sign-in any user, any identity provider, social or email, consumer and enterprise</a:t>
          </a:r>
          <a:endParaRPr lang="de-DE" sz="1700" kern="1200" dirty="0">
            <a:solidFill>
              <a:prstClr val="white"/>
            </a:solidFill>
            <a:latin typeface="Segoe UI Semilight"/>
            <a:ea typeface="+mn-ea"/>
            <a:cs typeface="+mn-cs"/>
          </a:endParaRPr>
        </a:p>
      </dsp:txBody>
      <dsp:txXfrm rot="10800000">
        <a:off x="1722995" y="1409"/>
        <a:ext cx="5378136" cy="654302"/>
      </dsp:txXfrm>
    </dsp:sp>
    <dsp:sp modelId="{F8BC526E-4D8D-44D4-8FCF-D7BF2F6775D1}">
      <dsp:nvSpPr>
        <dsp:cNvPr id="0" name=""/>
        <dsp:cNvSpPr/>
      </dsp:nvSpPr>
      <dsp:spPr>
        <a:xfrm>
          <a:off x="1232268" y="1409"/>
          <a:ext cx="654302" cy="65430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9696C8-E92E-4012-9926-8EE54C4088A3}">
      <dsp:nvSpPr>
        <dsp:cNvPr id="0" name=""/>
        <dsp:cNvSpPr/>
      </dsp:nvSpPr>
      <dsp:spPr>
        <a:xfrm rot="10800000">
          <a:off x="1559420" y="841968"/>
          <a:ext cx="5541711" cy="65430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8529" tIns="64770" rIns="120904" bIns="64770" numCol="1" spcCol="1270" anchor="ctr" anchorCtr="0">
          <a:noAutofit/>
        </a:bodyPr>
        <a:lstStyle/>
        <a:p>
          <a:pPr marL="0" lvl="0" indent="0" algn="l" defTabSz="755650">
            <a:lnSpc>
              <a:spcPct val="90000"/>
            </a:lnSpc>
            <a:spcBef>
              <a:spcPct val="0"/>
            </a:spcBef>
            <a:spcAft>
              <a:spcPct val="35000"/>
            </a:spcAft>
            <a:buNone/>
          </a:pPr>
          <a:r>
            <a:rPr lang="en-US" sz="1700" kern="1200" dirty="0"/>
            <a:t>Customize each pixel, your brand, your HTML and CSS</a:t>
          </a:r>
          <a:endParaRPr lang="de-DE" sz="1700" kern="1200" dirty="0"/>
        </a:p>
      </dsp:txBody>
      <dsp:txXfrm rot="10800000">
        <a:off x="1722995" y="841968"/>
        <a:ext cx="5378136" cy="654302"/>
      </dsp:txXfrm>
    </dsp:sp>
    <dsp:sp modelId="{B0B6E0A2-91D8-4A79-8945-ABB428171998}">
      <dsp:nvSpPr>
        <dsp:cNvPr id="0" name=""/>
        <dsp:cNvSpPr/>
      </dsp:nvSpPr>
      <dsp:spPr>
        <a:xfrm>
          <a:off x="1232268" y="841968"/>
          <a:ext cx="654302" cy="654302"/>
        </a:xfrm>
        <a:prstGeom prst="ellipse">
          <a:avLst/>
        </a:prstGeom>
        <a:blipFill>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663762-7F89-4512-8DB9-0CA08A695CF1}">
      <dsp:nvSpPr>
        <dsp:cNvPr id="0" name=""/>
        <dsp:cNvSpPr/>
      </dsp:nvSpPr>
      <dsp:spPr>
        <a:xfrm rot="10800000">
          <a:off x="1559420" y="1682528"/>
          <a:ext cx="5541711" cy="65430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8529" tIns="64770" rIns="120904" bIns="64770" numCol="1" spcCol="1270" anchor="ctr" anchorCtr="0">
          <a:noAutofit/>
        </a:bodyPr>
        <a:lstStyle/>
        <a:p>
          <a:pPr marL="0" lvl="0" indent="0" algn="l" defTabSz="755650">
            <a:lnSpc>
              <a:spcPct val="90000"/>
            </a:lnSpc>
            <a:spcBef>
              <a:spcPct val="0"/>
            </a:spcBef>
            <a:spcAft>
              <a:spcPct val="35000"/>
            </a:spcAft>
            <a:buNone/>
          </a:pPr>
          <a:r>
            <a:rPr lang="en-US" sz="1700" kern="1200" dirty="0"/>
            <a:t>Use built-in, self-service, user journeys</a:t>
          </a:r>
          <a:endParaRPr lang="de-DE" sz="1700" kern="1200" dirty="0"/>
        </a:p>
      </dsp:txBody>
      <dsp:txXfrm rot="10800000">
        <a:off x="1722995" y="1682528"/>
        <a:ext cx="5378136" cy="654302"/>
      </dsp:txXfrm>
    </dsp:sp>
    <dsp:sp modelId="{43B77DA0-BAF3-4385-ADD1-47C6C1F8D06B}">
      <dsp:nvSpPr>
        <dsp:cNvPr id="0" name=""/>
        <dsp:cNvSpPr/>
      </dsp:nvSpPr>
      <dsp:spPr>
        <a:xfrm>
          <a:off x="1232268" y="1682528"/>
          <a:ext cx="654302" cy="65430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AF92D5-02E6-462C-B3BD-607A86AD89C2}">
      <dsp:nvSpPr>
        <dsp:cNvPr id="0" name=""/>
        <dsp:cNvSpPr/>
      </dsp:nvSpPr>
      <dsp:spPr>
        <a:xfrm rot="10800000">
          <a:off x="1559420" y="2523088"/>
          <a:ext cx="5541711" cy="65430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8529" tIns="64770" rIns="120904" bIns="64770" numCol="1" spcCol="1270" anchor="ctr" anchorCtr="0">
          <a:noAutofit/>
        </a:bodyPr>
        <a:lstStyle/>
        <a:p>
          <a:pPr marL="0" lvl="0" indent="0" algn="l" defTabSz="755650">
            <a:lnSpc>
              <a:spcPct val="90000"/>
            </a:lnSpc>
            <a:spcBef>
              <a:spcPct val="0"/>
            </a:spcBef>
            <a:spcAft>
              <a:spcPct val="35000"/>
            </a:spcAft>
            <a:buNone/>
          </a:pPr>
          <a:r>
            <a:rPr lang="en-US" sz="1700" kern="1200" dirty="0"/>
            <a:t>Scale to 100s of million of users, enterprise ready, secure, cost effective</a:t>
          </a:r>
          <a:endParaRPr lang="de-DE" sz="1700" kern="1200" dirty="0"/>
        </a:p>
      </dsp:txBody>
      <dsp:txXfrm rot="10800000">
        <a:off x="1722995" y="2523088"/>
        <a:ext cx="5378136" cy="654302"/>
      </dsp:txXfrm>
    </dsp:sp>
    <dsp:sp modelId="{5FC0A7DD-6F0C-4115-B7F9-B7F8865B125A}">
      <dsp:nvSpPr>
        <dsp:cNvPr id="0" name=""/>
        <dsp:cNvSpPr/>
      </dsp:nvSpPr>
      <dsp:spPr>
        <a:xfrm>
          <a:off x="1232268" y="2523088"/>
          <a:ext cx="654302" cy="654302"/>
        </a:xfrm>
        <a:prstGeom prst="ellipse">
          <a:avLst/>
        </a:prstGeom>
        <a:blipFill>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D4B83-DF22-46E1-9F64-F435DE3C5AD1}" type="datetimeFigureOut">
              <a:rPr lang="de-DE" smtClean="0"/>
              <a:t>08.02.2020</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75F555-845C-4CFD-BBD9-30DCAD9375F8}" type="slidenum">
              <a:rPr lang="de-DE" smtClean="0"/>
              <a:t>‹#›</a:t>
            </a:fld>
            <a:endParaRPr lang="de-DE"/>
          </a:p>
        </p:txBody>
      </p:sp>
    </p:spTree>
    <p:extLst>
      <p:ext uri="{BB962C8B-B14F-4D97-AF65-F5344CB8AC3E}">
        <p14:creationId xmlns:p14="http://schemas.microsoft.com/office/powerpoint/2010/main" val="1194669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4</a:t>
            </a:fld>
            <a:endParaRPr lang="de-DE"/>
          </a:p>
        </p:txBody>
      </p:sp>
    </p:spTree>
    <p:extLst>
      <p:ext uri="{BB962C8B-B14F-4D97-AF65-F5344CB8AC3E}">
        <p14:creationId xmlns:p14="http://schemas.microsoft.com/office/powerpoint/2010/main" val="3050179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B2C is also extremely customizable solution which fit easy to any customer facing application</a:t>
            </a:r>
          </a:p>
          <a:p>
            <a:r>
              <a:rPr lang="en-US" sz="1200" kern="1200" dirty="0">
                <a:solidFill>
                  <a:schemeClr val="tx1"/>
                </a:solidFill>
                <a:effectLst/>
                <a:latin typeface="+mn-lt"/>
                <a:ea typeface="+mn-ea"/>
                <a:cs typeface="+mn-cs"/>
              </a:rPr>
              <a:t>Customize every page to Look and feel like your application</a:t>
            </a:r>
          </a:p>
          <a:p>
            <a:endParaRPr lang="de-D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475F555-845C-4CFD-BBD9-30DCAD9375F8}" type="slidenum">
              <a:rPr lang="de-DE" smtClean="0"/>
              <a:t>13</a:t>
            </a:fld>
            <a:endParaRPr lang="de-DE"/>
          </a:p>
        </p:txBody>
      </p:sp>
    </p:spTree>
    <p:extLst>
      <p:ext uri="{BB962C8B-B14F-4D97-AF65-F5344CB8AC3E}">
        <p14:creationId xmlns:p14="http://schemas.microsoft.com/office/powerpoint/2010/main" val="3461249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power of Azure AD B2C lies on Identity experience framework</a:t>
            </a:r>
          </a:p>
          <a:p>
            <a:r>
              <a:rPr lang="en-US" sz="1200" kern="1200" dirty="0">
                <a:solidFill>
                  <a:schemeClr val="tx1"/>
                </a:solidFill>
                <a:effectLst/>
                <a:latin typeface="+mn-lt"/>
                <a:ea typeface="+mn-ea"/>
                <a:cs typeface="+mn-cs"/>
              </a:rPr>
              <a:t>Powerful orchestration engine -&gt;used to build any authentication, user registration, profile editing or account recovery experience</a:t>
            </a:r>
          </a:p>
          <a:p>
            <a:r>
              <a:rPr lang="en-US" sz="1200" kern="1200" dirty="0">
                <a:solidFill>
                  <a:schemeClr val="tx1"/>
                </a:solidFill>
                <a:effectLst/>
                <a:latin typeface="+mn-lt"/>
                <a:ea typeface="+mn-ea"/>
                <a:cs typeface="+mn-cs"/>
              </a:rPr>
              <a:t>Build complicated user journey using combination any kind of steps like federation authentication with other identity providers , Multifactor authentication, gather user data from different resources.</a:t>
            </a:r>
          </a:p>
          <a:p>
            <a:r>
              <a:rPr lang="en-US" sz="1200" kern="1200" dirty="0">
                <a:solidFill>
                  <a:schemeClr val="tx1"/>
                </a:solidFill>
                <a:effectLst/>
                <a:latin typeface="+mn-lt"/>
                <a:ea typeface="+mn-ea"/>
                <a:cs typeface="+mn-cs"/>
              </a:rPr>
              <a:t>Creating custom policies</a:t>
            </a:r>
          </a:p>
          <a:p>
            <a:endParaRPr lang="de-D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475F555-845C-4CFD-BBD9-30DCAD9375F8}" type="slidenum">
              <a:rPr lang="de-DE" smtClean="0"/>
              <a:t>14</a:t>
            </a:fld>
            <a:endParaRPr lang="de-DE"/>
          </a:p>
        </p:txBody>
      </p:sp>
    </p:spTree>
    <p:extLst>
      <p:ext uri="{BB962C8B-B14F-4D97-AF65-F5344CB8AC3E}">
        <p14:creationId xmlns:p14="http://schemas.microsoft.com/office/powerpoint/2010/main" val="35497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set of requirements that enables one application to talk with another application</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15</a:t>
            </a:fld>
            <a:endParaRPr lang="de-DE"/>
          </a:p>
        </p:txBody>
      </p:sp>
    </p:spTree>
    <p:extLst>
      <p:ext uri="{BB962C8B-B14F-4D97-AF65-F5344CB8AC3E}">
        <p14:creationId xmlns:p14="http://schemas.microsoft.com/office/powerpoint/2010/main" val="1945282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Active Directory B2C is priced on a </a:t>
            </a:r>
            <a:r>
              <a:rPr lang="en-US" sz="1200" b="1" i="0" kern="1200" dirty="0">
                <a:solidFill>
                  <a:schemeClr val="tx1"/>
                </a:solidFill>
                <a:effectLst/>
                <a:latin typeface="+mn-lt"/>
                <a:ea typeface="+mn-ea"/>
                <a:cs typeface="+mn-cs"/>
              </a:rPr>
              <a:t>Monthly Active User (MAU)</a:t>
            </a:r>
            <a:r>
              <a:rPr lang="en-US" sz="1200" b="0" i="0" kern="1200" dirty="0">
                <a:solidFill>
                  <a:schemeClr val="tx1"/>
                </a:solidFill>
                <a:effectLst/>
                <a:latin typeface="+mn-lt"/>
                <a:ea typeface="+mn-ea"/>
                <a:cs typeface="+mn-cs"/>
              </a:rPr>
              <a:t> basis, helping customers to reduce costs and plan ahead with confidence.</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17</a:t>
            </a:fld>
            <a:endParaRPr lang="de-DE"/>
          </a:p>
        </p:txBody>
      </p:sp>
    </p:spTree>
    <p:extLst>
      <p:ext uri="{BB962C8B-B14F-4D97-AF65-F5344CB8AC3E}">
        <p14:creationId xmlns:p14="http://schemas.microsoft.com/office/powerpoint/2010/main" val="2497798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5</a:t>
            </a:fld>
            <a:endParaRPr lang="de-DE"/>
          </a:p>
        </p:txBody>
      </p:sp>
    </p:spTree>
    <p:extLst>
      <p:ext uri="{BB962C8B-B14F-4D97-AF65-F5344CB8AC3E}">
        <p14:creationId xmlns:p14="http://schemas.microsoft.com/office/powerpoint/2010/main" val="673518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6</a:t>
            </a:fld>
            <a:endParaRPr lang="de-DE"/>
          </a:p>
        </p:txBody>
      </p:sp>
    </p:spTree>
    <p:extLst>
      <p:ext uri="{BB962C8B-B14F-4D97-AF65-F5344CB8AC3E}">
        <p14:creationId xmlns:p14="http://schemas.microsoft.com/office/powerpoint/2010/main" val="2213154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7</a:t>
            </a:fld>
            <a:endParaRPr lang="de-DE"/>
          </a:p>
        </p:txBody>
      </p:sp>
    </p:spTree>
    <p:extLst>
      <p:ext uri="{BB962C8B-B14F-4D97-AF65-F5344CB8AC3E}">
        <p14:creationId xmlns:p14="http://schemas.microsoft.com/office/powerpoint/2010/main" val="2910172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OpenID Connect 1.0 is a simple identity layer on top of the OAuth 2.0 protocol. It allows Clients to verify the identity of the End-User based on the authentication performed by an Authorization Server, as well as to obtain basic profile information about the End-User in an interoperable and REST-like manner.</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8</a:t>
            </a:fld>
            <a:endParaRPr lang="de-DE"/>
          </a:p>
        </p:txBody>
      </p:sp>
    </p:spTree>
    <p:extLst>
      <p:ext uri="{BB962C8B-B14F-4D97-AF65-F5344CB8AC3E}">
        <p14:creationId xmlns:p14="http://schemas.microsoft.com/office/powerpoint/2010/main" val="3633739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Azure Active Directory B2C (Azure AD B2C), a </a:t>
            </a:r>
            <a:r>
              <a:rPr lang="en-US" sz="1200" b="0" i="1" kern="1200" dirty="0">
                <a:solidFill>
                  <a:schemeClr val="tx1"/>
                </a:solidFill>
                <a:effectLst/>
                <a:latin typeface="+mn-lt"/>
                <a:ea typeface="+mn-ea"/>
                <a:cs typeface="+mn-cs"/>
              </a:rPr>
              <a:t>tenant</a:t>
            </a:r>
            <a:r>
              <a:rPr lang="en-US" sz="1200" b="0" i="0" kern="1200" dirty="0">
                <a:solidFill>
                  <a:schemeClr val="tx1"/>
                </a:solidFill>
                <a:effectLst/>
                <a:latin typeface="+mn-lt"/>
                <a:ea typeface="+mn-ea"/>
                <a:cs typeface="+mn-cs"/>
              </a:rPr>
              <a:t> represents your organization and is a directory of users. Each Azure AD B2C tenant is distinct and separate from other Azure AD B2C tenants. An Azure AD B2C tenant is different than an Azure Active Directory tenant, which you may already have.</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9</a:t>
            </a:fld>
            <a:endParaRPr lang="de-DE"/>
          </a:p>
        </p:txBody>
      </p:sp>
    </p:spTree>
    <p:extLst>
      <p:ext uri="{BB962C8B-B14F-4D97-AF65-F5344CB8AC3E}">
        <p14:creationId xmlns:p14="http://schemas.microsoft.com/office/powerpoint/2010/main" val="2226308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White labeled authentication solutions -&gt; enable business, government and other organizations -&gt; to provide their customer, citizens or consumers =&gt; to access public facing web and mobile application using the identity their already have.</a:t>
            </a:r>
          </a:p>
          <a:p>
            <a:r>
              <a:rPr lang="en-US" sz="1200" kern="1200" dirty="0">
                <a:solidFill>
                  <a:schemeClr val="tx1"/>
                </a:solidFill>
                <a:effectLst/>
                <a:latin typeface="+mn-lt"/>
                <a:ea typeface="+mn-ea"/>
                <a:cs typeface="+mn-cs"/>
              </a:rPr>
              <a:t>Social identity, enterprise identity or local account.</a:t>
            </a:r>
          </a:p>
          <a:p>
            <a:r>
              <a:rPr lang="en-US" sz="1200" kern="1200" dirty="0">
                <a:solidFill>
                  <a:schemeClr val="tx1"/>
                </a:solidFill>
                <a:effectLst/>
                <a:latin typeface="+mn-lt"/>
                <a:ea typeface="+mn-ea"/>
                <a:cs typeface="+mn-cs"/>
              </a:rPr>
              <a:t>Branded and customized</a:t>
            </a:r>
          </a:p>
          <a:p>
            <a:endParaRPr lang="de-D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475F555-845C-4CFD-BBD9-30DCAD9375F8}" type="slidenum">
              <a:rPr lang="de-DE" smtClean="0"/>
              <a:t>10</a:t>
            </a:fld>
            <a:endParaRPr lang="de-DE"/>
          </a:p>
        </p:txBody>
      </p:sp>
    </p:spTree>
    <p:extLst>
      <p:ext uri="{BB962C8B-B14F-4D97-AF65-F5344CB8AC3E}">
        <p14:creationId xmlns:p14="http://schemas.microsoft.com/office/powerpoint/2010/main" val="1354701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Many of the tokens issued by Azure AD B2C via the OpenID Connect 1.0 and OAuth 2.0 protocols are implemented with the JSON Web Token (JWT) format. JWT is a compact token format that is especially apt for REST-based development. JWT use is growing, and products supporting the format are increasingly common in the industry.</a:t>
            </a:r>
          </a:p>
          <a:p>
            <a:r>
              <a:rPr lang="en-US" sz="1200" kern="1200" dirty="0">
                <a:solidFill>
                  <a:schemeClr val="tx1"/>
                </a:solidFill>
                <a:effectLst/>
                <a:latin typeface="+mn-lt"/>
                <a:ea typeface="+mn-ea"/>
                <a:cs typeface="+mn-cs"/>
              </a:rPr>
              <a:t> </a:t>
            </a:r>
            <a:r>
              <a:rPr lang="en-US" sz="1200" kern="1200" cap="small" dirty="0">
                <a:solidFill>
                  <a:schemeClr val="tx1"/>
                </a:solidFill>
                <a:effectLst/>
                <a:latin typeface="+mn-lt"/>
                <a:ea typeface="+mn-ea"/>
                <a:cs typeface="+mn-cs"/>
              </a:rPr>
              <a:t>JSON Web Token (JWT)</a:t>
            </a:r>
            <a:r>
              <a:rPr lang="en-US" sz="1200" kern="1200" dirty="0">
                <a:solidFill>
                  <a:schemeClr val="tx1"/>
                </a:solidFill>
                <a:effectLst/>
                <a:latin typeface="+mn-lt"/>
                <a:ea typeface="+mn-ea"/>
                <a:cs typeface="+mn-cs"/>
              </a:rPr>
              <a:t>: http://tools.ietf.org/html/rfc7519</a:t>
            </a:r>
            <a:endParaRPr lang="de-D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475F555-845C-4CFD-BBD9-30DCAD9375F8}" type="slidenum">
              <a:rPr lang="de-DE" smtClean="0"/>
              <a:t>11</a:t>
            </a:fld>
            <a:endParaRPr lang="de-DE"/>
          </a:p>
        </p:txBody>
      </p:sp>
    </p:spTree>
    <p:extLst>
      <p:ext uri="{BB962C8B-B14F-4D97-AF65-F5344CB8AC3E}">
        <p14:creationId xmlns:p14="http://schemas.microsoft.com/office/powerpoint/2010/main" val="995666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Out of the box support to integrate many third-party identity providers</a:t>
            </a:r>
          </a:p>
          <a:p>
            <a:r>
              <a:rPr lang="en-US" sz="1200" kern="1200" dirty="0">
                <a:solidFill>
                  <a:schemeClr val="tx1"/>
                </a:solidFill>
                <a:effectLst/>
                <a:latin typeface="+mn-lt"/>
                <a:ea typeface="+mn-ea"/>
                <a:cs typeface="+mn-cs"/>
              </a:rPr>
              <a:t>Social identities</a:t>
            </a:r>
          </a:p>
          <a:p>
            <a:r>
              <a:rPr lang="en-US" sz="1200" kern="1200" dirty="0">
                <a:solidFill>
                  <a:schemeClr val="tx1"/>
                </a:solidFill>
                <a:effectLst/>
                <a:latin typeface="+mn-lt"/>
                <a:ea typeface="+mn-ea"/>
                <a:cs typeface="+mn-cs"/>
              </a:rPr>
              <a:t>Developer accounts from GitHub</a:t>
            </a:r>
          </a:p>
          <a:p>
            <a:r>
              <a:rPr lang="en-US" sz="1200" kern="1200" dirty="0">
                <a:solidFill>
                  <a:schemeClr val="tx1"/>
                </a:solidFill>
                <a:effectLst/>
                <a:latin typeface="+mn-lt"/>
                <a:ea typeface="+mn-ea"/>
                <a:cs typeface="+mn-cs"/>
              </a:rPr>
              <a:t>Any other external identity provider which support standard protocols</a:t>
            </a:r>
          </a:p>
          <a:p>
            <a:endParaRPr lang="de-D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475F555-845C-4CFD-BBD9-30DCAD9375F8}" type="slidenum">
              <a:rPr lang="de-DE" smtClean="0"/>
              <a:t>12</a:t>
            </a:fld>
            <a:endParaRPr lang="de-DE"/>
          </a:p>
        </p:txBody>
      </p:sp>
    </p:spTree>
    <p:extLst>
      <p:ext uri="{BB962C8B-B14F-4D97-AF65-F5344CB8AC3E}">
        <p14:creationId xmlns:p14="http://schemas.microsoft.com/office/powerpoint/2010/main" val="24111021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5962649" y="1769729"/>
            <a:ext cx="5105399" cy="1306845"/>
          </a:xfrm>
        </p:spPr>
        <p:txBody>
          <a:bodyPr/>
          <a:lstStyle>
            <a:lvl1pPr marL="0" indent="0" algn="ctr">
              <a:buNone/>
              <a:defRPr lang="en-US" sz="4000" b="1" i="0" smtClean="0">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b="1" i="0" dirty="0">
              <a:solidFill>
                <a:srgbClr val="212121"/>
              </a:solidFill>
              <a:effectLst/>
              <a:latin typeface="Graphik Meetup"/>
            </a:endParaRPr>
          </a:p>
        </p:txBody>
      </p:sp>
      <p:sp>
        <p:nvSpPr>
          <p:cNvPr id="4" name="Datumsplatzhalter 3"/>
          <p:cNvSpPr>
            <a:spLocks noGrp="1"/>
          </p:cNvSpPr>
          <p:nvPr>
            <p:ph type="dt" sz="half" idx="10"/>
          </p:nvPr>
        </p:nvSpPr>
        <p:spPr/>
        <p:txBody>
          <a:bodyPr/>
          <a:lstStyle>
            <a:lvl1pPr>
              <a:defRPr>
                <a:solidFill>
                  <a:schemeClr val="bg1"/>
                </a:solidFill>
              </a:defRPr>
            </a:lvl1pPr>
          </a:lstStyle>
          <a:p>
            <a:fld id="{60BDE4E4-E168-4921-92C6-D66EEA8504F0}" type="datetimeFigureOut">
              <a:rPr lang="de-DE" smtClean="0"/>
              <a:pPr/>
              <a:t>08.02.2020</a:t>
            </a:fld>
            <a:endParaRPr lang="de-DE" dirty="0"/>
          </a:p>
        </p:txBody>
      </p:sp>
      <p:sp>
        <p:nvSpPr>
          <p:cNvPr id="5" name="Fußzeilenplatzhalter 4"/>
          <p:cNvSpPr>
            <a:spLocks noGrp="1"/>
          </p:cNvSpPr>
          <p:nvPr>
            <p:ph type="ftr" sz="quarter" idx="11"/>
          </p:nvPr>
        </p:nvSpPr>
        <p:spPr/>
        <p:txBody>
          <a:bodyPr/>
          <a:lstStyle/>
          <a:p>
            <a:r>
              <a:rPr lang="en-US" dirty="0"/>
              <a:t>@</a:t>
            </a:r>
            <a:r>
              <a:rPr lang="en-US" dirty="0" err="1"/>
              <a:t>ehsanaamini</a:t>
            </a:r>
            <a:endParaRPr lang="de-DE" dirty="0"/>
          </a:p>
        </p:txBody>
      </p:sp>
      <p:sp>
        <p:nvSpPr>
          <p:cNvPr id="6" name="Foliennummernplatzhalter 5"/>
          <p:cNvSpPr>
            <a:spLocks noGrp="1"/>
          </p:cNvSpPr>
          <p:nvPr>
            <p:ph type="sldNum" sz="quarter" idx="12"/>
          </p:nvPr>
        </p:nvSpPr>
        <p:spPr/>
        <p:txBody>
          <a:bodyPr/>
          <a:lstStyle/>
          <a:p>
            <a:fld id="{D891C1AD-0B73-4D66-93DF-D77C39890F07}" type="slidenum">
              <a:rPr lang="de-DE" smtClean="0"/>
              <a:t>‹#›</a:t>
            </a:fld>
            <a:endParaRPr lang="de-DE"/>
          </a:p>
        </p:txBody>
      </p:sp>
      <p:sp>
        <p:nvSpPr>
          <p:cNvPr id="12" name="Titel 1">
            <a:extLst>
              <a:ext uri="{FF2B5EF4-FFF2-40B4-BE49-F238E27FC236}">
                <a16:creationId xmlns:a16="http://schemas.microsoft.com/office/drawing/2014/main" id="{F88375EF-5156-4002-B04D-ECCE1C3388ED}"/>
              </a:ext>
            </a:extLst>
          </p:cNvPr>
          <p:cNvSpPr txBox="1">
            <a:spLocks/>
          </p:cNvSpPr>
          <p:nvPr userDrawn="1"/>
        </p:nvSpPr>
        <p:spPr>
          <a:xfrm>
            <a:off x="6858172" y="4084636"/>
            <a:ext cx="3504855" cy="92567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2000" b="0" kern="1200">
                <a:solidFill>
                  <a:schemeClr val="bg1"/>
                </a:solidFill>
                <a:latin typeface="+mj-lt"/>
                <a:ea typeface="+mj-ea"/>
                <a:cs typeface="+mj-cs"/>
              </a:defRPr>
            </a:lvl1pPr>
          </a:lstStyle>
          <a:p>
            <a:endParaRPr lang="de-DE" dirty="0">
              <a:solidFill>
                <a:schemeClr val="tx1">
                  <a:lumMod val="95000"/>
                  <a:lumOff val="5000"/>
                </a:schemeClr>
              </a:solidFill>
            </a:endParaRPr>
          </a:p>
        </p:txBody>
      </p:sp>
      <p:pic>
        <p:nvPicPr>
          <p:cNvPr id="8" name="Picture 7" descr="A close up of a sign&#10;&#10;Description automatically generated">
            <a:extLst>
              <a:ext uri="{FF2B5EF4-FFF2-40B4-BE49-F238E27FC236}">
                <a16:creationId xmlns:a16="http://schemas.microsoft.com/office/drawing/2014/main" id="{3605DB62-107C-45E3-BF8F-DFB71331D0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31846"/>
            <a:ext cx="4646645" cy="7796196"/>
          </a:xfrm>
          <a:prstGeom prst="rect">
            <a:avLst/>
          </a:prstGeom>
        </p:spPr>
      </p:pic>
      <p:sp>
        <p:nvSpPr>
          <p:cNvPr id="10" name="Text Placeholder 9">
            <a:extLst>
              <a:ext uri="{FF2B5EF4-FFF2-40B4-BE49-F238E27FC236}">
                <a16:creationId xmlns:a16="http://schemas.microsoft.com/office/drawing/2014/main" id="{B24F98C0-053C-4AE6-B759-6291C3B582D6}"/>
              </a:ext>
            </a:extLst>
          </p:cNvPr>
          <p:cNvSpPr>
            <a:spLocks noGrp="1"/>
          </p:cNvSpPr>
          <p:nvPr>
            <p:ph type="body" sz="quarter" idx="13"/>
          </p:nvPr>
        </p:nvSpPr>
        <p:spPr>
          <a:xfrm>
            <a:off x="7185025" y="4160838"/>
            <a:ext cx="2743200" cy="1166812"/>
          </a:xfrm>
        </p:spPr>
        <p:txBody>
          <a:bodyPr/>
          <a:lstStyle>
            <a:lvl1pPr marL="0" indent="0">
              <a:buNone/>
              <a:defRPr/>
            </a:lvl1pPr>
          </a:lstStyle>
          <a:p>
            <a:pPr lvl="0"/>
            <a:endParaRPr lang="de-DE" dirty="0"/>
          </a:p>
        </p:txBody>
      </p:sp>
    </p:spTree>
    <p:extLst>
      <p:ext uri="{BB962C8B-B14F-4D97-AF65-F5344CB8AC3E}">
        <p14:creationId xmlns:p14="http://schemas.microsoft.com/office/powerpoint/2010/main" val="801875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780920"/>
            <a:ext cx="10515600" cy="953310"/>
          </a:xfrm>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3"/>
          <p:cNvSpPr>
            <a:spLocks noGrp="1"/>
          </p:cNvSpPr>
          <p:nvPr>
            <p:ph type="dt" sz="half" idx="10"/>
          </p:nvPr>
        </p:nvSpPr>
        <p:spPr/>
        <p:txBody>
          <a:bodyPr/>
          <a:lstStyle/>
          <a:p>
            <a:fld id="{60BDE4E4-E168-4921-92C6-D66EEA8504F0}" type="datetimeFigureOut">
              <a:rPr lang="de-DE" smtClean="0"/>
              <a:t>08.02.2020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891C1AD-0B73-4D66-93DF-D77C39890F07}" type="slidenum">
              <a:rPr lang="de-DE" smtClean="0"/>
              <a:t>‹#›</a:t>
            </a:fld>
            <a:endParaRPr lang="de-DE"/>
          </a:p>
        </p:txBody>
      </p:sp>
      <p:sp>
        <p:nvSpPr>
          <p:cNvPr id="7" name="Rectangle 6">
            <a:extLst>
              <a:ext uri="{FF2B5EF4-FFF2-40B4-BE49-F238E27FC236}">
                <a16:creationId xmlns:a16="http://schemas.microsoft.com/office/drawing/2014/main" id="{BFB45EFC-EC47-4062-980A-F88467B56CD8}"/>
              </a:ext>
            </a:extLst>
          </p:cNvPr>
          <p:cNvSpPr/>
          <p:nvPr userDrawn="1"/>
        </p:nvSpPr>
        <p:spPr>
          <a:xfrm>
            <a:off x="0" y="0"/>
            <a:ext cx="12192000" cy="681037"/>
          </a:xfrm>
          <a:prstGeom prst="rect">
            <a:avLst/>
          </a:prstGeom>
          <a:solidFill>
            <a:srgbClr val="01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 name="Picture 10">
            <a:extLst>
              <a:ext uri="{FF2B5EF4-FFF2-40B4-BE49-F238E27FC236}">
                <a16:creationId xmlns:a16="http://schemas.microsoft.com/office/drawing/2014/main" id="{1ADDC082-EEF2-4C57-93BE-8202EF0EEC2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91027" cy="681037"/>
          </a:xfrm>
          <a:prstGeom prst="rect">
            <a:avLst/>
          </a:prstGeom>
        </p:spPr>
      </p:pic>
    </p:spTree>
    <p:extLst>
      <p:ext uri="{BB962C8B-B14F-4D97-AF65-F5344CB8AC3E}">
        <p14:creationId xmlns:p14="http://schemas.microsoft.com/office/powerpoint/2010/main" val="3164934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umsplatzhalter 3"/>
          <p:cNvSpPr>
            <a:spLocks noGrp="1"/>
          </p:cNvSpPr>
          <p:nvPr>
            <p:ph type="dt" sz="half" idx="10"/>
          </p:nvPr>
        </p:nvSpPr>
        <p:spPr/>
        <p:txBody>
          <a:bodyPr/>
          <a:lstStyle/>
          <a:p>
            <a:fld id="{60BDE4E4-E168-4921-92C6-D66EEA8504F0}" type="datetimeFigureOut">
              <a:rPr lang="de-DE" smtClean="0"/>
              <a:t>08.02.2020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891C1AD-0B73-4D66-93DF-D77C39890F07}" type="slidenum">
              <a:rPr lang="de-DE" smtClean="0"/>
              <a:t>‹#›</a:t>
            </a:fld>
            <a:endParaRPr lang="de-DE"/>
          </a:p>
        </p:txBody>
      </p:sp>
      <p:sp>
        <p:nvSpPr>
          <p:cNvPr id="10" name="Rectangle 9">
            <a:extLst>
              <a:ext uri="{FF2B5EF4-FFF2-40B4-BE49-F238E27FC236}">
                <a16:creationId xmlns:a16="http://schemas.microsoft.com/office/drawing/2014/main" id="{B675628C-DEA4-4433-B304-883459FF59EE}"/>
              </a:ext>
            </a:extLst>
          </p:cNvPr>
          <p:cNvSpPr/>
          <p:nvPr userDrawn="1"/>
        </p:nvSpPr>
        <p:spPr>
          <a:xfrm>
            <a:off x="0" y="0"/>
            <a:ext cx="12192000" cy="681037"/>
          </a:xfrm>
          <a:prstGeom prst="rect">
            <a:avLst/>
          </a:prstGeom>
          <a:solidFill>
            <a:srgbClr val="01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 name="Picture 10">
            <a:extLst>
              <a:ext uri="{FF2B5EF4-FFF2-40B4-BE49-F238E27FC236}">
                <a16:creationId xmlns:a16="http://schemas.microsoft.com/office/drawing/2014/main" id="{4FC953E2-77E2-493F-AB0C-8AC5E9B5EF4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91027" cy="681037"/>
          </a:xfrm>
          <a:prstGeom prst="rect">
            <a:avLst/>
          </a:prstGeom>
        </p:spPr>
      </p:pic>
    </p:spTree>
    <p:extLst>
      <p:ext uri="{BB962C8B-B14F-4D97-AF65-F5344CB8AC3E}">
        <p14:creationId xmlns:p14="http://schemas.microsoft.com/office/powerpoint/2010/main" val="3011990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888644"/>
            <a:ext cx="10515600" cy="802044"/>
          </a:xfrm>
        </p:spPr>
        <p:txBody>
          <a:bodyPr/>
          <a:lstStyle/>
          <a:p>
            <a:r>
              <a:rPr lang="en-US" dirty="0"/>
              <a:t>Click to edit Master title style</a:t>
            </a:r>
            <a:endParaRPr lang="de-DE" dirty="0"/>
          </a:p>
        </p:txBody>
      </p:sp>
      <p:sp>
        <p:nvSpPr>
          <p:cNvPr id="3" name="Inhaltsplatzhalt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umsplatzhalter 4"/>
          <p:cNvSpPr>
            <a:spLocks noGrp="1"/>
          </p:cNvSpPr>
          <p:nvPr>
            <p:ph type="dt" sz="half" idx="10"/>
          </p:nvPr>
        </p:nvSpPr>
        <p:spPr/>
        <p:txBody>
          <a:bodyPr/>
          <a:lstStyle/>
          <a:p>
            <a:fld id="{60BDE4E4-E168-4921-92C6-D66EEA8504F0}" type="datetimeFigureOut">
              <a:rPr lang="de-DE" smtClean="0"/>
              <a:t>08.02.2020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891C1AD-0B73-4D66-93DF-D77C39890F07}" type="slidenum">
              <a:rPr lang="de-DE" smtClean="0"/>
              <a:t>‹#›</a:t>
            </a:fld>
            <a:endParaRPr lang="de-DE"/>
          </a:p>
        </p:txBody>
      </p:sp>
      <p:sp>
        <p:nvSpPr>
          <p:cNvPr id="11" name="Rectangle 10">
            <a:extLst>
              <a:ext uri="{FF2B5EF4-FFF2-40B4-BE49-F238E27FC236}">
                <a16:creationId xmlns:a16="http://schemas.microsoft.com/office/drawing/2014/main" id="{1979E3F0-FC93-49EC-89D5-F7B14812A466}"/>
              </a:ext>
            </a:extLst>
          </p:cNvPr>
          <p:cNvSpPr/>
          <p:nvPr userDrawn="1"/>
        </p:nvSpPr>
        <p:spPr>
          <a:xfrm>
            <a:off x="0" y="0"/>
            <a:ext cx="12192000" cy="681037"/>
          </a:xfrm>
          <a:prstGeom prst="rect">
            <a:avLst/>
          </a:prstGeom>
          <a:solidFill>
            <a:srgbClr val="01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Picture 11">
            <a:extLst>
              <a:ext uri="{FF2B5EF4-FFF2-40B4-BE49-F238E27FC236}">
                <a16:creationId xmlns:a16="http://schemas.microsoft.com/office/drawing/2014/main" id="{B9767CCF-0B1F-410B-90AD-EE605CDCF59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91027" cy="681037"/>
          </a:xfrm>
          <a:prstGeom prst="rect">
            <a:avLst/>
          </a:prstGeom>
        </p:spPr>
      </p:pic>
    </p:spTree>
    <p:extLst>
      <p:ext uri="{BB962C8B-B14F-4D97-AF65-F5344CB8AC3E}">
        <p14:creationId xmlns:p14="http://schemas.microsoft.com/office/powerpoint/2010/main" val="1403762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866613"/>
            <a:ext cx="10515600" cy="824075"/>
          </a:xfrm>
        </p:spPr>
        <p:txBody>
          <a:bodyPr/>
          <a:lstStyle/>
          <a:p>
            <a:r>
              <a:rPr lang="en-US" dirty="0"/>
              <a:t>Click to edit Master title style</a:t>
            </a:r>
            <a:endParaRPr lang="de-DE" dirty="0"/>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Inhaltsplatzhalter 3"/>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Inhaltsplatzhalt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umsplatzhalter 6"/>
          <p:cNvSpPr>
            <a:spLocks noGrp="1"/>
          </p:cNvSpPr>
          <p:nvPr>
            <p:ph type="dt" sz="half" idx="10"/>
          </p:nvPr>
        </p:nvSpPr>
        <p:spPr/>
        <p:txBody>
          <a:bodyPr/>
          <a:lstStyle/>
          <a:p>
            <a:fld id="{60BDE4E4-E168-4921-92C6-D66EEA8504F0}" type="datetimeFigureOut">
              <a:rPr lang="de-DE" smtClean="0"/>
              <a:t>08.02.2020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D891C1AD-0B73-4D66-93DF-D77C39890F07}" type="slidenum">
              <a:rPr lang="de-DE" smtClean="0"/>
              <a:t>‹#›</a:t>
            </a:fld>
            <a:endParaRPr lang="de-DE"/>
          </a:p>
        </p:txBody>
      </p:sp>
      <p:sp>
        <p:nvSpPr>
          <p:cNvPr id="13" name="Rectangle 12">
            <a:extLst>
              <a:ext uri="{FF2B5EF4-FFF2-40B4-BE49-F238E27FC236}">
                <a16:creationId xmlns:a16="http://schemas.microsoft.com/office/drawing/2014/main" id="{B70F9CF9-BA21-49DC-AA05-2851B24BAD69}"/>
              </a:ext>
            </a:extLst>
          </p:cNvPr>
          <p:cNvSpPr/>
          <p:nvPr userDrawn="1"/>
        </p:nvSpPr>
        <p:spPr>
          <a:xfrm>
            <a:off x="0" y="0"/>
            <a:ext cx="12192000" cy="681037"/>
          </a:xfrm>
          <a:prstGeom prst="rect">
            <a:avLst/>
          </a:prstGeom>
          <a:solidFill>
            <a:srgbClr val="01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Picture 13">
            <a:extLst>
              <a:ext uri="{FF2B5EF4-FFF2-40B4-BE49-F238E27FC236}">
                <a16:creationId xmlns:a16="http://schemas.microsoft.com/office/drawing/2014/main" id="{1BC2662B-EBE0-406D-90D6-37A3808B1AC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91027" cy="681037"/>
          </a:xfrm>
          <a:prstGeom prst="rect">
            <a:avLst/>
          </a:prstGeom>
        </p:spPr>
      </p:pic>
    </p:spTree>
    <p:extLst>
      <p:ext uri="{BB962C8B-B14F-4D97-AF65-F5344CB8AC3E}">
        <p14:creationId xmlns:p14="http://schemas.microsoft.com/office/powerpoint/2010/main" val="90621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981431"/>
            <a:ext cx="10515600" cy="850933"/>
          </a:xfrm>
        </p:spPr>
        <p:txBody>
          <a:bodyPr/>
          <a:lstStyle/>
          <a:p>
            <a:r>
              <a:rPr lang="en-US" dirty="0"/>
              <a:t>Click to edit Master title style</a:t>
            </a:r>
            <a:endParaRPr lang="de-DE" dirty="0"/>
          </a:p>
        </p:txBody>
      </p:sp>
      <p:sp>
        <p:nvSpPr>
          <p:cNvPr id="3" name="Datumsplatzhalter 2"/>
          <p:cNvSpPr>
            <a:spLocks noGrp="1"/>
          </p:cNvSpPr>
          <p:nvPr>
            <p:ph type="dt" sz="half" idx="10"/>
          </p:nvPr>
        </p:nvSpPr>
        <p:spPr/>
        <p:txBody>
          <a:bodyPr/>
          <a:lstStyle/>
          <a:p>
            <a:fld id="{60BDE4E4-E168-4921-92C6-D66EEA8504F0}" type="datetimeFigureOut">
              <a:rPr lang="de-DE" smtClean="0"/>
              <a:t>08.02.2020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891C1AD-0B73-4D66-93DF-D77C39890F07}" type="slidenum">
              <a:rPr lang="de-DE" smtClean="0"/>
              <a:t>‹#›</a:t>
            </a:fld>
            <a:endParaRPr lang="de-DE"/>
          </a:p>
        </p:txBody>
      </p:sp>
      <p:sp>
        <p:nvSpPr>
          <p:cNvPr id="9" name="Rectangle 8">
            <a:extLst>
              <a:ext uri="{FF2B5EF4-FFF2-40B4-BE49-F238E27FC236}">
                <a16:creationId xmlns:a16="http://schemas.microsoft.com/office/drawing/2014/main" id="{5198E7D2-D7DB-49D1-B22A-CEE9FCD91370}"/>
              </a:ext>
            </a:extLst>
          </p:cNvPr>
          <p:cNvSpPr/>
          <p:nvPr userDrawn="1"/>
        </p:nvSpPr>
        <p:spPr>
          <a:xfrm>
            <a:off x="0" y="0"/>
            <a:ext cx="12192000" cy="681037"/>
          </a:xfrm>
          <a:prstGeom prst="rect">
            <a:avLst/>
          </a:prstGeom>
          <a:solidFill>
            <a:srgbClr val="01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9">
            <a:extLst>
              <a:ext uri="{FF2B5EF4-FFF2-40B4-BE49-F238E27FC236}">
                <a16:creationId xmlns:a16="http://schemas.microsoft.com/office/drawing/2014/main" id="{A48DAB85-0F28-4209-B72E-AFAD2A840CC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91027" cy="681037"/>
          </a:xfrm>
          <a:prstGeom prst="rect">
            <a:avLst/>
          </a:prstGeom>
        </p:spPr>
      </p:pic>
    </p:spTree>
    <p:extLst>
      <p:ext uri="{BB962C8B-B14F-4D97-AF65-F5344CB8AC3E}">
        <p14:creationId xmlns:p14="http://schemas.microsoft.com/office/powerpoint/2010/main" val="356877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C821-4F9E-4D9D-8EA5-16F9D0D93410}"/>
              </a:ext>
            </a:extLst>
          </p:cNvPr>
          <p:cNvSpPr>
            <a:spLocks noGrp="1"/>
          </p:cNvSpPr>
          <p:nvPr>
            <p:ph type="title"/>
          </p:nvPr>
        </p:nvSpPr>
        <p:spPr>
          <a:xfrm>
            <a:off x="838200" y="1147666"/>
            <a:ext cx="10515600" cy="776288"/>
          </a:xfrm>
        </p:spPr>
        <p:txBody>
          <a:bodyPr/>
          <a:lstStyle/>
          <a:p>
            <a:r>
              <a:rPr lang="en-US" dirty="0"/>
              <a:t>Click to edit Master title style</a:t>
            </a:r>
            <a:endParaRPr lang="de-DE" dirty="0"/>
          </a:p>
        </p:txBody>
      </p:sp>
      <p:sp>
        <p:nvSpPr>
          <p:cNvPr id="3" name="Date Placeholder 2">
            <a:extLst>
              <a:ext uri="{FF2B5EF4-FFF2-40B4-BE49-F238E27FC236}">
                <a16:creationId xmlns:a16="http://schemas.microsoft.com/office/drawing/2014/main" id="{3DC11B32-4F29-4A94-99A5-57E4A4C0D946}"/>
              </a:ext>
            </a:extLst>
          </p:cNvPr>
          <p:cNvSpPr>
            <a:spLocks noGrp="1"/>
          </p:cNvSpPr>
          <p:nvPr>
            <p:ph type="dt" sz="half" idx="10"/>
          </p:nvPr>
        </p:nvSpPr>
        <p:spPr/>
        <p:txBody>
          <a:bodyPr/>
          <a:lstStyle/>
          <a:p>
            <a:fld id="{60BDE4E4-E168-4921-92C6-D66EEA8504F0}" type="datetimeFigureOut">
              <a:rPr lang="de-DE" smtClean="0"/>
              <a:t>08.02.2020</a:t>
            </a:fld>
            <a:endParaRPr lang="de-DE"/>
          </a:p>
        </p:txBody>
      </p:sp>
      <p:sp>
        <p:nvSpPr>
          <p:cNvPr id="4" name="Footer Placeholder 3">
            <a:extLst>
              <a:ext uri="{FF2B5EF4-FFF2-40B4-BE49-F238E27FC236}">
                <a16:creationId xmlns:a16="http://schemas.microsoft.com/office/drawing/2014/main" id="{6D46E76B-896C-457E-A36B-28025069D950}"/>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2E03C49E-ABF2-4475-9752-9BBC53862EA6}"/>
              </a:ext>
            </a:extLst>
          </p:cNvPr>
          <p:cNvSpPr>
            <a:spLocks noGrp="1"/>
          </p:cNvSpPr>
          <p:nvPr>
            <p:ph type="sldNum" sz="quarter" idx="12"/>
          </p:nvPr>
        </p:nvSpPr>
        <p:spPr/>
        <p:txBody>
          <a:bodyPr/>
          <a:lstStyle/>
          <a:p>
            <a:fld id="{D891C1AD-0B73-4D66-93DF-D77C39890F07}" type="slidenum">
              <a:rPr lang="de-DE" smtClean="0"/>
              <a:t>‹#›</a:t>
            </a:fld>
            <a:endParaRPr lang="de-DE"/>
          </a:p>
        </p:txBody>
      </p:sp>
      <p:sp>
        <p:nvSpPr>
          <p:cNvPr id="9" name="Rectangle 8">
            <a:extLst>
              <a:ext uri="{FF2B5EF4-FFF2-40B4-BE49-F238E27FC236}">
                <a16:creationId xmlns:a16="http://schemas.microsoft.com/office/drawing/2014/main" id="{F73004D3-4B29-4FA3-82FD-22798BA100E2}"/>
              </a:ext>
            </a:extLst>
          </p:cNvPr>
          <p:cNvSpPr/>
          <p:nvPr userDrawn="1"/>
        </p:nvSpPr>
        <p:spPr>
          <a:xfrm>
            <a:off x="0" y="0"/>
            <a:ext cx="12192000" cy="681037"/>
          </a:xfrm>
          <a:prstGeom prst="rect">
            <a:avLst/>
          </a:prstGeom>
          <a:solidFill>
            <a:srgbClr val="01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9">
            <a:extLst>
              <a:ext uri="{FF2B5EF4-FFF2-40B4-BE49-F238E27FC236}">
                <a16:creationId xmlns:a16="http://schemas.microsoft.com/office/drawing/2014/main" id="{66ECE85F-9C35-4F4C-A34E-DC0880D8F53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91027" cy="681037"/>
          </a:xfrm>
          <a:prstGeom prst="rect">
            <a:avLst/>
          </a:prstGeom>
        </p:spPr>
      </p:pic>
    </p:spTree>
    <p:extLst>
      <p:ext uri="{BB962C8B-B14F-4D97-AF65-F5344CB8AC3E}">
        <p14:creationId xmlns:p14="http://schemas.microsoft.com/office/powerpoint/2010/main" val="392087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914400"/>
            <a:ext cx="3932237" cy="1143000"/>
          </a:xfrm>
        </p:spPr>
        <p:txBody>
          <a:bodyPr anchor="b"/>
          <a:lstStyle>
            <a:lvl1pPr>
              <a:defRPr sz="3200"/>
            </a:lvl1pPr>
          </a:lstStyle>
          <a:p>
            <a:r>
              <a:rPr lang="en-US"/>
              <a:t>Click to edit Master title style</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umsplatzhalter 4"/>
          <p:cNvSpPr>
            <a:spLocks noGrp="1"/>
          </p:cNvSpPr>
          <p:nvPr>
            <p:ph type="dt" sz="half" idx="10"/>
          </p:nvPr>
        </p:nvSpPr>
        <p:spPr/>
        <p:txBody>
          <a:bodyPr/>
          <a:lstStyle/>
          <a:p>
            <a:fld id="{60BDE4E4-E168-4921-92C6-D66EEA8504F0}" type="datetimeFigureOut">
              <a:rPr lang="de-DE" smtClean="0"/>
              <a:t>08.02.2020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891C1AD-0B73-4D66-93DF-D77C39890F07}" type="slidenum">
              <a:rPr lang="de-DE" smtClean="0"/>
              <a:t>‹#›</a:t>
            </a:fld>
            <a:endParaRPr lang="de-DE"/>
          </a:p>
        </p:txBody>
      </p:sp>
      <p:sp>
        <p:nvSpPr>
          <p:cNvPr id="11" name="Rectangle 10">
            <a:extLst>
              <a:ext uri="{FF2B5EF4-FFF2-40B4-BE49-F238E27FC236}">
                <a16:creationId xmlns:a16="http://schemas.microsoft.com/office/drawing/2014/main" id="{AEBA03CA-CDC1-4421-9678-70390BF2588D}"/>
              </a:ext>
            </a:extLst>
          </p:cNvPr>
          <p:cNvSpPr/>
          <p:nvPr userDrawn="1"/>
        </p:nvSpPr>
        <p:spPr>
          <a:xfrm>
            <a:off x="0" y="0"/>
            <a:ext cx="12192000" cy="681037"/>
          </a:xfrm>
          <a:prstGeom prst="rect">
            <a:avLst/>
          </a:prstGeom>
          <a:solidFill>
            <a:srgbClr val="01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Picture 11">
            <a:extLst>
              <a:ext uri="{FF2B5EF4-FFF2-40B4-BE49-F238E27FC236}">
                <a16:creationId xmlns:a16="http://schemas.microsoft.com/office/drawing/2014/main" id="{16898A66-C010-4DBA-BD83-C66E67E3986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91027" cy="681037"/>
          </a:xfrm>
          <a:prstGeom prst="rect">
            <a:avLst/>
          </a:prstGeom>
        </p:spPr>
      </p:pic>
    </p:spTree>
    <p:extLst>
      <p:ext uri="{BB962C8B-B14F-4D97-AF65-F5344CB8AC3E}">
        <p14:creationId xmlns:p14="http://schemas.microsoft.com/office/powerpoint/2010/main" val="124843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17D3-14B3-4023-9032-64727C95D1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FD29D9FD-CA2C-409D-AB99-6109AD689B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12D586E9-E5B0-4DE1-9E72-B0D3FBA87B29}"/>
              </a:ext>
            </a:extLst>
          </p:cNvPr>
          <p:cNvSpPr>
            <a:spLocks noGrp="1"/>
          </p:cNvSpPr>
          <p:nvPr>
            <p:ph type="dt" sz="half" idx="10"/>
          </p:nvPr>
        </p:nvSpPr>
        <p:spPr/>
        <p:txBody>
          <a:bodyPr/>
          <a:lstStyle/>
          <a:p>
            <a:fld id="{60BDE4E4-E168-4921-92C6-D66EEA8504F0}" type="datetimeFigureOut">
              <a:rPr lang="de-DE" smtClean="0"/>
              <a:t>08.02.2020</a:t>
            </a:fld>
            <a:endParaRPr lang="de-DE"/>
          </a:p>
        </p:txBody>
      </p:sp>
      <p:sp>
        <p:nvSpPr>
          <p:cNvPr id="5" name="Footer Placeholder 4">
            <a:extLst>
              <a:ext uri="{FF2B5EF4-FFF2-40B4-BE49-F238E27FC236}">
                <a16:creationId xmlns:a16="http://schemas.microsoft.com/office/drawing/2014/main" id="{8B359134-D581-40FB-8849-58FCEDA8641B}"/>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F9123D79-9D80-4321-87BE-8C0ED914B416}"/>
              </a:ext>
            </a:extLst>
          </p:cNvPr>
          <p:cNvSpPr>
            <a:spLocks noGrp="1"/>
          </p:cNvSpPr>
          <p:nvPr>
            <p:ph type="sldNum" sz="quarter" idx="12"/>
          </p:nvPr>
        </p:nvSpPr>
        <p:spPr/>
        <p:txBody>
          <a:bodyPr/>
          <a:lstStyle/>
          <a:p>
            <a:fld id="{D891C1AD-0B73-4D66-93DF-D77C39890F07}" type="slidenum">
              <a:rPr lang="de-DE" smtClean="0"/>
              <a:t>‹#›</a:t>
            </a:fld>
            <a:endParaRPr lang="de-DE"/>
          </a:p>
        </p:txBody>
      </p:sp>
    </p:spTree>
    <p:extLst>
      <p:ext uri="{BB962C8B-B14F-4D97-AF65-F5344CB8AC3E}">
        <p14:creationId xmlns:p14="http://schemas.microsoft.com/office/powerpoint/2010/main" val="58868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DE4E4-E168-4921-92C6-D66EEA8504F0}" type="datetimeFigureOut">
              <a:rPr lang="de-DE" smtClean="0"/>
              <a:t>08.02.2020</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91C1AD-0B73-4D66-93DF-D77C39890F07}" type="slidenum">
              <a:rPr lang="de-DE" smtClean="0"/>
              <a:t>‹#›</a:t>
            </a:fld>
            <a:endParaRPr lang="de-DE"/>
          </a:p>
        </p:txBody>
      </p:sp>
    </p:spTree>
    <p:extLst>
      <p:ext uri="{BB962C8B-B14F-4D97-AF65-F5344CB8AC3E}">
        <p14:creationId xmlns:p14="http://schemas.microsoft.com/office/powerpoint/2010/main" val="3538688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4" r:id="rId7"/>
    <p:sldLayoutId id="2147483668" r:id="rId8"/>
    <p:sldLayoutId id="2147483698"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13.png"/><Relationship Id="rId4" Type="http://schemas.openxmlformats.org/officeDocument/2006/relationships/diagramLayout" Target="../diagrams/layout4.xml"/><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13.png"/><Relationship Id="rId7" Type="http://schemas.openxmlformats.org/officeDocument/2006/relationships/diagramQuickStyle" Target="../diagrams/quickStyle6.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19.png"/><Relationship Id="rId9" Type="http://schemas.microsoft.com/office/2007/relationships/diagramDrawing" Target="../diagrams/drawing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0.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sign&#10;&#10;Description automatically generated">
            <a:extLst>
              <a:ext uri="{FF2B5EF4-FFF2-40B4-BE49-F238E27FC236}">
                <a16:creationId xmlns:a16="http://schemas.microsoft.com/office/drawing/2014/main" id="{87AB268F-909A-41A4-BEA5-8BC51FB19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63996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1632857" y="965038"/>
            <a:ext cx="7815943" cy="802044"/>
          </a:xfrm>
          <a:prstGeom prst="rect">
            <a:avLst/>
          </a:prstGeom>
        </p:spPr>
        <p:txBody>
          <a:bodyPr anchor="ctr">
            <a:normAutofit/>
          </a:bodyPr>
          <a:lstStyle/>
          <a:p>
            <a:r>
              <a:rPr lang="en-US" dirty="0"/>
              <a:t>Identity as a Service (</a:t>
            </a:r>
            <a:r>
              <a:rPr lang="en-US" dirty="0" err="1"/>
              <a:t>IDaaS</a:t>
            </a:r>
            <a:r>
              <a:rPr lang="en-US" dirty="0"/>
              <a:t>)</a:t>
            </a:r>
            <a:endParaRPr lang="de-DE" dirty="0"/>
          </a:p>
        </p:txBody>
      </p:sp>
      <p:graphicFrame>
        <p:nvGraphicFramePr>
          <p:cNvPr id="10" name="Content Placeholder 9">
            <a:extLst>
              <a:ext uri="{FF2B5EF4-FFF2-40B4-BE49-F238E27FC236}">
                <a16:creationId xmlns:a16="http://schemas.microsoft.com/office/drawing/2014/main" id="{3868F0AE-92B8-4A25-AD68-E827051A83D5}"/>
              </a:ext>
            </a:extLst>
          </p:cNvPr>
          <p:cNvGraphicFramePr>
            <a:graphicFrameLocks noGrp="1"/>
          </p:cNvGraphicFramePr>
          <p:nvPr>
            <p:ph sz="half" idx="2"/>
            <p:extLst>
              <p:ext uri="{D42A27DB-BD31-4B8C-83A1-F6EECF244321}">
                <p14:modId xmlns:p14="http://schemas.microsoft.com/office/powerpoint/2010/main" val="389556411"/>
              </p:ext>
            </p:extLst>
          </p:nvPr>
        </p:nvGraphicFramePr>
        <p:xfrm>
          <a:off x="2510118" y="2234834"/>
          <a:ext cx="6875929" cy="42173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095E4A0E-6CAA-44DD-9930-B6CB645C69EC}"/>
              </a:ext>
            </a:extLst>
          </p:cNvPr>
          <p:cNvPicPr>
            <a:picLocks noChangeAspect="1"/>
          </p:cNvPicPr>
          <p:nvPr/>
        </p:nvPicPr>
        <p:blipFill>
          <a:blip r:embed="rId8"/>
          <a:stretch>
            <a:fillRect/>
          </a:stretch>
        </p:blipFill>
        <p:spPr>
          <a:xfrm>
            <a:off x="295836" y="2234834"/>
            <a:ext cx="3093480" cy="4210383"/>
          </a:xfrm>
          <a:prstGeom prst="rect">
            <a:avLst/>
          </a:prstGeom>
        </p:spPr>
      </p:pic>
      <p:pic>
        <p:nvPicPr>
          <p:cNvPr id="8" name="Picture 7">
            <a:extLst>
              <a:ext uri="{FF2B5EF4-FFF2-40B4-BE49-F238E27FC236}">
                <a16:creationId xmlns:a16="http://schemas.microsoft.com/office/drawing/2014/main" id="{2B638A32-8550-49E3-9943-8375D91FCC66}"/>
              </a:ext>
            </a:extLst>
          </p:cNvPr>
          <p:cNvPicPr>
            <a:picLocks noChangeAspect="1"/>
          </p:cNvPicPr>
          <p:nvPr/>
        </p:nvPicPr>
        <p:blipFill>
          <a:blip r:embed="rId9"/>
          <a:stretch>
            <a:fillRect/>
          </a:stretch>
        </p:blipFill>
        <p:spPr>
          <a:xfrm>
            <a:off x="8698471" y="2241762"/>
            <a:ext cx="3098579" cy="4203455"/>
          </a:xfrm>
          <a:prstGeom prst="rect">
            <a:avLst/>
          </a:prstGeom>
        </p:spPr>
      </p:pic>
      <p:pic>
        <p:nvPicPr>
          <p:cNvPr id="9" name="Picture 8">
            <a:extLst>
              <a:ext uri="{FF2B5EF4-FFF2-40B4-BE49-F238E27FC236}">
                <a16:creationId xmlns:a16="http://schemas.microsoft.com/office/drawing/2014/main" id="{36FB8986-F8CD-4D95-B1AD-BB8315B7BD9F}"/>
              </a:ext>
            </a:extLst>
          </p:cNvPr>
          <p:cNvPicPr>
            <a:picLocks noChangeAspect="1"/>
          </p:cNvPicPr>
          <p:nvPr/>
        </p:nvPicPr>
        <p:blipFill>
          <a:blip r:embed="rId10"/>
          <a:stretch>
            <a:fillRect/>
          </a:stretch>
        </p:blipFill>
        <p:spPr>
          <a:xfrm>
            <a:off x="694300" y="888643"/>
            <a:ext cx="938557" cy="954833"/>
          </a:xfrm>
          <a:prstGeom prst="rect">
            <a:avLst/>
          </a:prstGeom>
        </p:spPr>
      </p:pic>
    </p:spTree>
    <p:extLst>
      <p:ext uri="{BB962C8B-B14F-4D97-AF65-F5344CB8AC3E}">
        <p14:creationId xmlns:p14="http://schemas.microsoft.com/office/powerpoint/2010/main" val="2239645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1632857" y="965038"/>
            <a:ext cx="9674290" cy="802044"/>
          </a:xfrm>
          <a:prstGeom prst="rect">
            <a:avLst/>
          </a:prstGeom>
        </p:spPr>
        <p:txBody>
          <a:bodyPr anchor="ctr">
            <a:normAutofit/>
          </a:bodyPr>
          <a:lstStyle/>
          <a:p>
            <a:r>
              <a:rPr lang="en-US" dirty="0"/>
              <a:t>Identity as a Service (</a:t>
            </a:r>
            <a:r>
              <a:rPr lang="en-US" dirty="0" err="1"/>
              <a:t>IDaaS</a:t>
            </a:r>
            <a:r>
              <a:rPr lang="en-US" dirty="0"/>
              <a:t>)</a:t>
            </a:r>
            <a:endParaRPr lang="de-DE" dirty="0"/>
          </a:p>
        </p:txBody>
      </p:sp>
      <p:graphicFrame>
        <p:nvGraphicFramePr>
          <p:cNvPr id="10" name="Content Placeholder 9">
            <a:extLst>
              <a:ext uri="{FF2B5EF4-FFF2-40B4-BE49-F238E27FC236}">
                <a16:creationId xmlns:a16="http://schemas.microsoft.com/office/drawing/2014/main" id="{3868F0AE-92B8-4A25-AD68-E827051A83D5}"/>
              </a:ext>
            </a:extLst>
          </p:cNvPr>
          <p:cNvGraphicFramePr>
            <a:graphicFrameLocks noGrp="1"/>
          </p:cNvGraphicFramePr>
          <p:nvPr>
            <p:ph sz="half" idx="2"/>
            <p:extLst>
              <p:ext uri="{D42A27DB-BD31-4B8C-83A1-F6EECF244321}">
                <p14:modId xmlns:p14="http://schemas.microsoft.com/office/powerpoint/2010/main" val="3685713981"/>
              </p:ext>
            </p:extLst>
          </p:nvPr>
        </p:nvGraphicFramePr>
        <p:xfrm>
          <a:off x="93425" y="2712538"/>
          <a:ext cx="7714835" cy="3013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36FB8986-F8CD-4D95-B1AD-BB8315B7BD9F}"/>
              </a:ext>
            </a:extLst>
          </p:cNvPr>
          <p:cNvPicPr>
            <a:picLocks noChangeAspect="1"/>
          </p:cNvPicPr>
          <p:nvPr/>
        </p:nvPicPr>
        <p:blipFill>
          <a:blip r:embed="rId8"/>
          <a:stretch>
            <a:fillRect/>
          </a:stretch>
        </p:blipFill>
        <p:spPr>
          <a:xfrm>
            <a:off x="694300" y="888643"/>
            <a:ext cx="938557" cy="954833"/>
          </a:xfrm>
          <a:prstGeom prst="rect">
            <a:avLst/>
          </a:prstGeom>
        </p:spPr>
      </p:pic>
      <p:pic>
        <p:nvPicPr>
          <p:cNvPr id="3" name="Picture 2">
            <a:extLst>
              <a:ext uri="{FF2B5EF4-FFF2-40B4-BE49-F238E27FC236}">
                <a16:creationId xmlns:a16="http://schemas.microsoft.com/office/drawing/2014/main" id="{2991D304-0FBE-41B7-917C-AA96DBE84385}"/>
              </a:ext>
            </a:extLst>
          </p:cNvPr>
          <p:cNvPicPr>
            <a:picLocks noChangeAspect="1"/>
          </p:cNvPicPr>
          <p:nvPr/>
        </p:nvPicPr>
        <p:blipFill>
          <a:blip r:embed="rId9"/>
          <a:stretch>
            <a:fillRect/>
          </a:stretch>
        </p:blipFill>
        <p:spPr>
          <a:xfrm>
            <a:off x="7130415" y="1843476"/>
            <a:ext cx="4367285" cy="4751294"/>
          </a:xfrm>
          <a:prstGeom prst="rect">
            <a:avLst/>
          </a:prstGeom>
        </p:spPr>
      </p:pic>
    </p:spTree>
    <p:extLst>
      <p:ext uri="{BB962C8B-B14F-4D97-AF65-F5344CB8AC3E}">
        <p14:creationId xmlns:p14="http://schemas.microsoft.com/office/powerpoint/2010/main" val="1307420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1632857" y="965038"/>
            <a:ext cx="9674290" cy="802044"/>
          </a:xfrm>
          <a:prstGeom prst="rect">
            <a:avLst/>
          </a:prstGeom>
        </p:spPr>
        <p:txBody>
          <a:bodyPr anchor="ctr">
            <a:normAutofit/>
          </a:bodyPr>
          <a:lstStyle/>
          <a:p>
            <a:r>
              <a:rPr lang="en-US" dirty="0"/>
              <a:t>Multiple identity providers</a:t>
            </a:r>
            <a:endParaRPr lang="de-DE" dirty="0"/>
          </a:p>
        </p:txBody>
      </p:sp>
      <p:pic>
        <p:nvPicPr>
          <p:cNvPr id="9" name="Picture 8">
            <a:extLst>
              <a:ext uri="{FF2B5EF4-FFF2-40B4-BE49-F238E27FC236}">
                <a16:creationId xmlns:a16="http://schemas.microsoft.com/office/drawing/2014/main" id="{36FB8986-F8CD-4D95-B1AD-BB8315B7BD9F}"/>
              </a:ext>
            </a:extLst>
          </p:cNvPr>
          <p:cNvPicPr>
            <a:picLocks noChangeAspect="1"/>
          </p:cNvPicPr>
          <p:nvPr/>
        </p:nvPicPr>
        <p:blipFill>
          <a:blip r:embed="rId3"/>
          <a:stretch>
            <a:fillRect/>
          </a:stretch>
        </p:blipFill>
        <p:spPr>
          <a:xfrm>
            <a:off x="694300" y="888643"/>
            <a:ext cx="938557" cy="954833"/>
          </a:xfrm>
          <a:prstGeom prst="rect">
            <a:avLst/>
          </a:prstGeom>
        </p:spPr>
      </p:pic>
      <p:pic>
        <p:nvPicPr>
          <p:cNvPr id="6" name="Picture 5">
            <a:extLst>
              <a:ext uri="{FF2B5EF4-FFF2-40B4-BE49-F238E27FC236}">
                <a16:creationId xmlns:a16="http://schemas.microsoft.com/office/drawing/2014/main" id="{EA907D13-DD4C-425B-A793-FF54CCF2DE07}"/>
              </a:ext>
            </a:extLst>
          </p:cNvPr>
          <p:cNvPicPr>
            <a:picLocks noChangeAspect="1"/>
          </p:cNvPicPr>
          <p:nvPr/>
        </p:nvPicPr>
        <p:blipFill>
          <a:blip r:embed="rId4"/>
          <a:stretch>
            <a:fillRect/>
          </a:stretch>
        </p:blipFill>
        <p:spPr>
          <a:xfrm>
            <a:off x="1362636" y="1919871"/>
            <a:ext cx="9170894" cy="4442969"/>
          </a:xfrm>
          <a:prstGeom prst="rect">
            <a:avLst/>
          </a:prstGeom>
        </p:spPr>
      </p:pic>
    </p:spTree>
    <p:extLst>
      <p:ext uri="{BB962C8B-B14F-4D97-AF65-F5344CB8AC3E}">
        <p14:creationId xmlns:p14="http://schemas.microsoft.com/office/powerpoint/2010/main" val="2918775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1632857" y="965038"/>
            <a:ext cx="9674290" cy="802044"/>
          </a:xfrm>
          <a:prstGeom prst="rect">
            <a:avLst/>
          </a:prstGeom>
        </p:spPr>
        <p:txBody>
          <a:bodyPr anchor="ctr">
            <a:normAutofit/>
          </a:bodyPr>
          <a:lstStyle/>
          <a:p>
            <a:r>
              <a:rPr lang="en-US" dirty="0"/>
              <a:t>Build your solution your way</a:t>
            </a:r>
            <a:endParaRPr lang="de-DE" dirty="0"/>
          </a:p>
        </p:txBody>
      </p:sp>
      <p:pic>
        <p:nvPicPr>
          <p:cNvPr id="9" name="Picture 8">
            <a:extLst>
              <a:ext uri="{FF2B5EF4-FFF2-40B4-BE49-F238E27FC236}">
                <a16:creationId xmlns:a16="http://schemas.microsoft.com/office/drawing/2014/main" id="{36FB8986-F8CD-4D95-B1AD-BB8315B7BD9F}"/>
              </a:ext>
            </a:extLst>
          </p:cNvPr>
          <p:cNvPicPr>
            <a:picLocks noChangeAspect="1"/>
          </p:cNvPicPr>
          <p:nvPr/>
        </p:nvPicPr>
        <p:blipFill>
          <a:blip r:embed="rId3"/>
          <a:stretch>
            <a:fillRect/>
          </a:stretch>
        </p:blipFill>
        <p:spPr>
          <a:xfrm>
            <a:off x="694300" y="888643"/>
            <a:ext cx="938557" cy="954833"/>
          </a:xfrm>
          <a:prstGeom prst="rect">
            <a:avLst/>
          </a:prstGeom>
        </p:spPr>
      </p:pic>
      <p:pic>
        <p:nvPicPr>
          <p:cNvPr id="3" name="Picture 2">
            <a:extLst>
              <a:ext uri="{FF2B5EF4-FFF2-40B4-BE49-F238E27FC236}">
                <a16:creationId xmlns:a16="http://schemas.microsoft.com/office/drawing/2014/main" id="{6139F24D-6852-46C0-BD77-CB7B30D7C3D8}"/>
              </a:ext>
            </a:extLst>
          </p:cNvPr>
          <p:cNvPicPr>
            <a:picLocks noChangeAspect="1"/>
          </p:cNvPicPr>
          <p:nvPr/>
        </p:nvPicPr>
        <p:blipFill>
          <a:blip r:embed="rId4"/>
          <a:stretch>
            <a:fillRect/>
          </a:stretch>
        </p:blipFill>
        <p:spPr>
          <a:xfrm>
            <a:off x="7296923" y="1767082"/>
            <a:ext cx="4374477" cy="4823012"/>
          </a:xfrm>
          <a:prstGeom prst="rect">
            <a:avLst/>
          </a:prstGeom>
        </p:spPr>
      </p:pic>
      <p:graphicFrame>
        <p:nvGraphicFramePr>
          <p:cNvPr id="7" name="Content Placeholder 9">
            <a:extLst>
              <a:ext uri="{FF2B5EF4-FFF2-40B4-BE49-F238E27FC236}">
                <a16:creationId xmlns:a16="http://schemas.microsoft.com/office/drawing/2014/main" id="{92B3EA04-1B35-40F3-80CE-2AD490A90AF8}"/>
              </a:ext>
            </a:extLst>
          </p:cNvPr>
          <p:cNvGraphicFramePr>
            <a:graphicFrameLocks/>
          </p:cNvGraphicFramePr>
          <p:nvPr>
            <p:extLst>
              <p:ext uri="{D42A27DB-BD31-4B8C-83A1-F6EECF244321}">
                <p14:modId xmlns:p14="http://schemas.microsoft.com/office/powerpoint/2010/main" val="3211056969"/>
              </p:ext>
            </p:extLst>
          </p:nvPr>
        </p:nvGraphicFramePr>
        <p:xfrm>
          <a:off x="-334490" y="2790557"/>
          <a:ext cx="8333400" cy="31788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550228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1451826" y="1041432"/>
            <a:ext cx="9674290" cy="802044"/>
          </a:xfrm>
          <a:prstGeom prst="rect">
            <a:avLst/>
          </a:prstGeom>
        </p:spPr>
        <p:txBody>
          <a:bodyPr anchor="ctr">
            <a:noAutofit/>
          </a:bodyPr>
          <a:lstStyle/>
          <a:p>
            <a:r>
              <a:rPr lang="en-US" sz="2800" dirty="0"/>
              <a:t>Cloud-secure identity and data orchestration/ custom rules</a:t>
            </a:r>
            <a:endParaRPr lang="de-DE" sz="2800" dirty="0"/>
          </a:p>
        </p:txBody>
      </p:sp>
      <p:pic>
        <p:nvPicPr>
          <p:cNvPr id="9" name="Picture 8">
            <a:extLst>
              <a:ext uri="{FF2B5EF4-FFF2-40B4-BE49-F238E27FC236}">
                <a16:creationId xmlns:a16="http://schemas.microsoft.com/office/drawing/2014/main" id="{36FB8986-F8CD-4D95-B1AD-BB8315B7BD9F}"/>
              </a:ext>
            </a:extLst>
          </p:cNvPr>
          <p:cNvPicPr>
            <a:picLocks noChangeAspect="1"/>
          </p:cNvPicPr>
          <p:nvPr/>
        </p:nvPicPr>
        <p:blipFill>
          <a:blip r:embed="rId3"/>
          <a:stretch>
            <a:fillRect/>
          </a:stretch>
        </p:blipFill>
        <p:spPr>
          <a:xfrm>
            <a:off x="415574" y="888643"/>
            <a:ext cx="938557" cy="954833"/>
          </a:xfrm>
          <a:prstGeom prst="rect">
            <a:avLst/>
          </a:prstGeom>
        </p:spPr>
      </p:pic>
      <p:pic>
        <p:nvPicPr>
          <p:cNvPr id="4" name="Picture 3">
            <a:extLst>
              <a:ext uri="{FF2B5EF4-FFF2-40B4-BE49-F238E27FC236}">
                <a16:creationId xmlns:a16="http://schemas.microsoft.com/office/drawing/2014/main" id="{D4A11205-4BD0-4E29-A6F9-EF85A0CEE618}"/>
              </a:ext>
            </a:extLst>
          </p:cNvPr>
          <p:cNvPicPr>
            <a:picLocks noChangeAspect="1"/>
          </p:cNvPicPr>
          <p:nvPr/>
        </p:nvPicPr>
        <p:blipFill>
          <a:blip r:embed="rId4"/>
          <a:stretch>
            <a:fillRect/>
          </a:stretch>
        </p:blipFill>
        <p:spPr>
          <a:xfrm>
            <a:off x="694300" y="1843476"/>
            <a:ext cx="10529512" cy="4853779"/>
          </a:xfrm>
          <a:prstGeom prst="rect">
            <a:avLst/>
          </a:prstGeom>
        </p:spPr>
      </p:pic>
    </p:spTree>
    <p:extLst>
      <p:ext uri="{BB962C8B-B14F-4D97-AF65-F5344CB8AC3E}">
        <p14:creationId xmlns:p14="http://schemas.microsoft.com/office/powerpoint/2010/main" val="670678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838200" y="888644"/>
            <a:ext cx="10515600" cy="802044"/>
          </a:xfrm>
          <a:prstGeom prst="rect">
            <a:avLst/>
          </a:prstGeom>
        </p:spPr>
        <p:txBody>
          <a:bodyPr anchor="ctr">
            <a:normAutofit/>
          </a:bodyPr>
          <a:lstStyle/>
          <a:p>
            <a:r>
              <a:rPr lang="en-US" sz="3600" dirty="0"/>
              <a:t>Authentication with Azure AD B2C</a:t>
            </a:r>
            <a:endParaRPr lang="de-DE" sz="3600" dirty="0"/>
          </a:p>
        </p:txBody>
      </p:sp>
      <p:pic>
        <p:nvPicPr>
          <p:cNvPr id="7" name="Picture 6" descr="A screenshot of a cell phone&#10;&#10;Description automatically generated">
            <a:extLst>
              <a:ext uri="{FF2B5EF4-FFF2-40B4-BE49-F238E27FC236}">
                <a16:creationId xmlns:a16="http://schemas.microsoft.com/office/drawing/2014/main" id="{BC187952-5975-4DF0-A7E8-358B84A7A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0332" y="1574187"/>
            <a:ext cx="5591336" cy="5283813"/>
          </a:xfrm>
          <a:prstGeom prst="rect">
            <a:avLst/>
          </a:prstGeom>
          <a:noFill/>
        </p:spPr>
      </p:pic>
    </p:spTree>
    <p:extLst>
      <p:ext uri="{BB962C8B-B14F-4D97-AF65-F5344CB8AC3E}">
        <p14:creationId xmlns:p14="http://schemas.microsoft.com/office/powerpoint/2010/main" val="3076713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2ACA15-62A0-49C4-A454-0D5C00325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5055" y="2762250"/>
            <a:ext cx="4200525" cy="4095750"/>
          </a:xfrm>
          <a:prstGeom prst="rect">
            <a:avLst/>
          </a:prstGeom>
        </p:spPr>
      </p:pic>
    </p:spTree>
    <p:extLst>
      <p:ext uri="{BB962C8B-B14F-4D97-AF65-F5344CB8AC3E}">
        <p14:creationId xmlns:p14="http://schemas.microsoft.com/office/powerpoint/2010/main" val="4241290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E5D9EDA-FBF8-42D2-85B7-A0DCCEB8918E}"/>
              </a:ext>
            </a:extLst>
          </p:cNvPr>
          <p:cNvSpPr>
            <a:spLocks noGrp="1"/>
          </p:cNvSpPr>
          <p:nvPr>
            <p:ph type="title"/>
          </p:nvPr>
        </p:nvSpPr>
        <p:spPr>
          <a:xfrm>
            <a:off x="838200" y="888644"/>
            <a:ext cx="10515600" cy="802044"/>
          </a:xfrm>
          <a:prstGeom prst="rect">
            <a:avLst/>
          </a:prstGeom>
        </p:spPr>
        <p:txBody>
          <a:bodyPr anchor="ctr">
            <a:normAutofit/>
          </a:bodyPr>
          <a:lstStyle/>
          <a:p>
            <a:r>
              <a:rPr lang="en-US" sz="4000" dirty="0"/>
              <a:t>Azure Active Directory B2C pricing</a:t>
            </a:r>
          </a:p>
        </p:txBody>
      </p:sp>
      <p:pic>
        <p:nvPicPr>
          <p:cNvPr id="2" name="Picture 1">
            <a:extLst>
              <a:ext uri="{FF2B5EF4-FFF2-40B4-BE49-F238E27FC236}">
                <a16:creationId xmlns:a16="http://schemas.microsoft.com/office/drawing/2014/main" id="{98E4DCBD-41A0-4CCC-A0A3-6E0946E08654}"/>
              </a:ext>
            </a:extLst>
          </p:cNvPr>
          <p:cNvPicPr>
            <a:picLocks noChangeAspect="1"/>
          </p:cNvPicPr>
          <p:nvPr/>
        </p:nvPicPr>
        <p:blipFill>
          <a:blip r:embed="rId3"/>
          <a:stretch>
            <a:fillRect/>
          </a:stretch>
        </p:blipFill>
        <p:spPr>
          <a:xfrm>
            <a:off x="1658613" y="2073729"/>
            <a:ext cx="8296275" cy="2971800"/>
          </a:xfrm>
          <a:prstGeom prst="rect">
            <a:avLst/>
          </a:prstGeom>
        </p:spPr>
      </p:pic>
      <p:sp>
        <p:nvSpPr>
          <p:cNvPr id="4" name="Rectangle 3">
            <a:extLst>
              <a:ext uri="{FF2B5EF4-FFF2-40B4-BE49-F238E27FC236}">
                <a16:creationId xmlns:a16="http://schemas.microsoft.com/office/drawing/2014/main" id="{257EC435-5CF0-4B9C-9B98-A5FBF0322A00}"/>
              </a:ext>
            </a:extLst>
          </p:cNvPr>
          <p:cNvSpPr/>
          <p:nvPr/>
        </p:nvSpPr>
        <p:spPr>
          <a:xfrm>
            <a:off x="1956318" y="5600024"/>
            <a:ext cx="7467600" cy="369332"/>
          </a:xfrm>
          <a:prstGeom prst="rect">
            <a:avLst/>
          </a:prstGeom>
        </p:spPr>
        <p:txBody>
          <a:bodyPr wrap="square">
            <a:spAutoFit/>
          </a:bodyPr>
          <a:lstStyle/>
          <a:p>
            <a:r>
              <a:rPr lang="de-DE" dirty="0">
                <a:solidFill>
                  <a:srgbClr val="4C4C51"/>
                </a:solidFill>
                <a:latin typeface="Segoe UI" panose="020B0502040204020203" pitchFamily="34" charset="0"/>
              </a:rPr>
              <a:t>(50,000 MAUs x €0 (Free </a:t>
            </a:r>
            <a:r>
              <a:rPr lang="de-DE" dirty="0" err="1">
                <a:solidFill>
                  <a:srgbClr val="4C4C51"/>
                </a:solidFill>
                <a:latin typeface="Segoe UI" panose="020B0502040204020203" pitchFamily="34" charset="0"/>
              </a:rPr>
              <a:t>tier</a:t>
            </a:r>
            <a:r>
              <a:rPr lang="de-DE" dirty="0">
                <a:solidFill>
                  <a:srgbClr val="4C4C51"/>
                </a:solidFill>
                <a:latin typeface="Segoe UI" panose="020B0502040204020203" pitchFamily="34" charset="0"/>
              </a:rPr>
              <a:t>)) + (50,000 MAUs x €0.0047) = €231.908</a:t>
            </a:r>
            <a:endParaRPr lang="de-DE" dirty="0"/>
          </a:p>
        </p:txBody>
      </p:sp>
      <p:sp>
        <p:nvSpPr>
          <p:cNvPr id="5" name="Rectangle 4">
            <a:extLst>
              <a:ext uri="{FF2B5EF4-FFF2-40B4-BE49-F238E27FC236}">
                <a16:creationId xmlns:a16="http://schemas.microsoft.com/office/drawing/2014/main" id="{DDD6F63C-E205-47E9-99AC-9D31886977C1}"/>
              </a:ext>
            </a:extLst>
          </p:cNvPr>
          <p:cNvSpPr/>
          <p:nvPr/>
        </p:nvSpPr>
        <p:spPr>
          <a:xfrm>
            <a:off x="4121448" y="6154519"/>
            <a:ext cx="2829429" cy="369332"/>
          </a:xfrm>
          <a:prstGeom prst="rect">
            <a:avLst/>
          </a:prstGeom>
        </p:spPr>
        <p:txBody>
          <a:bodyPr wrap="none">
            <a:spAutoFit/>
          </a:bodyPr>
          <a:lstStyle/>
          <a:p>
            <a:r>
              <a:rPr lang="de-DE" dirty="0" err="1">
                <a:solidFill>
                  <a:srgbClr val="4C4C51"/>
                </a:solidFill>
                <a:latin typeface="Segoe UI" panose="020B0502040204020203" pitchFamily="34" charset="0"/>
              </a:rPr>
              <a:t>Guaranteed</a:t>
            </a:r>
            <a:r>
              <a:rPr lang="de-DE" dirty="0">
                <a:solidFill>
                  <a:srgbClr val="4C4C51"/>
                </a:solidFill>
                <a:latin typeface="Segoe UI" panose="020B0502040204020203" pitchFamily="34" charset="0"/>
              </a:rPr>
              <a:t> 99.9% </a:t>
            </a:r>
            <a:r>
              <a:rPr lang="de-DE" dirty="0" err="1">
                <a:solidFill>
                  <a:srgbClr val="4C4C51"/>
                </a:solidFill>
                <a:latin typeface="Segoe UI" panose="020B0502040204020203" pitchFamily="34" charset="0"/>
              </a:rPr>
              <a:t>uptime</a:t>
            </a:r>
            <a:endParaRPr lang="de-DE" dirty="0"/>
          </a:p>
        </p:txBody>
      </p:sp>
    </p:spTree>
    <p:extLst>
      <p:ext uri="{BB962C8B-B14F-4D97-AF65-F5344CB8AC3E}">
        <p14:creationId xmlns:p14="http://schemas.microsoft.com/office/powerpoint/2010/main" val="3073389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36434E-DD10-4A18-A6AE-E236C5213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560" y="1754340"/>
            <a:ext cx="6646818" cy="3766530"/>
          </a:xfrm>
          <a:prstGeom prst="rect">
            <a:avLst/>
          </a:prstGeom>
        </p:spPr>
      </p:pic>
    </p:spTree>
    <p:extLst>
      <p:ext uri="{BB962C8B-B14F-4D97-AF65-F5344CB8AC3E}">
        <p14:creationId xmlns:p14="http://schemas.microsoft.com/office/powerpoint/2010/main" val="3948925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6197131-F80B-4067-AB26-E95907DC522B}"/>
              </a:ext>
            </a:extLst>
          </p:cNvPr>
          <p:cNvSpPr>
            <a:spLocks noGrp="1"/>
          </p:cNvSpPr>
          <p:nvPr>
            <p:ph type="subTitle" idx="1"/>
          </p:nvPr>
        </p:nvSpPr>
        <p:spPr>
          <a:xfrm>
            <a:off x="6096000" y="2778913"/>
            <a:ext cx="3779353" cy="1116419"/>
          </a:xfrm>
        </p:spPr>
        <p:txBody>
          <a:bodyPr>
            <a:normAutofit/>
          </a:bodyPr>
          <a:lstStyle/>
          <a:p>
            <a:pPr algn="l"/>
            <a:r>
              <a:rPr lang="en-US" sz="1800" b="1" dirty="0"/>
              <a:t>Ehsan Amini</a:t>
            </a:r>
            <a:br>
              <a:rPr lang="en-US" sz="1800" b="1" dirty="0"/>
            </a:br>
            <a:br>
              <a:rPr lang="en-US" sz="1800" dirty="0"/>
            </a:br>
            <a:r>
              <a:rPr lang="en-US" sz="1600" b="0" dirty="0"/>
              <a:t>Senior Technical Engineer</a:t>
            </a:r>
            <a:br>
              <a:rPr lang="en-US" sz="1600" dirty="0"/>
            </a:br>
            <a:r>
              <a:rPr lang="en-US" sz="1600" b="0" dirty="0"/>
              <a:t>ehsan.amini@outlook.com</a:t>
            </a:r>
            <a:endParaRPr lang="de-DE" sz="1800" b="0" dirty="0"/>
          </a:p>
        </p:txBody>
      </p:sp>
      <p:pic>
        <p:nvPicPr>
          <p:cNvPr id="3" name="Picture 2">
            <a:extLst>
              <a:ext uri="{FF2B5EF4-FFF2-40B4-BE49-F238E27FC236}">
                <a16:creationId xmlns:a16="http://schemas.microsoft.com/office/drawing/2014/main" id="{4D219414-577A-4684-9503-30D9A8AD6A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578707"/>
            <a:ext cx="1655763" cy="16557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F16F1D68-8719-41AB-8DFE-2BDFC7C27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706" y="4439775"/>
            <a:ext cx="454404" cy="454404"/>
          </a:xfrm>
          <a:prstGeom prst="rect">
            <a:avLst/>
          </a:prstGeom>
        </p:spPr>
      </p:pic>
      <p:pic>
        <p:nvPicPr>
          <p:cNvPr id="9" name="Picture 8">
            <a:extLst>
              <a:ext uri="{FF2B5EF4-FFF2-40B4-BE49-F238E27FC236}">
                <a16:creationId xmlns:a16="http://schemas.microsoft.com/office/drawing/2014/main" id="{5E870B59-434A-481E-B11E-0A8CF2ED6F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56641" y="5127997"/>
            <a:ext cx="376469" cy="376469"/>
          </a:xfrm>
          <a:prstGeom prst="rect">
            <a:avLst/>
          </a:prstGeom>
        </p:spPr>
      </p:pic>
      <p:sp>
        <p:nvSpPr>
          <p:cNvPr id="10" name="TextBox 9">
            <a:extLst>
              <a:ext uri="{FF2B5EF4-FFF2-40B4-BE49-F238E27FC236}">
                <a16:creationId xmlns:a16="http://schemas.microsoft.com/office/drawing/2014/main" id="{35A1AD3A-C30D-49B2-8762-EE7E4DAC42BC}"/>
              </a:ext>
            </a:extLst>
          </p:cNvPr>
          <p:cNvSpPr txBox="1"/>
          <p:nvPr/>
        </p:nvSpPr>
        <p:spPr>
          <a:xfrm>
            <a:off x="6726912" y="4439775"/>
            <a:ext cx="3324949" cy="369332"/>
          </a:xfrm>
          <a:prstGeom prst="rect">
            <a:avLst/>
          </a:prstGeom>
          <a:noFill/>
        </p:spPr>
        <p:txBody>
          <a:bodyPr wrap="none" rtlCol="0">
            <a:spAutoFit/>
          </a:bodyPr>
          <a:lstStyle/>
          <a:p>
            <a:r>
              <a:rPr lang="de-DE" dirty="0"/>
              <a:t>https://github.com/EhsanAminii</a:t>
            </a:r>
          </a:p>
        </p:txBody>
      </p:sp>
      <p:sp>
        <p:nvSpPr>
          <p:cNvPr id="11" name="TextBox 10">
            <a:extLst>
              <a:ext uri="{FF2B5EF4-FFF2-40B4-BE49-F238E27FC236}">
                <a16:creationId xmlns:a16="http://schemas.microsoft.com/office/drawing/2014/main" id="{AEF8876F-96A8-4E42-A286-347D6190643F}"/>
              </a:ext>
            </a:extLst>
          </p:cNvPr>
          <p:cNvSpPr txBox="1"/>
          <p:nvPr/>
        </p:nvSpPr>
        <p:spPr>
          <a:xfrm>
            <a:off x="6763850" y="5127997"/>
            <a:ext cx="1595309" cy="369332"/>
          </a:xfrm>
          <a:prstGeom prst="rect">
            <a:avLst/>
          </a:prstGeom>
          <a:noFill/>
        </p:spPr>
        <p:txBody>
          <a:bodyPr wrap="none" rtlCol="0">
            <a:spAutoFit/>
          </a:bodyPr>
          <a:lstStyle/>
          <a:p>
            <a:r>
              <a:rPr lang="de-DE" dirty="0"/>
              <a:t>@</a:t>
            </a:r>
            <a:r>
              <a:rPr lang="de-DE" dirty="0" err="1"/>
              <a:t>ehsannamini</a:t>
            </a:r>
            <a:endParaRPr lang="de-DE" dirty="0"/>
          </a:p>
        </p:txBody>
      </p:sp>
    </p:spTree>
    <p:extLst>
      <p:ext uri="{BB962C8B-B14F-4D97-AF65-F5344CB8AC3E}">
        <p14:creationId xmlns:p14="http://schemas.microsoft.com/office/powerpoint/2010/main" val="180103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a:extLst>
              <a:ext uri="{FF2B5EF4-FFF2-40B4-BE49-F238E27FC236}">
                <a16:creationId xmlns:a16="http://schemas.microsoft.com/office/drawing/2014/main" id="{397C04E5-9E64-48A2-B491-B00A0F5E774C}"/>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gray">
          <a:xfrm>
            <a:off x="-103250" y="0"/>
            <a:ext cx="12293664" cy="6861629"/>
          </a:xfrm>
          <a:prstGeom prst="rect">
            <a:avLst/>
          </a:prstGeom>
        </p:spPr>
      </p:pic>
      <p:sp>
        <p:nvSpPr>
          <p:cNvPr id="28" name="Layer">
            <a:extLst>
              <a:ext uri="{FF2B5EF4-FFF2-40B4-BE49-F238E27FC236}">
                <a16:creationId xmlns:a16="http://schemas.microsoft.com/office/drawing/2014/main" id="{FBAD497B-8A56-4D89-9081-ED99DAC1B507}"/>
              </a:ext>
            </a:extLst>
          </p:cNvPr>
          <p:cNvSpPr txBox="1">
            <a:spLocks/>
          </p:cNvSpPr>
          <p:nvPr/>
        </p:nvSpPr>
        <p:spPr bwMode="gray">
          <a:xfrm>
            <a:off x="-103250" y="-3627"/>
            <a:ext cx="12295250" cy="6861628"/>
          </a:xfrm>
          <a:prstGeom prst="rect">
            <a:avLst/>
          </a:prstGeom>
          <a:gradFill>
            <a:gsLst>
              <a:gs pos="0">
                <a:srgbClr val="000000">
                  <a:alpha val="70000"/>
                </a:srgbClr>
              </a:gs>
              <a:gs pos="100000">
                <a:srgbClr val="000000">
                  <a:alpha val="0"/>
                </a:srgbClr>
              </a:gs>
            </a:gsLst>
            <a:lin ang="0" scaled="0"/>
          </a:gradFill>
        </p:spPr>
        <p:txBody>
          <a:bodyPr vert="horz" lIns="0" tIns="0" rIns="0" bIns="0" rtlCol="0">
            <a:normAutofit/>
          </a:bodyPr>
          <a:lstStyle>
            <a:lvl1pPr marL="0" indent="0" algn="l" defTabSz="914400" rtl="0" eaLnBrk="1" latinLnBrk="0" hangingPunct="1">
              <a:lnSpc>
                <a:spcPct val="90000"/>
              </a:lnSpc>
              <a:spcBef>
                <a:spcPts val="0"/>
              </a:spcBef>
              <a:spcAft>
                <a:spcPts val="10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720000" indent="-270000" algn="l" defTabSz="914400" rtl="0" eaLnBrk="1" latinLnBrk="0" hangingPunct="1">
              <a:lnSpc>
                <a:spcPct val="90000"/>
              </a:lnSpc>
              <a:spcBef>
                <a:spcPts val="0"/>
              </a:spcBef>
              <a:spcAft>
                <a:spcPts val="10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080000" indent="-270000" algn="l" defTabSz="914400" rtl="0" eaLnBrk="1" latinLnBrk="0" hangingPunct="1">
              <a:lnSpc>
                <a:spcPct val="90000"/>
              </a:lnSpc>
              <a:spcBef>
                <a:spcPts val="0"/>
              </a:spcBef>
              <a:spcAft>
                <a:spcPts val="10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440000" indent="-270000" algn="l" defTabSz="914400" rtl="0" eaLnBrk="1" latinLnBrk="0" hangingPunct="1">
              <a:lnSpc>
                <a:spcPct val="90000"/>
              </a:lnSpc>
              <a:spcBef>
                <a:spcPts val="0"/>
              </a:spcBef>
              <a:spcAft>
                <a:spcPts val="1000"/>
              </a:spcAft>
              <a:buClr>
                <a:schemeClr val="accent1"/>
              </a:buClr>
              <a:buFont typeface="Arial" panose="020B0604020202020204" pitchFamily="34" charset="0"/>
              <a:buChar char="•"/>
              <a:defRPr sz="1200" kern="1200">
                <a:solidFill>
                  <a:schemeClr val="tx1">
                    <a:lumMod val="75000"/>
                    <a:lumOff val="25000"/>
                  </a:schemeClr>
                </a:solidFill>
                <a:latin typeface="+mn-lt"/>
                <a:ea typeface="+mn-ea"/>
                <a:cs typeface="+mn-cs"/>
              </a:defRPr>
            </a:lvl4pPr>
            <a:lvl5pPr marL="1800000" indent="-270000" algn="l" defTabSz="914400" rtl="0" eaLnBrk="1" latinLnBrk="0" hangingPunct="1">
              <a:lnSpc>
                <a:spcPct val="90000"/>
              </a:lnSpc>
              <a:spcBef>
                <a:spcPts val="0"/>
              </a:spcBef>
              <a:spcAft>
                <a:spcPts val="1000"/>
              </a:spcAft>
              <a:buClr>
                <a:schemeClr val="accent1"/>
              </a:buClr>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1000"/>
              </a:spcAft>
              <a:buClr>
                <a:srgbClr val="C8102E"/>
              </a:buClr>
              <a:buSzTx/>
              <a:buFont typeface="Arial" panose="020B0604020202020204" pitchFamily="34" charset="0"/>
              <a:buNone/>
              <a:tabLst/>
              <a:defRPr/>
            </a:pPr>
            <a:r>
              <a:rPr kumimoji="0" lang="en-GB" sz="1800" b="0" i="0" u="none" strike="noStrike" kern="1200" cap="none" spc="0" normalizeH="0" baseline="0" noProof="0">
                <a:ln>
                  <a:noFill/>
                </a:ln>
                <a:solidFill>
                  <a:srgbClr val="000000">
                    <a:lumMod val="75000"/>
                    <a:lumOff val="25000"/>
                  </a:srgbClr>
                </a:solidFill>
                <a:effectLst/>
                <a:uLnTx/>
                <a:uFillTx/>
                <a:latin typeface="Segoe UI"/>
                <a:ea typeface="+mn-ea"/>
                <a:cs typeface="+mn-cs"/>
              </a:rPr>
              <a:t> </a:t>
            </a:r>
            <a:endParaRPr kumimoji="0" lang="en-GB" sz="1800" b="0" i="0" u="none" strike="noStrike" kern="1200" cap="none" spc="0" normalizeH="0" baseline="0" noProof="0" dirty="0">
              <a:ln>
                <a:noFill/>
              </a:ln>
              <a:solidFill>
                <a:srgbClr val="000000">
                  <a:lumMod val="75000"/>
                  <a:lumOff val="25000"/>
                </a:srgbClr>
              </a:solidFill>
              <a:effectLst/>
              <a:uLnTx/>
              <a:uFillTx/>
              <a:latin typeface="Segoe UI"/>
              <a:ea typeface="+mn-ea"/>
              <a:cs typeface="+mn-cs"/>
            </a:endParaRPr>
          </a:p>
        </p:txBody>
      </p:sp>
      <p:grpSp>
        <p:nvGrpSpPr>
          <p:cNvPr id="8" name="Logo">
            <a:extLst>
              <a:ext uri="{FF2B5EF4-FFF2-40B4-BE49-F238E27FC236}">
                <a16:creationId xmlns:a16="http://schemas.microsoft.com/office/drawing/2014/main" id="{327C479A-B298-4217-944E-07991526F5FD}"/>
              </a:ext>
            </a:extLst>
          </p:cNvPr>
          <p:cNvGrpSpPr>
            <a:grpSpLocks noChangeAspect="1"/>
          </p:cNvGrpSpPr>
          <p:nvPr/>
        </p:nvGrpSpPr>
        <p:grpSpPr bwMode="gray">
          <a:xfrm>
            <a:off x="538414" y="2065165"/>
            <a:ext cx="6537338" cy="787214"/>
            <a:chOff x="4040799" y="3181612"/>
            <a:chExt cx="4108814" cy="494776"/>
          </a:xfrm>
          <a:solidFill>
            <a:schemeClr val="bg1"/>
          </a:solidFill>
        </p:grpSpPr>
        <p:sp>
          <p:nvSpPr>
            <p:cNvPr id="9" name="Freihandform: Form 7">
              <a:extLst>
                <a:ext uri="{FF2B5EF4-FFF2-40B4-BE49-F238E27FC236}">
                  <a16:creationId xmlns:a16="http://schemas.microsoft.com/office/drawing/2014/main" id="{7AE80B02-B3E9-45EA-B037-F039D61CB98E}"/>
                </a:ext>
              </a:extLst>
            </p:cNvPr>
            <p:cNvSpPr/>
            <p:nvPr/>
          </p:nvSpPr>
          <p:spPr bwMode="gray">
            <a:xfrm>
              <a:off x="4535741" y="3229102"/>
              <a:ext cx="322682" cy="387216"/>
            </a:xfrm>
            <a:custGeom>
              <a:avLst/>
              <a:gdLst>
                <a:gd name="connsiteX0" fmla="*/ 36407 w 322681"/>
                <a:gd name="connsiteY0" fmla="*/ 36407 h 387216"/>
                <a:gd name="connsiteX1" fmla="*/ 107397 w 322681"/>
                <a:gd name="connsiteY1" fmla="*/ 36407 h 387216"/>
                <a:gd name="connsiteX2" fmla="*/ 107397 w 322681"/>
                <a:gd name="connsiteY2" fmla="*/ 159026 h 387216"/>
                <a:gd name="connsiteX3" fmla="*/ 236470 w 322681"/>
                <a:gd name="connsiteY3" fmla="*/ 159026 h 387216"/>
                <a:gd name="connsiteX4" fmla="*/ 236470 w 322681"/>
                <a:gd name="connsiteY4" fmla="*/ 36407 h 387216"/>
                <a:gd name="connsiteX5" fmla="*/ 305309 w 322681"/>
                <a:gd name="connsiteY5" fmla="*/ 36407 h 387216"/>
                <a:gd name="connsiteX6" fmla="*/ 305309 w 322681"/>
                <a:gd name="connsiteY6" fmla="*/ 356936 h 387216"/>
                <a:gd name="connsiteX7" fmla="*/ 236470 w 322681"/>
                <a:gd name="connsiteY7" fmla="*/ 356936 h 387216"/>
                <a:gd name="connsiteX8" fmla="*/ 236470 w 322681"/>
                <a:gd name="connsiteY8" fmla="*/ 219259 h 387216"/>
                <a:gd name="connsiteX9" fmla="*/ 107397 w 322681"/>
                <a:gd name="connsiteY9" fmla="*/ 219259 h 387216"/>
                <a:gd name="connsiteX10" fmla="*/ 107397 w 322681"/>
                <a:gd name="connsiteY10" fmla="*/ 356936 h 387216"/>
                <a:gd name="connsiteX11" fmla="*/ 36407 w 322681"/>
                <a:gd name="connsiteY11" fmla="*/ 356936 h 3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2681" h="387216">
                  <a:moveTo>
                    <a:pt x="36407" y="36407"/>
                  </a:moveTo>
                  <a:lnTo>
                    <a:pt x="107397" y="36407"/>
                  </a:lnTo>
                  <a:lnTo>
                    <a:pt x="107397" y="159026"/>
                  </a:lnTo>
                  <a:lnTo>
                    <a:pt x="236470" y="159026"/>
                  </a:lnTo>
                  <a:lnTo>
                    <a:pt x="236470" y="36407"/>
                  </a:lnTo>
                  <a:lnTo>
                    <a:pt x="305309" y="36407"/>
                  </a:lnTo>
                  <a:lnTo>
                    <a:pt x="305309" y="356936"/>
                  </a:lnTo>
                  <a:lnTo>
                    <a:pt x="236470" y="356936"/>
                  </a:lnTo>
                  <a:lnTo>
                    <a:pt x="236470" y="219259"/>
                  </a:lnTo>
                  <a:lnTo>
                    <a:pt x="107397" y="219259"/>
                  </a:lnTo>
                  <a:lnTo>
                    <a:pt x="107397" y="356936"/>
                  </a:lnTo>
                  <a:lnTo>
                    <a:pt x="36407" y="356936"/>
                  </a:lnTo>
                  <a:close/>
                </a:path>
              </a:pathLst>
            </a:custGeom>
            <a:grpFill/>
            <a:ln w="21494" cap="flat">
              <a:noFill/>
              <a:prstDash val="solid"/>
              <a:miter/>
            </a:ln>
          </p:spPr>
          <p:txBody>
            <a:bodyPr rtlCol="0" anchor="ctr"/>
            <a:lstStyle/>
            <a:p>
              <a:endParaRPr lang="en-GB" noProof="0"/>
            </a:p>
          </p:txBody>
        </p:sp>
        <p:sp>
          <p:nvSpPr>
            <p:cNvPr id="10" name="Freihandform: Form 8">
              <a:extLst>
                <a:ext uri="{FF2B5EF4-FFF2-40B4-BE49-F238E27FC236}">
                  <a16:creationId xmlns:a16="http://schemas.microsoft.com/office/drawing/2014/main" id="{0235EE50-2698-4BC1-A5B9-A10605AC76BA}"/>
                </a:ext>
              </a:extLst>
            </p:cNvPr>
            <p:cNvSpPr/>
            <p:nvPr/>
          </p:nvSpPr>
          <p:spPr bwMode="gray">
            <a:xfrm>
              <a:off x="4862725" y="3229102"/>
              <a:ext cx="129073" cy="387216"/>
            </a:xfrm>
            <a:custGeom>
              <a:avLst/>
              <a:gdLst>
                <a:gd name="connsiteX0" fmla="*/ 36407 w 129072"/>
                <a:gd name="connsiteY0" fmla="*/ 124606 h 387216"/>
                <a:gd name="connsiteX1" fmla="*/ 98792 w 129072"/>
                <a:gd name="connsiteY1" fmla="*/ 124606 h 387216"/>
                <a:gd name="connsiteX2" fmla="*/ 98792 w 129072"/>
                <a:gd name="connsiteY2" fmla="*/ 354785 h 387216"/>
                <a:gd name="connsiteX3" fmla="*/ 36407 w 129072"/>
                <a:gd name="connsiteY3" fmla="*/ 354785 h 387216"/>
                <a:gd name="connsiteX4" fmla="*/ 36407 w 129072"/>
                <a:gd name="connsiteY4" fmla="*/ 124606 h 387216"/>
                <a:gd name="connsiteX5" fmla="*/ 98792 w 129072"/>
                <a:gd name="connsiteY5" fmla="*/ 90187 h 387216"/>
                <a:gd name="connsiteX6" fmla="*/ 36407 w 129072"/>
                <a:gd name="connsiteY6" fmla="*/ 90187 h 387216"/>
                <a:gd name="connsiteX7" fmla="*/ 36407 w 129072"/>
                <a:gd name="connsiteY7" fmla="*/ 36407 h 387216"/>
                <a:gd name="connsiteX8" fmla="*/ 98792 w 129072"/>
                <a:gd name="connsiteY8" fmla="*/ 36407 h 387216"/>
                <a:gd name="connsiteX9" fmla="*/ 98792 w 129072"/>
                <a:gd name="connsiteY9" fmla="*/ 90187 h 3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072" h="387216">
                  <a:moveTo>
                    <a:pt x="36407" y="124606"/>
                  </a:moveTo>
                  <a:lnTo>
                    <a:pt x="98792" y="124606"/>
                  </a:lnTo>
                  <a:lnTo>
                    <a:pt x="98792" y="354785"/>
                  </a:lnTo>
                  <a:lnTo>
                    <a:pt x="36407" y="354785"/>
                  </a:lnTo>
                  <a:lnTo>
                    <a:pt x="36407" y="124606"/>
                  </a:lnTo>
                  <a:close/>
                  <a:moveTo>
                    <a:pt x="98792" y="90187"/>
                  </a:moveTo>
                  <a:lnTo>
                    <a:pt x="36407" y="90187"/>
                  </a:lnTo>
                  <a:lnTo>
                    <a:pt x="36407" y="36407"/>
                  </a:lnTo>
                  <a:lnTo>
                    <a:pt x="98792" y="36407"/>
                  </a:lnTo>
                  <a:lnTo>
                    <a:pt x="98792" y="90187"/>
                  </a:lnTo>
                  <a:close/>
                </a:path>
              </a:pathLst>
            </a:custGeom>
            <a:grpFill/>
            <a:ln w="21494" cap="flat">
              <a:noFill/>
              <a:prstDash val="solid"/>
              <a:miter/>
            </a:ln>
          </p:spPr>
          <p:txBody>
            <a:bodyPr rtlCol="0" anchor="ctr"/>
            <a:lstStyle/>
            <a:p>
              <a:endParaRPr lang="en-GB" noProof="0"/>
            </a:p>
          </p:txBody>
        </p:sp>
        <p:sp>
          <p:nvSpPr>
            <p:cNvPr id="11" name="Freihandform: Form 9">
              <a:extLst>
                <a:ext uri="{FF2B5EF4-FFF2-40B4-BE49-F238E27FC236}">
                  <a16:creationId xmlns:a16="http://schemas.microsoft.com/office/drawing/2014/main" id="{3794CD83-119C-479E-BE6F-DB8034790EF2}"/>
                </a:ext>
              </a:extLst>
            </p:cNvPr>
            <p:cNvSpPr/>
            <p:nvPr/>
          </p:nvSpPr>
          <p:spPr bwMode="gray">
            <a:xfrm>
              <a:off x="4986256" y="3268736"/>
              <a:ext cx="172097" cy="322680"/>
            </a:xfrm>
            <a:custGeom>
              <a:avLst/>
              <a:gdLst>
                <a:gd name="connsiteX0" fmla="*/ 119392 w 172096"/>
                <a:gd name="connsiteY0" fmla="*/ 84972 h 322680"/>
                <a:gd name="connsiteX1" fmla="*/ 166719 w 172096"/>
                <a:gd name="connsiteY1" fmla="*/ 84972 h 322680"/>
                <a:gd name="connsiteX2" fmla="*/ 166719 w 172096"/>
                <a:gd name="connsiteY2" fmla="*/ 127996 h 322680"/>
                <a:gd name="connsiteX3" fmla="*/ 119392 w 172096"/>
                <a:gd name="connsiteY3" fmla="*/ 127996 h 322680"/>
                <a:gd name="connsiteX4" fmla="*/ 119392 w 172096"/>
                <a:gd name="connsiteY4" fmla="*/ 242010 h 322680"/>
                <a:gd name="connsiteX5" fmla="*/ 145207 w 172096"/>
                <a:gd name="connsiteY5" fmla="*/ 267824 h 322680"/>
                <a:gd name="connsiteX6" fmla="*/ 164568 w 172096"/>
                <a:gd name="connsiteY6" fmla="*/ 265673 h 322680"/>
                <a:gd name="connsiteX7" fmla="*/ 164568 w 172096"/>
                <a:gd name="connsiteY7" fmla="*/ 315151 h 322680"/>
                <a:gd name="connsiteX8" fmla="*/ 127997 w 172096"/>
                <a:gd name="connsiteY8" fmla="*/ 317302 h 322680"/>
                <a:gd name="connsiteX9" fmla="*/ 54856 w 172096"/>
                <a:gd name="connsiteY9" fmla="*/ 261371 h 322680"/>
                <a:gd name="connsiteX10" fmla="*/ 54856 w 172096"/>
                <a:gd name="connsiteY10" fmla="*/ 127996 h 322680"/>
                <a:gd name="connsiteX11" fmla="*/ 16134 w 172096"/>
                <a:gd name="connsiteY11" fmla="*/ 127996 h 322680"/>
                <a:gd name="connsiteX12" fmla="*/ 16134 w 172096"/>
                <a:gd name="connsiteY12" fmla="*/ 84972 h 322680"/>
                <a:gd name="connsiteX13" fmla="*/ 54856 w 172096"/>
                <a:gd name="connsiteY13" fmla="*/ 84972 h 322680"/>
                <a:gd name="connsiteX14" fmla="*/ 54856 w 172096"/>
                <a:gd name="connsiteY14" fmla="*/ 16134 h 322680"/>
                <a:gd name="connsiteX15" fmla="*/ 119392 w 172096"/>
                <a:gd name="connsiteY15" fmla="*/ 16134 h 322680"/>
                <a:gd name="connsiteX16" fmla="*/ 119392 w 172096"/>
                <a:gd name="connsiteY16" fmla="*/ 84972 h 32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096" h="322680">
                  <a:moveTo>
                    <a:pt x="119392" y="84972"/>
                  </a:moveTo>
                  <a:lnTo>
                    <a:pt x="166719" y="84972"/>
                  </a:lnTo>
                  <a:lnTo>
                    <a:pt x="166719" y="127996"/>
                  </a:lnTo>
                  <a:lnTo>
                    <a:pt x="119392" y="127996"/>
                  </a:lnTo>
                  <a:lnTo>
                    <a:pt x="119392" y="242010"/>
                  </a:lnTo>
                  <a:cubicBezTo>
                    <a:pt x="119392" y="263522"/>
                    <a:pt x="123695" y="267824"/>
                    <a:pt x="145207" y="267824"/>
                  </a:cubicBezTo>
                  <a:cubicBezTo>
                    <a:pt x="151660" y="267824"/>
                    <a:pt x="158114" y="267824"/>
                    <a:pt x="164568" y="265673"/>
                  </a:cubicBezTo>
                  <a:lnTo>
                    <a:pt x="164568" y="315151"/>
                  </a:lnTo>
                  <a:cubicBezTo>
                    <a:pt x="153812" y="317302"/>
                    <a:pt x="140904" y="317302"/>
                    <a:pt x="127997" y="317302"/>
                  </a:cubicBezTo>
                  <a:cubicBezTo>
                    <a:pt x="89275" y="317302"/>
                    <a:pt x="54856" y="308697"/>
                    <a:pt x="54856" y="261371"/>
                  </a:cubicBezTo>
                  <a:lnTo>
                    <a:pt x="54856" y="127996"/>
                  </a:lnTo>
                  <a:lnTo>
                    <a:pt x="16134" y="127996"/>
                  </a:lnTo>
                  <a:lnTo>
                    <a:pt x="16134" y="84972"/>
                  </a:lnTo>
                  <a:lnTo>
                    <a:pt x="54856" y="84972"/>
                  </a:lnTo>
                  <a:lnTo>
                    <a:pt x="54856" y="16134"/>
                  </a:lnTo>
                  <a:lnTo>
                    <a:pt x="119392" y="16134"/>
                  </a:lnTo>
                  <a:lnTo>
                    <a:pt x="119392" y="84972"/>
                  </a:lnTo>
                  <a:close/>
                </a:path>
              </a:pathLst>
            </a:custGeom>
            <a:grpFill/>
            <a:ln w="9525" cap="flat">
              <a:noFill/>
              <a:prstDash val="solid"/>
              <a:miter/>
            </a:ln>
          </p:spPr>
          <p:txBody>
            <a:bodyPr rtlCol="0" anchor="ctr"/>
            <a:lstStyle/>
            <a:p>
              <a:endParaRPr lang="en-GB" noProof="0"/>
            </a:p>
          </p:txBody>
        </p:sp>
        <p:sp>
          <p:nvSpPr>
            <p:cNvPr id="12" name="Freihandform: Form 10">
              <a:extLst>
                <a:ext uri="{FF2B5EF4-FFF2-40B4-BE49-F238E27FC236}">
                  <a16:creationId xmlns:a16="http://schemas.microsoft.com/office/drawing/2014/main" id="{C3158B5B-2758-4BEF-8073-FC9B7B4ED678}"/>
                </a:ext>
              </a:extLst>
            </p:cNvPr>
            <p:cNvSpPr/>
            <p:nvPr/>
          </p:nvSpPr>
          <p:spPr bwMode="gray">
            <a:xfrm>
              <a:off x="5164807" y="3331120"/>
              <a:ext cx="258145" cy="258144"/>
            </a:xfrm>
            <a:custGeom>
              <a:avLst/>
              <a:gdLst>
                <a:gd name="connsiteX0" fmla="*/ 171021 w 258145"/>
                <a:gd name="connsiteY0" fmla="*/ 140904 h 258144"/>
                <a:gd name="connsiteX1" fmla="*/ 117241 w 258145"/>
                <a:gd name="connsiteY1" fmla="*/ 153811 h 258144"/>
                <a:gd name="connsiteX2" fmla="*/ 80670 w 258145"/>
                <a:gd name="connsiteY2" fmla="*/ 188230 h 258144"/>
                <a:gd name="connsiteX3" fmla="*/ 119392 w 258145"/>
                <a:gd name="connsiteY3" fmla="*/ 218347 h 258144"/>
                <a:gd name="connsiteX4" fmla="*/ 171021 w 258145"/>
                <a:gd name="connsiteY4" fmla="*/ 164567 h 258144"/>
                <a:gd name="connsiteX5" fmla="*/ 171021 w 258145"/>
                <a:gd name="connsiteY5" fmla="*/ 140904 h 258144"/>
                <a:gd name="connsiteX6" fmla="*/ 24739 w 258145"/>
                <a:gd name="connsiteY6" fmla="*/ 93577 h 258144"/>
                <a:gd name="connsiteX7" fmla="*/ 132300 w 258145"/>
                <a:gd name="connsiteY7" fmla="*/ 16134 h 258144"/>
                <a:gd name="connsiteX8" fmla="*/ 233406 w 258145"/>
                <a:gd name="connsiteY8" fmla="*/ 82821 h 258144"/>
                <a:gd name="connsiteX9" fmla="*/ 233406 w 258145"/>
                <a:gd name="connsiteY9" fmla="*/ 203288 h 258144"/>
                <a:gd name="connsiteX10" fmla="*/ 242011 w 258145"/>
                <a:gd name="connsiteY10" fmla="*/ 254917 h 258144"/>
                <a:gd name="connsiteX11" fmla="*/ 177475 w 258145"/>
                <a:gd name="connsiteY11" fmla="*/ 254917 h 258144"/>
                <a:gd name="connsiteX12" fmla="*/ 173173 w 258145"/>
                <a:gd name="connsiteY12" fmla="*/ 233405 h 258144"/>
                <a:gd name="connsiteX13" fmla="*/ 95729 w 258145"/>
                <a:gd name="connsiteY13" fmla="*/ 261371 h 258144"/>
                <a:gd name="connsiteX14" fmla="*/ 16134 w 258145"/>
                <a:gd name="connsiteY14" fmla="*/ 192532 h 258144"/>
                <a:gd name="connsiteX15" fmla="*/ 168870 w 258145"/>
                <a:gd name="connsiteY15" fmla="*/ 91426 h 258144"/>
                <a:gd name="connsiteX16" fmla="*/ 127997 w 258145"/>
                <a:gd name="connsiteY16" fmla="*/ 59158 h 258144"/>
                <a:gd name="connsiteX17" fmla="*/ 84973 w 258145"/>
                <a:gd name="connsiteY17" fmla="*/ 93577 h 258144"/>
                <a:gd name="connsiteX18" fmla="*/ 24739 w 258145"/>
                <a:gd name="connsiteY18" fmla="*/ 93577 h 25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8145" h="258144">
                  <a:moveTo>
                    <a:pt x="171021" y="140904"/>
                  </a:moveTo>
                  <a:cubicBezTo>
                    <a:pt x="160265" y="149508"/>
                    <a:pt x="138753" y="151660"/>
                    <a:pt x="117241" y="153811"/>
                  </a:cubicBezTo>
                  <a:cubicBezTo>
                    <a:pt x="97880" y="158113"/>
                    <a:pt x="80670" y="164567"/>
                    <a:pt x="80670" y="188230"/>
                  </a:cubicBezTo>
                  <a:cubicBezTo>
                    <a:pt x="80670" y="211893"/>
                    <a:pt x="100031" y="218347"/>
                    <a:pt x="119392" y="218347"/>
                  </a:cubicBezTo>
                  <a:cubicBezTo>
                    <a:pt x="168870" y="218347"/>
                    <a:pt x="171021" y="179625"/>
                    <a:pt x="171021" y="164567"/>
                  </a:cubicBezTo>
                  <a:lnTo>
                    <a:pt x="171021" y="140904"/>
                  </a:lnTo>
                  <a:close/>
                  <a:moveTo>
                    <a:pt x="24739" y="93577"/>
                  </a:moveTo>
                  <a:cubicBezTo>
                    <a:pt x="29041" y="35495"/>
                    <a:pt x="80670" y="16134"/>
                    <a:pt x="132300" y="16134"/>
                  </a:cubicBezTo>
                  <a:cubicBezTo>
                    <a:pt x="177475" y="16134"/>
                    <a:pt x="233406" y="26890"/>
                    <a:pt x="233406" y="82821"/>
                  </a:cubicBezTo>
                  <a:lnTo>
                    <a:pt x="233406" y="203288"/>
                  </a:lnTo>
                  <a:cubicBezTo>
                    <a:pt x="233406" y="224800"/>
                    <a:pt x="235558" y="246312"/>
                    <a:pt x="242011" y="254917"/>
                  </a:cubicBezTo>
                  <a:lnTo>
                    <a:pt x="177475" y="254917"/>
                  </a:lnTo>
                  <a:cubicBezTo>
                    <a:pt x="175324" y="248464"/>
                    <a:pt x="173173" y="239859"/>
                    <a:pt x="173173" y="233405"/>
                  </a:cubicBezTo>
                  <a:cubicBezTo>
                    <a:pt x="153812" y="254917"/>
                    <a:pt x="123695" y="261371"/>
                    <a:pt x="95729" y="261371"/>
                  </a:cubicBezTo>
                  <a:cubicBezTo>
                    <a:pt x="50553" y="261371"/>
                    <a:pt x="16134" y="239859"/>
                    <a:pt x="16134" y="192532"/>
                  </a:cubicBezTo>
                  <a:cubicBezTo>
                    <a:pt x="16134" y="87124"/>
                    <a:pt x="173173" y="143055"/>
                    <a:pt x="168870" y="91426"/>
                  </a:cubicBezTo>
                  <a:cubicBezTo>
                    <a:pt x="168870" y="65612"/>
                    <a:pt x="149509" y="59158"/>
                    <a:pt x="127997" y="59158"/>
                  </a:cubicBezTo>
                  <a:cubicBezTo>
                    <a:pt x="104334" y="59158"/>
                    <a:pt x="87124" y="69914"/>
                    <a:pt x="84973" y="93577"/>
                  </a:cubicBezTo>
                  <a:lnTo>
                    <a:pt x="24739" y="93577"/>
                  </a:lnTo>
                  <a:close/>
                </a:path>
              </a:pathLst>
            </a:custGeom>
            <a:grpFill/>
            <a:ln w="9525" cap="flat">
              <a:noFill/>
              <a:prstDash val="solid"/>
              <a:miter/>
            </a:ln>
          </p:spPr>
          <p:txBody>
            <a:bodyPr rtlCol="0" anchor="ctr"/>
            <a:lstStyle/>
            <a:p>
              <a:endParaRPr lang="en-GB" noProof="0"/>
            </a:p>
          </p:txBody>
        </p:sp>
        <p:sp>
          <p:nvSpPr>
            <p:cNvPr id="14" name="Freihandform: Form 11">
              <a:extLst>
                <a:ext uri="{FF2B5EF4-FFF2-40B4-BE49-F238E27FC236}">
                  <a16:creationId xmlns:a16="http://schemas.microsoft.com/office/drawing/2014/main" id="{8A09835C-0237-4A3F-9AD7-F402E9BA8557}"/>
                </a:ext>
              </a:extLst>
            </p:cNvPr>
            <p:cNvSpPr/>
            <p:nvPr/>
          </p:nvSpPr>
          <p:spPr bwMode="gray">
            <a:xfrm>
              <a:off x="5410045" y="3333272"/>
              <a:ext cx="258145" cy="258144"/>
            </a:xfrm>
            <a:custGeom>
              <a:avLst/>
              <a:gdLst>
                <a:gd name="connsiteX0" fmla="*/ 181777 w 258145"/>
                <a:gd name="connsiteY0" fmla="*/ 102182 h 258144"/>
                <a:gd name="connsiteX1" fmla="*/ 134451 w 258145"/>
                <a:gd name="connsiteY1" fmla="*/ 63460 h 258144"/>
                <a:gd name="connsiteX2" fmla="*/ 80670 w 258145"/>
                <a:gd name="connsiteY2" fmla="*/ 138752 h 258144"/>
                <a:gd name="connsiteX3" fmla="*/ 134451 w 258145"/>
                <a:gd name="connsiteY3" fmla="*/ 211893 h 258144"/>
                <a:gd name="connsiteX4" fmla="*/ 183928 w 258145"/>
                <a:gd name="connsiteY4" fmla="*/ 164567 h 258144"/>
                <a:gd name="connsiteX5" fmla="*/ 244162 w 258145"/>
                <a:gd name="connsiteY5" fmla="*/ 164567 h 258144"/>
                <a:gd name="connsiteX6" fmla="*/ 132300 w 258145"/>
                <a:gd name="connsiteY6" fmla="*/ 259220 h 258144"/>
                <a:gd name="connsiteX7" fmla="*/ 16134 w 258145"/>
                <a:gd name="connsiteY7" fmla="*/ 140904 h 258144"/>
                <a:gd name="connsiteX8" fmla="*/ 134451 w 258145"/>
                <a:gd name="connsiteY8" fmla="*/ 16134 h 258144"/>
                <a:gd name="connsiteX9" fmla="*/ 242011 w 258145"/>
                <a:gd name="connsiteY9" fmla="*/ 104333 h 258144"/>
                <a:gd name="connsiteX10" fmla="*/ 181777 w 258145"/>
                <a:gd name="connsiteY10" fmla="*/ 104333 h 25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8145" h="258144">
                  <a:moveTo>
                    <a:pt x="181777" y="102182"/>
                  </a:moveTo>
                  <a:cubicBezTo>
                    <a:pt x="177475" y="76368"/>
                    <a:pt x="162416" y="63460"/>
                    <a:pt x="134451" y="63460"/>
                  </a:cubicBezTo>
                  <a:cubicBezTo>
                    <a:pt x="93578" y="63460"/>
                    <a:pt x="80670" y="104333"/>
                    <a:pt x="80670" y="138752"/>
                  </a:cubicBezTo>
                  <a:cubicBezTo>
                    <a:pt x="80670" y="173172"/>
                    <a:pt x="93578" y="211893"/>
                    <a:pt x="134451" y="211893"/>
                  </a:cubicBezTo>
                  <a:cubicBezTo>
                    <a:pt x="164568" y="211893"/>
                    <a:pt x="181777" y="192532"/>
                    <a:pt x="183928" y="164567"/>
                  </a:cubicBezTo>
                  <a:lnTo>
                    <a:pt x="244162" y="164567"/>
                  </a:lnTo>
                  <a:cubicBezTo>
                    <a:pt x="235558" y="224800"/>
                    <a:pt x="194685" y="259220"/>
                    <a:pt x="132300" y="259220"/>
                  </a:cubicBezTo>
                  <a:cubicBezTo>
                    <a:pt x="63461" y="259220"/>
                    <a:pt x="16134" y="209742"/>
                    <a:pt x="16134" y="140904"/>
                  </a:cubicBezTo>
                  <a:cubicBezTo>
                    <a:pt x="16134" y="69914"/>
                    <a:pt x="59158" y="16134"/>
                    <a:pt x="134451" y="16134"/>
                  </a:cubicBezTo>
                  <a:cubicBezTo>
                    <a:pt x="188231" y="16134"/>
                    <a:pt x="239860" y="44100"/>
                    <a:pt x="242011" y="104333"/>
                  </a:cubicBezTo>
                  <a:lnTo>
                    <a:pt x="181777" y="104333"/>
                  </a:lnTo>
                  <a:close/>
                </a:path>
              </a:pathLst>
            </a:custGeom>
            <a:grpFill/>
            <a:ln w="9525" cap="flat">
              <a:noFill/>
              <a:prstDash val="solid"/>
              <a:miter/>
            </a:ln>
          </p:spPr>
          <p:txBody>
            <a:bodyPr rtlCol="0" anchor="ctr"/>
            <a:lstStyle/>
            <a:p>
              <a:endParaRPr lang="en-GB" noProof="0"/>
            </a:p>
          </p:txBody>
        </p:sp>
        <p:sp>
          <p:nvSpPr>
            <p:cNvPr id="15" name="Freihandform: Form 12">
              <a:extLst>
                <a:ext uri="{FF2B5EF4-FFF2-40B4-BE49-F238E27FC236}">
                  <a16:creationId xmlns:a16="http://schemas.microsoft.com/office/drawing/2014/main" id="{F50A6B7F-6C2A-4770-B426-AF4FE76C19B1}"/>
                </a:ext>
              </a:extLst>
            </p:cNvPr>
            <p:cNvSpPr/>
            <p:nvPr/>
          </p:nvSpPr>
          <p:spPr bwMode="gray">
            <a:xfrm>
              <a:off x="5670342" y="3249375"/>
              <a:ext cx="236633" cy="344192"/>
            </a:xfrm>
            <a:custGeom>
              <a:avLst/>
              <a:gdLst>
                <a:gd name="connsiteX0" fmla="*/ 16134 w 236633"/>
                <a:gd name="connsiteY0" fmla="*/ 16134 h 344192"/>
                <a:gd name="connsiteX1" fmla="*/ 78519 w 236633"/>
                <a:gd name="connsiteY1" fmla="*/ 16134 h 344192"/>
                <a:gd name="connsiteX2" fmla="*/ 78519 w 236633"/>
                <a:gd name="connsiteY2" fmla="*/ 136601 h 344192"/>
                <a:gd name="connsiteX3" fmla="*/ 80670 w 236633"/>
                <a:gd name="connsiteY3" fmla="*/ 136601 h 344192"/>
                <a:gd name="connsiteX4" fmla="*/ 147358 w 236633"/>
                <a:gd name="connsiteY4" fmla="*/ 97880 h 344192"/>
                <a:gd name="connsiteX5" fmla="*/ 231255 w 236633"/>
                <a:gd name="connsiteY5" fmla="*/ 192532 h 344192"/>
                <a:gd name="connsiteX6" fmla="*/ 231255 w 236633"/>
                <a:gd name="connsiteY6" fmla="*/ 334512 h 344192"/>
                <a:gd name="connsiteX7" fmla="*/ 168870 w 236633"/>
                <a:gd name="connsiteY7" fmla="*/ 334512 h 344192"/>
                <a:gd name="connsiteX8" fmla="*/ 168870 w 236633"/>
                <a:gd name="connsiteY8" fmla="*/ 203288 h 344192"/>
                <a:gd name="connsiteX9" fmla="*/ 127997 w 236633"/>
                <a:gd name="connsiteY9" fmla="*/ 147357 h 344192"/>
                <a:gd name="connsiteX10" fmla="*/ 78519 w 236633"/>
                <a:gd name="connsiteY10" fmla="*/ 214044 h 344192"/>
                <a:gd name="connsiteX11" fmla="*/ 78519 w 236633"/>
                <a:gd name="connsiteY11" fmla="*/ 334512 h 344192"/>
                <a:gd name="connsiteX12" fmla="*/ 16134 w 236633"/>
                <a:gd name="connsiteY12" fmla="*/ 334512 h 344192"/>
                <a:gd name="connsiteX13" fmla="*/ 16134 w 236633"/>
                <a:gd name="connsiteY13" fmla="*/ 16134 h 34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633" h="344192">
                  <a:moveTo>
                    <a:pt x="16134" y="16134"/>
                  </a:moveTo>
                  <a:lnTo>
                    <a:pt x="78519" y="16134"/>
                  </a:lnTo>
                  <a:lnTo>
                    <a:pt x="78519" y="136601"/>
                  </a:lnTo>
                  <a:lnTo>
                    <a:pt x="80670" y="136601"/>
                  </a:lnTo>
                  <a:cubicBezTo>
                    <a:pt x="95729" y="110787"/>
                    <a:pt x="123695" y="97880"/>
                    <a:pt x="147358" y="97880"/>
                  </a:cubicBezTo>
                  <a:cubicBezTo>
                    <a:pt x="214045" y="97880"/>
                    <a:pt x="231255" y="136601"/>
                    <a:pt x="231255" y="192532"/>
                  </a:cubicBezTo>
                  <a:lnTo>
                    <a:pt x="231255" y="334512"/>
                  </a:lnTo>
                  <a:lnTo>
                    <a:pt x="168870" y="334512"/>
                  </a:lnTo>
                  <a:lnTo>
                    <a:pt x="168870" y="203288"/>
                  </a:lnTo>
                  <a:cubicBezTo>
                    <a:pt x="168870" y="164567"/>
                    <a:pt x="158114" y="147357"/>
                    <a:pt x="127997" y="147357"/>
                  </a:cubicBezTo>
                  <a:cubicBezTo>
                    <a:pt x="93578" y="147357"/>
                    <a:pt x="78519" y="166718"/>
                    <a:pt x="78519" y="214044"/>
                  </a:cubicBezTo>
                  <a:lnTo>
                    <a:pt x="78519" y="334512"/>
                  </a:lnTo>
                  <a:lnTo>
                    <a:pt x="16134" y="334512"/>
                  </a:lnTo>
                  <a:lnTo>
                    <a:pt x="16134" y="16134"/>
                  </a:lnTo>
                  <a:close/>
                </a:path>
              </a:pathLst>
            </a:custGeom>
            <a:grpFill/>
            <a:ln w="9525" cap="flat">
              <a:noFill/>
              <a:prstDash val="solid"/>
              <a:miter/>
            </a:ln>
          </p:spPr>
          <p:txBody>
            <a:bodyPr rtlCol="0" anchor="ctr"/>
            <a:lstStyle/>
            <a:p>
              <a:endParaRPr lang="en-GB" noProof="0"/>
            </a:p>
          </p:txBody>
        </p:sp>
        <p:sp>
          <p:nvSpPr>
            <p:cNvPr id="16" name="Freihandform: Form 13">
              <a:extLst>
                <a:ext uri="{FF2B5EF4-FFF2-40B4-BE49-F238E27FC236}">
                  <a16:creationId xmlns:a16="http://schemas.microsoft.com/office/drawing/2014/main" id="{2194777C-2453-4261-9373-1FAB6F117194}"/>
                </a:ext>
              </a:extLst>
            </p:cNvPr>
            <p:cNvSpPr/>
            <p:nvPr/>
          </p:nvSpPr>
          <p:spPr bwMode="gray">
            <a:xfrm>
              <a:off x="5937092" y="3249375"/>
              <a:ext cx="86048" cy="344192"/>
            </a:xfrm>
            <a:custGeom>
              <a:avLst/>
              <a:gdLst>
                <a:gd name="connsiteX0" fmla="*/ 16134 w 86048"/>
                <a:gd name="connsiteY0" fmla="*/ 104333 h 344192"/>
                <a:gd name="connsiteX1" fmla="*/ 78519 w 86048"/>
                <a:gd name="connsiteY1" fmla="*/ 104333 h 344192"/>
                <a:gd name="connsiteX2" fmla="*/ 78519 w 86048"/>
                <a:gd name="connsiteY2" fmla="*/ 334512 h 344192"/>
                <a:gd name="connsiteX3" fmla="*/ 16134 w 86048"/>
                <a:gd name="connsiteY3" fmla="*/ 334512 h 344192"/>
                <a:gd name="connsiteX4" fmla="*/ 16134 w 86048"/>
                <a:gd name="connsiteY4" fmla="*/ 104333 h 344192"/>
                <a:gd name="connsiteX5" fmla="*/ 80670 w 86048"/>
                <a:gd name="connsiteY5" fmla="*/ 69914 h 344192"/>
                <a:gd name="connsiteX6" fmla="*/ 18285 w 86048"/>
                <a:gd name="connsiteY6" fmla="*/ 69914 h 344192"/>
                <a:gd name="connsiteX7" fmla="*/ 18285 w 86048"/>
                <a:gd name="connsiteY7" fmla="*/ 16134 h 344192"/>
                <a:gd name="connsiteX8" fmla="*/ 80670 w 86048"/>
                <a:gd name="connsiteY8" fmla="*/ 16134 h 344192"/>
                <a:gd name="connsiteX9" fmla="*/ 80670 w 86048"/>
                <a:gd name="connsiteY9" fmla="*/ 69914 h 34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048" h="344192">
                  <a:moveTo>
                    <a:pt x="16134" y="104333"/>
                  </a:moveTo>
                  <a:lnTo>
                    <a:pt x="78519" y="104333"/>
                  </a:lnTo>
                  <a:lnTo>
                    <a:pt x="78519" y="334512"/>
                  </a:lnTo>
                  <a:lnTo>
                    <a:pt x="16134" y="334512"/>
                  </a:lnTo>
                  <a:lnTo>
                    <a:pt x="16134" y="104333"/>
                  </a:lnTo>
                  <a:close/>
                  <a:moveTo>
                    <a:pt x="80670" y="69914"/>
                  </a:moveTo>
                  <a:lnTo>
                    <a:pt x="18285" y="69914"/>
                  </a:lnTo>
                  <a:lnTo>
                    <a:pt x="18285" y="16134"/>
                  </a:lnTo>
                  <a:lnTo>
                    <a:pt x="80670" y="16134"/>
                  </a:lnTo>
                  <a:lnTo>
                    <a:pt x="80670" y="69914"/>
                  </a:lnTo>
                  <a:close/>
                </a:path>
              </a:pathLst>
            </a:custGeom>
            <a:grpFill/>
            <a:ln w="9525" cap="flat">
              <a:noFill/>
              <a:prstDash val="solid"/>
              <a:miter/>
            </a:ln>
          </p:spPr>
          <p:txBody>
            <a:bodyPr rtlCol="0" anchor="ctr"/>
            <a:lstStyle/>
            <a:p>
              <a:endParaRPr lang="en-GB" noProof="0"/>
            </a:p>
          </p:txBody>
        </p:sp>
        <p:sp>
          <p:nvSpPr>
            <p:cNvPr id="17" name="Freihandform: Form 14">
              <a:extLst>
                <a:ext uri="{FF2B5EF4-FFF2-40B4-BE49-F238E27FC236}">
                  <a16:creationId xmlns:a16="http://schemas.microsoft.com/office/drawing/2014/main" id="{E9887AD4-2EC1-46A1-AF00-BD58F5E05173}"/>
                </a:ext>
              </a:extLst>
            </p:cNvPr>
            <p:cNvSpPr/>
            <p:nvPr/>
          </p:nvSpPr>
          <p:spPr bwMode="gray">
            <a:xfrm>
              <a:off x="6160767" y="3242921"/>
              <a:ext cx="301170" cy="365704"/>
            </a:xfrm>
            <a:custGeom>
              <a:avLst/>
              <a:gdLst>
                <a:gd name="connsiteX0" fmla="*/ 85023 w 301169"/>
                <a:gd name="connsiteY0" fmla="*/ 237708 h 365704"/>
                <a:gd name="connsiteX1" fmla="*/ 156014 w 301169"/>
                <a:gd name="connsiteY1" fmla="*/ 295790 h 365704"/>
                <a:gd name="connsiteX2" fmla="*/ 218399 w 301169"/>
                <a:gd name="connsiteY2" fmla="*/ 257068 h 365704"/>
                <a:gd name="connsiteX3" fmla="*/ 123745 w 301169"/>
                <a:gd name="connsiteY3" fmla="*/ 203288 h 365704"/>
                <a:gd name="connsiteX4" fmla="*/ 29092 w 301169"/>
                <a:gd name="connsiteY4" fmla="*/ 112938 h 365704"/>
                <a:gd name="connsiteX5" fmla="*/ 147409 w 301169"/>
                <a:gd name="connsiteY5" fmla="*/ 16134 h 365704"/>
                <a:gd name="connsiteX6" fmla="*/ 274330 w 301169"/>
                <a:gd name="connsiteY6" fmla="*/ 119392 h 365704"/>
                <a:gd name="connsiteX7" fmla="*/ 205491 w 301169"/>
                <a:gd name="connsiteY7" fmla="*/ 119392 h 365704"/>
                <a:gd name="connsiteX8" fmla="*/ 143106 w 301169"/>
                <a:gd name="connsiteY8" fmla="*/ 72065 h 365704"/>
                <a:gd name="connsiteX9" fmla="*/ 95780 w 301169"/>
                <a:gd name="connsiteY9" fmla="*/ 108636 h 365704"/>
                <a:gd name="connsiteX10" fmla="*/ 190433 w 301169"/>
                <a:gd name="connsiteY10" fmla="*/ 155962 h 365704"/>
                <a:gd name="connsiteX11" fmla="*/ 285086 w 301169"/>
                <a:gd name="connsiteY11" fmla="*/ 248464 h 365704"/>
                <a:gd name="connsiteX12" fmla="*/ 151711 w 301169"/>
                <a:gd name="connsiteY12" fmla="*/ 351721 h 365704"/>
                <a:gd name="connsiteX13" fmla="*/ 16185 w 301169"/>
                <a:gd name="connsiteY13" fmla="*/ 237708 h 365704"/>
                <a:gd name="connsiteX14" fmla="*/ 85023 w 301169"/>
                <a:gd name="connsiteY14" fmla="*/ 237708 h 36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1169" h="365704">
                  <a:moveTo>
                    <a:pt x="85023" y="237708"/>
                  </a:moveTo>
                  <a:cubicBezTo>
                    <a:pt x="85023" y="280732"/>
                    <a:pt x="117292" y="295790"/>
                    <a:pt x="156014" y="295790"/>
                  </a:cubicBezTo>
                  <a:cubicBezTo>
                    <a:pt x="179677" y="295790"/>
                    <a:pt x="218399" y="289336"/>
                    <a:pt x="218399" y="257068"/>
                  </a:cubicBezTo>
                  <a:cubicBezTo>
                    <a:pt x="218399" y="222649"/>
                    <a:pt x="171072" y="216196"/>
                    <a:pt x="123745" y="203288"/>
                  </a:cubicBezTo>
                  <a:cubicBezTo>
                    <a:pt x="76419" y="192532"/>
                    <a:pt x="29092" y="171020"/>
                    <a:pt x="29092" y="112938"/>
                  </a:cubicBezTo>
                  <a:cubicBezTo>
                    <a:pt x="29092" y="46251"/>
                    <a:pt x="91477" y="16134"/>
                    <a:pt x="147409" y="16134"/>
                  </a:cubicBezTo>
                  <a:cubicBezTo>
                    <a:pt x="214096" y="16134"/>
                    <a:pt x="274330" y="46251"/>
                    <a:pt x="274330" y="119392"/>
                  </a:cubicBezTo>
                  <a:lnTo>
                    <a:pt x="205491" y="119392"/>
                  </a:lnTo>
                  <a:cubicBezTo>
                    <a:pt x="203340" y="80670"/>
                    <a:pt x="175374" y="72065"/>
                    <a:pt x="143106" y="72065"/>
                  </a:cubicBezTo>
                  <a:cubicBezTo>
                    <a:pt x="121594" y="72065"/>
                    <a:pt x="95780" y="80670"/>
                    <a:pt x="95780" y="108636"/>
                  </a:cubicBezTo>
                  <a:cubicBezTo>
                    <a:pt x="95780" y="132299"/>
                    <a:pt x="110838" y="136601"/>
                    <a:pt x="190433" y="155962"/>
                  </a:cubicBezTo>
                  <a:cubicBezTo>
                    <a:pt x="214096" y="160264"/>
                    <a:pt x="285086" y="177474"/>
                    <a:pt x="285086" y="248464"/>
                  </a:cubicBezTo>
                  <a:cubicBezTo>
                    <a:pt x="285086" y="306546"/>
                    <a:pt x="239911" y="351721"/>
                    <a:pt x="151711" y="351721"/>
                  </a:cubicBezTo>
                  <a:cubicBezTo>
                    <a:pt x="80721" y="351721"/>
                    <a:pt x="14033" y="317302"/>
                    <a:pt x="16185" y="237708"/>
                  </a:cubicBezTo>
                  <a:lnTo>
                    <a:pt x="85023" y="237708"/>
                  </a:lnTo>
                  <a:close/>
                </a:path>
              </a:pathLst>
            </a:custGeom>
            <a:grpFill/>
            <a:ln w="9525" cap="flat">
              <a:noFill/>
              <a:prstDash val="solid"/>
              <a:miter/>
            </a:ln>
          </p:spPr>
          <p:txBody>
            <a:bodyPr rtlCol="0" anchor="ctr"/>
            <a:lstStyle/>
            <a:p>
              <a:endParaRPr lang="en-GB" noProof="0"/>
            </a:p>
          </p:txBody>
        </p:sp>
        <p:sp>
          <p:nvSpPr>
            <p:cNvPr id="18" name="Freihandform: Form 15">
              <a:extLst>
                <a:ext uri="{FF2B5EF4-FFF2-40B4-BE49-F238E27FC236}">
                  <a16:creationId xmlns:a16="http://schemas.microsoft.com/office/drawing/2014/main" id="{960AEA39-5F40-4C07-82ED-3B0D072F645D}"/>
                </a:ext>
              </a:extLst>
            </p:cNvPr>
            <p:cNvSpPr/>
            <p:nvPr/>
          </p:nvSpPr>
          <p:spPr bwMode="gray">
            <a:xfrm>
              <a:off x="6464068" y="3333272"/>
              <a:ext cx="258145" cy="258144"/>
            </a:xfrm>
            <a:custGeom>
              <a:avLst/>
              <a:gdLst>
                <a:gd name="connsiteX0" fmla="*/ 134521 w 258145"/>
                <a:gd name="connsiteY0" fmla="*/ 211893 h 258144"/>
                <a:gd name="connsiteX1" fmla="*/ 190453 w 258145"/>
                <a:gd name="connsiteY1" fmla="*/ 138752 h 258144"/>
                <a:gd name="connsiteX2" fmla="*/ 134521 w 258145"/>
                <a:gd name="connsiteY2" fmla="*/ 65612 h 258144"/>
                <a:gd name="connsiteX3" fmla="*/ 78590 w 258145"/>
                <a:gd name="connsiteY3" fmla="*/ 138752 h 258144"/>
                <a:gd name="connsiteX4" fmla="*/ 134521 w 258145"/>
                <a:gd name="connsiteY4" fmla="*/ 211893 h 258144"/>
                <a:gd name="connsiteX5" fmla="*/ 134521 w 258145"/>
                <a:gd name="connsiteY5" fmla="*/ 16134 h 258144"/>
                <a:gd name="connsiteX6" fmla="*/ 254989 w 258145"/>
                <a:gd name="connsiteY6" fmla="*/ 138752 h 258144"/>
                <a:gd name="connsiteX7" fmla="*/ 134521 w 258145"/>
                <a:gd name="connsiteY7" fmla="*/ 261371 h 258144"/>
                <a:gd name="connsiteX8" fmla="*/ 16204 w 258145"/>
                <a:gd name="connsiteY8" fmla="*/ 138752 h 258144"/>
                <a:gd name="connsiteX9" fmla="*/ 134521 w 258145"/>
                <a:gd name="connsiteY9" fmla="*/ 16134 h 25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8145" h="258144">
                  <a:moveTo>
                    <a:pt x="134521" y="211893"/>
                  </a:moveTo>
                  <a:cubicBezTo>
                    <a:pt x="177545" y="211893"/>
                    <a:pt x="190453" y="175323"/>
                    <a:pt x="190453" y="138752"/>
                  </a:cubicBezTo>
                  <a:cubicBezTo>
                    <a:pt x="190453" y="102182"/>
                    <a:pt x="177545" y="65612"/>
                    <a:pt x="134521" y="65612"/>
                  </a:cubicBezTo>
                  <a:cubicBezTo>
                    <a:pt x="91497" y="65612"/>
                    <a:pt x="78590" y="102182"/>
                    <a:pt x="78590" y="138752"/>
                  </a:cubicBezTo>
                  <a:cubicBezTo>
                    <a:pt x="78590" y="175323"/>
                    <a:pt x="91497" y="211893"/>
                    <a:pt x="134521" y="211893"/>
                  </a:cubicBezTo>
                  <a:moveTo>
                    <a:pt x="134521" y="16134"/>
                  </a:moveTo>
                  <a:cubicBezTo>
                    <a:pt x="207662" y="16134"/>
                    <a:pt x="254989" y="63460"/>
                    <a:pt x="254989" y="138752"/>
                  </a:cubicBezTo>
                  <a:cubicBezTo>
                    <a:pt x="254989" y="211893"/>
                    <a:pt x="207662" y="261371"/>
                    <a:pt x="134521" y="261371"/>
                  </a:cubicBezTo>
                  <a:cubicBezTo>
                    <a:pt x="61380" y="261371"/>
                    <a:pt x="16204" y="214044"/>
                    <a:pt x="16204" y="138752"/>
                  </a:cubicBezTo>
                  <a:cubicBezTo>
                    <a:pt x="14053" y="63460"/>
                    <a:pt x="61380" y="16134"/>
                    <a:pt x="134521" y="16134"/>
                  </a:cubicBezTo>
                </a:path>
              </a:pathLst>
            </a:custGeom>
            <a:grpFill/>
            <a:ln w="9525" cap="flat">
              <a:noFill/>
              <a:prstDash val="solid"/>
              <a:miter/>
            </a:ln>
          </p:spPr>
          <p:txBody>
            <a:bodyPr rtlCol="0" anchor="ctr"/>
            <a:lstStyle/>
            <a:p>
              <a:endParaRPr lang="en-GB" noProof="0"/>
            </a:p>
          </p:txBody>
        </p:sp>
        <p:sp>
          <p:nvSpPr>
            <p:cNvPr id="19" name="Freihandform: Form 16">
              <a:extLst>
                <a:ext uri="{FF2B5EF4-FFF2-40B4-BE49-F238E27FC236}">
                  <a16:creationId xmlns:a16="http://schemas.microsoft.com/office/drawing/2014/main" id="{875FFF07-E8D5-4566-9A66-96E325EF7E25}"/>
                </a:ext>
              </a:extLst>
            </p:cNvPr>
            <p:cNvSpPr/>
            <p:nvPr/>
          </p:nvSpPr>
          <p:spPr bwMode="gray">
            <a:xfrm>
              <a:off x="6745947" y="3249375"/>
              <a:ext cx="86048" cy="344192"/>
            </a:xfrm>
            <a:custGeom>
              <a:avLst/>
              <a:gdLst>
                <a:gd name="connsiteX0" fmla="*/ 16134 w 86048"/>
                <a:gd name="connsiteY0" fmla="*/ 16134 h 344192"/>
                <a:gd name="connsiteX1" fmla="*/ 80670 w 86048"/>
                <a:gd name="connsiteY1" fmla="*/ 16134 h 344192"/>
                <a:gd name="connsiteX2" fmla="*/ 80670 w 86048"/>
                <a:gd name="connsiteY2" fmla="*/ 334512 h 344192"/>
                <a:gd name="connsiteX3" fmla="*/ 16134 w 86048"/>
                <a:gd name="connsiteY3" fmla="*/ 334512 h 344192"/>
              </a:gdLst>
              <a:ahLst/>
              <a:cxnLst>
                <a:cxn ang="0">
                  <a:pos x="connsiteX0" y="connsiteY0"/>
                </a:cxn>
                <a:cxn ang="0">
                  <a:pos x="connsiteX1" y="connsiteY1"/>
                </a:cxn>
                <a:cxn ang="0">
                  <a:pos x="connsiteX2" y="connsiteY2"/>
                </a:cxn>
                <a:cxn ang="0">
                  <a:pos x="connsiteX3" y="connsiteY3"/>
                </a:cxn>
              </a:cxnLst>
              <a:rect l="l" t="t" r="r" b="b"/>
              <a:pathLst>
                <a:path w="86048" h="344192">
                  <a:moveTo>
                    <a:pt x="16134" y="16134"/>
                  </a:moveTo>
                  <a:lnTo>
                    <a:pt x="80670" y="16134"/>
                  </a:lnTo>
                  <a:lnTo>
                    <a:pt x="80670" y="334512"/>
                  </a:lnTo>
                  <a:lnTo>
                    <a:pt x="16134" y="334512"/>
                  </a:lnTo>
                  <a:close/>
                </a:path>
              </a:pathLst>
            </a:custGeom>
            <a:grpFill/>
            <a:ln w="9525" cap="flat">
              <a:noFill/>
              <a:prstDash val="solid"/>
              <a:miter/>
            </a:ln>
          </p:spPr>
          <p:txBody>
            <a:bodyPr rtlCol="0" anchor="ctr"/>
            <a:lstStyle/>
            <a:p>
              <a:endParaRPr lang="en-GB" noProof="0"/>
            </a:p>
          </p:txBody>
        </p:sp>
        <p:sp>
          <p:nvSpPr>
            <p:cNvPr id="20" name="Freihandform: Form 17">
              <a:extLst>
                <a:ext uri="{FF2B5EF4-FFF2-40B4-BE49-F238E27FC236}">
                  <a16:creationId xmlns:a16="http://schemas.microsoft.com/office/drawing/2014/main" id="{A87C9CDF-6AB5-4B5E-8E03-CDA520906560}"/>
                </a:ext>
              </a:extLst>
            </p:cNvPr>
            <p:cNvSpPr/>
            <p:nvPr/>
          </p:nvSpPr>
          <p:spPr bwMode="gray">
            <a:xfrm>
              <a:off x="6857810" y="3337574"/>
              <a:ext cx="236633" cy="258144"/>
            </a:xfrm>
            <a:custGeom>
              <a:avLst/>
              <a:gdLst>
                <a:gd name="connsiteX0" fmla="*/ 233407 w 236633"/>
                <a:gd name="connsiteY0" fmla="*/ 248464 h 258144"/>
                <a:gd name="connsiteX1" fmla="*/ 173173 w 236633"/>
                <a:gd name="connsiteY1" fmla="*/ 248464 h 258144"/>
                <a:gd name="connsiteX2" fmla="*/ 173173 w 236633"/>
                <a:gd name="connsiteY2" fmla="*/ 216196 h 258144"/>
                <a:gd name="connsiteX3" fmla="*/ 171021 w 236633"/>
                <a:gd name="connsiteY3" fmla="*/ 216196 h 258144"/>
                <a:gd name="connsiteX4" fmla="*/ 100032 w 236633"/>
                <a:gd name="connsiteY4" fmla="*/ 254917 h 258144"/>
                <a:gd name="connsiteX5" fmla="*/ 16134 w 236633"/>
                <a:gd name="connsiteY5" fmla="*/ 160264 h 258144"/>
                <a:gd name="connsiteX6" fmla="*/ 16134 w 236633"/>
                <a:gd name="connsiteY6" fmla="*/ 16134 h 258144"/>
                <a:gd name="connsiteX7" fmla="*/ 80670 w 236633"/>
                <a:gd name="connsiteY7" fmla="*/ 16134 h 258144"/>
                <a:gd name="connsiteX8" fmla="*/ 80670 w 236633"/>
                <a:gd name="connsiteY8" fmla="*/ 147357 h 258144"/>
                <a:gd name="connsiteX9" fmla="*/ 121544 w 236633"/>
                <a:gd name="connsiteY9" fmla="*/ 203288 h 258144"/>
                <a:gd name="connsiteX10" fmla="*/ 171021 w 236633"/>
                <a:gd name="connsiteY10" fmla="*/ 136601 h 258144"/>
                <a:gd name="connsiteX11" fmla="*/ 171021 w 236633"/>
                <a:gd name="connsiteY11" fmla="*/ 16134 h 258144"/>
                <a:gd name="connsiteX12" fmla="*/ 235558 w 236633"/>
                <a:gd name="connsiteY12" fmla="*/ 16134 h 258144"/>
                <a:gd name="connsiteX13" fmla="*/ 235558 w 236633"/>
                <a:gd name="connsiteY13" fmla="*/ 248464 h 25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633" h="258144">
                  <a:moveTo>
                    <a:pt x="233407" y="248464"/>
                  </a:moveTo>
                  <a:lnTo>
                    <a:pt x="173173" y="248464"/>
                  </a:lnTo>
                  <a:lnTo>
                    <a:pt x="173173" y="216196"/>
                  </a:lnTo>
                  <a:lnTo>
                    <a:pt x="171021" y="216196"/>
                  </a:lnTo>
                  <a:cubicBezTo>
                    <a:pt x="155963" y="242010"/>
                    <a:pt x="127997" y="254917"/>
                    <a:pt x="100032" y="254917"/>
                  </a:cubicBezTo>
                  <a:cubicBezTo>
                    <a:pt x="33344" y="254917"/>
                    <a:pt x="16134" y="216196"/>
                    <a:pt x="16134" y="160264"/>
                  </a:cubicBezTo>
                  <a:lnTo>
                    <a:pt x="16134" y="16134"/>
                  </a:lnTo>
                  <a:lnTo>
                    <a:pt x="80670" y="16134"/>
                  </a:lnTo>
                  <a:lnTo>
                    <a:pt x="80670" y="147357"/>
                  </a:lnTo>
                  <a:cubicBezTo>
                    <a:pt x="80670" y="186079"/>
                    <a:pt x="91426" y="203288"/>
                    <a:pt x="121544" y="203288"/>
                  </a:cubicBezTo>
                  <a:cubicBezTo>
                    <a:pt x="155963" y="203288"/>
                    <a:pt x="171021" y="183928"/>
                    <a:pt x="171021" y="136601"/>
                  </a:cubicBezTo>
                  <a:lnTo>
                    <a:pt x="171021" y="16134"/>
                  </a:lnTo>
                  <a:lnTo>
                    <a:pt x="235558" y="16134"/>
                  </a:lnTo>
                  <a:lnTo>
                    <a:pt x="235558" y="248464"/>
                  </a:lnTo>
                  <a:close/>
                </a:path>
              </a:pathLst>
            </a:custGeom>
            <a:grpFill/>
            <a:ln w="9525" cap="flat">
              <a:noFill/>
              <a:prstDash val="solid"/>
              <a:miter/>
            </a:ln>
          </p:spPr>
          <p:txBody>
            <a:bodyPr rtlCol="0" anchor="ctr"/>
            <a:lstStyle/>
            <a:p>
              <a:endParaRPr lang="en-GB" noProof="0"/>
            </a:p>
          </p:txBody>
        </p:sp>
        <p:sp>
          <p:nvSpPr>
            <p:cNvPr id="21" name="Freihandform: Form 18">
              <a:extLst>
                <a:ext uri="{FF2B5EF4-FFF2-40B4-BE49-F238E27FC236}">
                  <a16:creationId xmlns:a16="http://schemas.microsoft.com/office/drawing/2014/main" id="{54F79501-B9B0-4BD1-911C-9DF686D71E4A}"/>
                </a:ext>
              </a:extLst>
            </p:cNvPr>
            <p:cNvSpPr/>
            <p:nvPr/>
          </p:nvSpPr>
          <p:spPr bwMode="gray">
            <a:xfrm>
              <a:off x="7105200" y="3268736"/>
              <a:ext cx="172097" cy="322680"/>
            </a:xfrm>
            <a:custGeom>
              <a:avLst/>
              <a:gdLst>
                <a:gd name="connsiteX0" fmla="*/ 119392 w 172096"/>
                <a:gd name="connsiteY0" fmla="*/ 84972 h 322680"/>
                <a:gd name="connsiteX1" fmla="*/ 166719 w 172096"/>
                <a:gd name="connsiteY1" fmla="*/ 84972 h 322680"/>
                <a:gd name="connsiteX2" fmla="*/ 166719 w 172096"/>
                <a:gd name="connsiteY2" fmla="*/ 127996 h 322680"/>
                <a:gd name="connsiteX3" fmla="*/ 119392 w 172096"/>
                <a:gd name="connsiteY3" fmla="*/ 127996 h 322680"/>
                <a:gd name="connsiteX4" fmla="*/ 119392 w 172096"/>
                <a:gd name="connsiteY4" fmla="*/ 242010 h 322680"/>
                <a:gd name="connsiteX5" fmla="*/ 145207 w 172096"/>
                <a:gd name="connsiteY5" fmla="*/ 267824 h 322680"/>
                <a:gd name="connsiteX6" fmla="*/ 164568 w 172096"/>
                <a:gd name="connsiteY6" fmla="*/ 265673 h 322680"/>
                <a:gd name="connsiteX7" fmla="*/ 164568 w 172096"/>
                <a:gd name="connsiteY7" fmla="*/ 315151 h 322680"/>
                <a:gd name="connsiteX8" fmla="*/ 127997 w 172096"/>
                <a:gd name="connsiteY8" fmla="*/ 317302 h 322680"/>
                <a:gd name="connsiteX9" fmla="*/ 54856 w 172096"/>
                <a:gd name="connsiteY9" fmla="*/ 261371 h 322680"/>
                <a:gd name="connsiteX10" fmla="*/ 54856 w 172096"/>
                <a:gd name="connsiteY10" fmla="*/ 127996 h 322680"/>
                <a:gd name="connsiteX11" fmla="*/ 16134 w 172096"/>
                <a:gd name="connsiteY11" fmla="*/ 127996 h 322680"/>
                <a:gd name="connsiteX12" fmla="*/ 16134 w 172096"/>
                <a:gd name="connsiteY12" fmla="*/ 84972 h 322680"/>
                <a:gd name="connsiteX13" fmla="*/ 54856 w 172096"/>
                <a:gd name="connsiteY13" fmla="*/ 84972 h 322680"/>
                <a:gd name="connsiteX14" fmla="*/ 54856 w 172096"/>
                <a:gd name="connsiteY14" fmla="*/ 16134 h 322680"/>
                <a:gd name="connsiteX15" fmla="*/ 119392 w 172096"/>
                <a:gd name="connsiteY15" fmla="*/ 16134 h 322680"/>
                <a:gd name="connsiteX16" fmla="*/ 119392 w 172096"/>
                <a:gd name="connsiteY16" fmla="*/ 84972 h 32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096" h="322680">
                  <a:moveTo>
                    <a:pt x="119392" y="84972"/>
                  </a:moveTo>
                  <a:lnTo>
                    <a:pt x="166719" y="84972"/>
                  </a:lnTo>
                  <a:lnTo>
                    <a:pt x="166719" y="127996"/>
                  </a:lnTo>
                  <a:lnTo>
                    <a:pt x="119392" y="127996"/>
                  </a:lnTo>
                  <a:lnTo>
                    <a:pt x="119392" y="242010"/>
                  </a:lnTo>
                  <a:cubicBezTo>
                    <a:pt x="119392" y="263522"/>
                    <a:pt x="125846" y="267824"/>
                    <a:pt x="145207" y="267824"/>
                  </a:cubicBezTo>
                  <a:cubicBezTo>
                    <a:pt x="151660" y="267824"/>
                    <a:pt x="158114" y="267824"/>
                    <a:pt x="164568" y="265673"/>
                  </a:cubicBezTo>
                  <a:lnTo>
                    <a:pt x="164568" y="315151"/>
                  </a:lnTo>
                  <a:cubicBezTo>
                    <a:pt x="153812" y="317302"/>
                    <a:pt x="140904" y="317302"/>
                    <a:pt x="127997" y="317302"/>
                  </a:cubicBezTo>
                  <a:cubicBezTo>
                    <a:pt x="89275" y="317302"/>
                    <a:pt x="54856" y="308697"/>
                    <a:pt x="54856" y="261371"/>
                  </a:cubicBezTo>
                  <a:lnTo>
                    <a:pt x="54856" y="127996"/>
                  </a:lnTo>
                  <a:lnTo>
                    <a:pt x="16134" y="127996"/>
                  </a:lnTo>
                  <a:lnTo>
                    <a:pt x="16134" y="84972"/>
                  </a:lnTo>
                  <a:lnTo>
                    <a:pt x="54856" y="84972"/>
                  </a:lnTo>
                  <a:lnTo>
                    <a:pt x="54856" y="16134"/>
                  </a:lnTo>
                  <a:lnTo>
                    <a:pt x="119392" y="16134"/>
                  </a:lnTo>
                  <a:lnTo>
                    <a:pt x="119392" y="84972"/>
                  </a:lnTo>
                  <a:close/>
                </a:path>
              </a:pathLst>
            </a:custGeom>
            <a:grpFill/>
            <a:ln w="9525" cap="flat">
              <a:noFill/>
              <a:prstDash val="solid"/>
              <a:miter/>
            </a:ln>
          </p:spPr>
          <p:txBody>
            <a:bodyPr rtlCol="0" anchor="ctr"/>
            <a:lstStyle/>
            <a:p>
              <a:endParaRPr lang="en-GB" noProof="0"/>
            </a:p>
          </p:txBody>
        </p:sp>
        <p:sp>
          <p:nvSpPr>
            <p:cNvPr id="22" name="Freihandform: Form 19">
              <a:extLst>
                <a:ext uri="{FF2B5EF4-FFF2-40B4-BE49-F238E27FC236}">
                  <a16:creationId xmlns:a16="http://schemas.microsoft.com/office/drawing/2014/main" id="{A389AF90-42BE-48D1-AB47-AECD150A8373}"/>
                </a:ext>
              </a:extLst>
            </p:cNvPr>
            <p:cNvSpPr/>
            <p:nvPr/>
          </p:nvSpPr>
          <p:spPr bwMode="gray">
            <a:xfrm>
              <a:off x="7300960" y="3249375"/>
              <a:ext cx="86048" cy="344192"/>
            </a:xfrm>
            <a:custGeom>
              <a:avLst/>
              <a:gdLst>
                <a:gd name="connsiteX0" fmla="*/ 16134 w 86048"/>
                <a:gd name="connsiteY0" fmla="*/ 104333 h 344192"/>
                <a:gd name="connsiteX1" fmla="*/ 80670 w 86048"/>
                <a:gd name="connsiteY1" fmla="*/ 104333 h 344192"/>
                <a:gd name="connsiteX2" fmla="*/ 80670 w 86048"/>
                <a:gd name="connsiteY2" fmla="*/ 334512 h 344192"/>
                <a:gd name="connsiteX3" fmla="*/ 16134 w 86048"/>
                <a:gd name="connsiteY3" fmla="*/ 334512 h 344192"/>
                <a:gd name="connsiteX4" fmla="*/ 16134 w 86048"/>
                <a:gd name="connsiteY4" fmla="*/ 104333 h 344192"/>
                <a:gd name="connsiteX5" fmla="*/ 78519 w 86048"/>
                <a:gd name="connsiteY5" fmla="*/ 69914 h 344192"/>
                <a:gd name="connsiteX6" fmla="*/ 16134 w 86048"/>
                <a:gd name="connsiteY6" fmla="*/ 69914 h 344192"/>
                <a:gd name="connsiteX7" fmla="*/ 16134 w 86048"/>
                <a:gd name="connsiteY7" fmla="*/ 16134 h 344192"/>
                <a:gd name="connsiteX8" fmla="*/ 78519 w 86048"/>
                <a:gd name="connsiteY8" fmla="*/ 16134 h 344192"/>
                <a:gd name="connsiteX9" fmla="*/ 78519 w 86048"/>
                <a:gd name="connsiteY9" fmla="*/ 69914 h 34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048" h="344192">
                  <a:moveTo>
                    <a:pt x="16134" y="104333"/>
                  </a:moveTo>
                  <a:lnTo>
                    <a:pt x="80670" y="104333"/>
                  </a:lnTo>
                  <a:lnTo>
                    <a:pt x="80670" y="334512"/>
                  </a:lnTo>
                  <a:lnTo>
                    <a:pt x="16134" y="334512"/>
                  </a:lnTo>
                  <a:lnTo>
                    <a:pt x="16134" y="104333"/>
                  </a:lnTo>
                  <a:close/>
                  <a:moveTo>
                    <a:pt x="78519" y="69914"/>
                  </a:moveTo>
                  <a:lnTo>
                    <a:pt x="16134" y="69914"/>
                  </a:lnTo>
                  <a:lnTo>
                    <a:pt x="16134" y="16134"/>
                  </a:lnTo>
                  <a:lnTo>
                    <a:pt x="78519" y="16134"/>
                  </a:lnTo>
                  <a:lnTo>
                    <a:pt x="78519" y="69914"/>
                  </a:lnTo>
                  <a:close/>
                </a:path>
              </a:pathLst>
            </a:custGeom>
            <a:grpFill/>
            <a:ln w="9525" cap="flat">
              <a:noFill/>
              <a:prstDash val="solid"/>
              <a:miter/>
            </a:ln>
          </p:spPr>
          <p:txBody>
            <a:bodyPr rtlCol="0" anchor="ctr"/>
            <a:lstStyle/>
            <a:p>
              <a:endParaRPr lang="en-GB" noProof="0"/>
            </a:p>
          </p:txBody>
        </p:sp>
        <p:sp>
          <p:nvSpPr>
            <p:cNvPr id="23" name="Freihandform: Form 20">
              <a:extLst>
                <a:ext uri="{FF2B5EF4-FFF2-40B4-BE49-F238E27FC236}">
                  <a16:creationId xmlns:a16="http://schemas.microsoft.com/office/drawing/2014/main" id="{5D64EA58-437C-4832-BD72-84FB1A818443}"/>
                </a:ext>
              </a:extLst>
            </p:cNvPr>
            <p:cNvSpPr/>
            <p:nvPr/>
          </p:nvSpPr>
          <p:spPr bwMode="gray">
            <a:xfrm>
              <a:off x="7395543" y="3333272"/>
              <a:ext cx="258145" cy="258144"/>
            </a:xfrm>
            <a:custGeom>
              <a:avLst/>
              <a:gdLst>
                <a:gd name="connsiteX0" fmla="*/ 134521 w 258145"/>
                <a:gd name="connsiteY0" fmla="*/ 211893 h 258144"/>
                <a:gd name="connsiteX1" fmla="*/ 190453 w 258145"/>
                <a:gd name="connsiteY1" fmla="*/ 138752 h 258144"/>
                <a:gd name="connsiteX2" fmla="*/ 134521 w 258145"/>
                <a:gd name="connsiteY2" fmla="*/ 65612 h 258144"/>
                <a:gd name="connsiteX3" fmla="*/ 78590 w 258145"/>
                <a:gd name="connsiteY3" fmla="*/ 138752 h 258144"/>
                <a:gd name="connsiteX4" fmla="*/ 134521 w 258145"/>
                <a:gd name="connsiteY4" fmla="*/ 211893 h 258144"/>
                <a:gd name="connsiteX5" fmla="*/ 134521 w 258145"/>
                <a:gd name="connsiteY5" fmla="*/ 16134 h 258144"/>
                <a:gd name="connsiteX6" fmla="*/ 254989 w 258145"/>
                <a:gd name="connsiteY6" fmla="*/ 138752 h 258144"/>
                <a:gd name="connsiteX7" fmla="*/ 134521 w 258145"/>
                <a:gd name="connsiteY7" fmla="*/ 261371 h 258144"/>
                <a:gd name="connsiteX8" fmla="*/ 16204 w 258145"/>
                <a:gd name="connsiteY8" fmla="*/ 138752 h 258144"/>
                <a:gd name="connsiteX9" fmla="*/ 134521 w 258145"/>
                <a:gd name="connsiteY9" fmla="*/ 16134 h 25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8145" h="258144">
                  <a:moveTo>
                    <a:pt x="134521" y="211893"/>
                  </a:moveTo>
                  <a:cubicBezTo>
                    <a:pt x="177545" y="211893"/>
                    <a:pt x="190453" y="175323"/>
                    <a:pt x="190453" y="138752"/>
                  </a:cubicBezTo>
                  <a:cubicBezTo>
                    <a:pt x="190453" y="102182"/>
                    <a:pt x="177545" y="65612"/>
                    <a:pt x="134521" y="65612"/>
                  </a:cubicBezTo>
                  <a:cubicBezTo>
                    <a:pt x="91497" y="65612"/>
                    <a:pt x="78590" y="102182"/>
                    <a:pt x="78590" y="138752"/>
                  </a:cubicBezTo>
                  <a:cubicBezTo>
                    <a:pt x="78590" y="175323"/>
                    <a:pt x="91497" y="211893"/>
                    <a:pt x="134521" y="211893"/>
                  </a:cubicBezTo>
                  <a:moveTo>
                    <a:pt x="134521" y="16134"/>
                  </a:moveTo>
                  <a:cubicBezTo>
                    <a:pt x="207662" y="16134"/>
                    <a:pt x="254989" y="63460"/>
                    <a:pt x="254989" y="138752"/>
                  </a:cubicBezTo>
                  <a:cubicBezTo>
                    <a:pt x="254989" y="211893"/>
                    <a:pt x="207662" y="261371"/>
                    <a:pt x="134521" y="261371"/>
                  </a:cubicBezTo>
                  <a:cubicBezTo>
                    <a:pt x="61380" y="261371"/>
                    <a:pt x="16204" y="214044"/>
                    <a:pt x="16204" y="138752"/>
                  </a:cubicBezTo>
                  <a:cubicBezTo>
                    <a:pt x="14053" y="63460"/>
                    <a:pt x="61380" y="16134"/>
                    <a:pt x="134521" y="16134"/>
                  </a:cubicBezTo>
                </a:path>
              </a:pathLst>
            </a:custGeom>
            <a:grpFill/>
            <a:ln w="9525" cap="flat">
              <a:noFill/>
              <a:prstDash val="solid"/>
              <a:miter/>
            </a:ln>
          </p:spPr>
          <p:txBody>
            <a:bodyPr rtlCol="0" anchor="ctr"/>
            <a:lstStyle/>
            <a:p>
              <a:endParaRPr lang="en-GB" noProof="0"/>
            </a:p>
          </p:txBody>
        </p:sp>
        <p:sp>
          <p:nvSpPr>
            <p:cNvPr id="24" name="Freihandform: Form 21">
              <a:extLst>
                <a:ext uri="{FF2B5EF4-FFF2-40B4-BE49-F238E27FC236}">
                  <a16:creationId xmlns:a16="http://schemas.microsoft.com/office/drawing/2014/main" id="{FB87654D-93AE-4060-9F78-97DC629A4719}"/>
                </a:ext>
              </a:extLst>
            </p:cNvPr>
            <p:cNvSpPr/>
            <p:nvPr/>
          </p:nvSpPr>
          <p:spPr bwMode="gray">
            <a:xfrm>
              <a:off x="7664515" y="3331120"/>
              <a:ext cx="236633" cy="258144"/>
            </a:xfrm>
            <a:custGeom>
              <a:avLst/>
              <a:gdLst>
                <a:gd name="connsiteX0" fmla="*/ 16134 w 236633"/>
                <a:gd name="connsiteY0" fmla="*/ 22588 h 258144"/>
                <a:gd name="connsiteX1" fmla="*/ 76368 w 236633"/>
                <a:gd name="connsiteY1" fmla="*/ 22588 h 258144"/>
                <a:gd name="connsiteX2" fmla="*/ 76368 w 236633"/>
                <a:gd name="connsiteY2" fmla="*/ 54856 h 258144"/>
                <a:gd name="connsiteX3" fmla="*/ 78519 w 236633"/>
                <a:gd name="connsiteY3" fmla="*/ 54856 h 258144"/>
                <a:gd name="connsiteX4" fmla="*/ 149509 w 236633"/>
                <a:gd name="connsiteY4" fmla="*/ 16134 h 258144"/>
                <a:gd name="connsiteX5" fmla="*/ 233407 w 236633"/>
                <a:gd name="connsiteY5" fmla="*/ 110787 h 258144"/>
                <a:gd name="connsiteX6" fmla="*/ 233407 w 236633"/>
                <a:gd name="connsiteY6" fmla="*/ 252766 h 258144"/>
                <a:gd name="connsiteX7" fmla="*/ 168870 w 236633"/>
                <a:gd name="connsiteY7" fmla="*/ 252766 h 258144"/>
                <a:gd name="connsiteX8" fmla="*/ 168870 w 236633"/>
                <a:gd name="connsiteY8" fmla="*/ 121543 h 258144"/>
                <a:gd name="connsiteX9" fmla="*/ 127997 w 236633"/>
                <a:gd name="connsiteY9" fmla="*/ 65612 h 258144"/>
                <a:gd name="connsiteX10" fmla="*/ 78519 w 236633"/>
                <a:gd name="connsiteY10" fmla="*/ 132299 h 258144"/>
                <a:gd name="connsiteX11" fmla="*/ 78519 w 236633"/>
                <a:gd name="connsiteY11" fmla="*/ 252766 h 258144"/>
                <a:gd name="connsiteX12" fmla="*/ 16134 w 236633"/>
                <a:gd name="connsiteY12" fmla="*/ 252766 h 258144"/>
                <a:gd name="connsiteX13" fmla="*/ 16134 w 236633"/>
                <a:gd name="connsiteY13" fmla="*/ 22588 h 25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633" h="258144">
                  <a:moveTo>
                    <a:pt x="16134" y="22588"/>
                  </a:moveTo>
                  <a:lnTo>
                    <a:pt x="76368" y="22588"/>
                  </a:lnTo>
                  <a:lnTo>
                    <a:pt x="76368" y="54856"/>
                  </a:lnTo>
                  <a:lnTo>
                    <a:pt x="78519" y="54856"/>
                  </a:lnTo>
                  <a:cubicBezTo>
                    <a:pt x="93578" y="29041"/>
                    <a:pt x="121544" y="16134"/>
                    <a:pt x="149509" y="16134"/>
                  </a:cubicBezTo>
                  <a:cubicBezTo>
                    <a:pt x="216197" y="16134"/>
                    <a:pt x="233407" y="54856"/>
                    <a:pt x="233407" y="110787"/>
                  </a:cubicBezTo>
                  <a:lnTo>
                    <a:pt x="233407" y="252766"/>
                  </a:lnTo>
                  <a:lnTo>
                    <a:pt x="168870" y="252766"/>
                  </a:lnTo>
                  <a:lnTo>
                    <a:pt x="168870" y="121543"/>
                  </a:lnTo>
                  <a:cubicBezTo>
                    <a:pt x="168870" y="82821"/>
                    <a:pt x="158114" y="65612"/>
                    <a:pt x="127997" y="65612"/>
                  </a:cubicBezTo>
                  <a:cubicBezTo>
                    <a:pt x="93578" y="65612"/>
                    <a:pt x="78519" y="84972"/>
                    <a:pt x="78519" y="132299"/>
                  </a:cubicBezTo>
                  <a:lnTo>
                    <a:pt x="78519" y="252766"/>
                  </a:lnTo>
                  <a:lnTo>
                    <a:pt x="16134" y="252766"/>
                  </a:lnTo>
                  <a:lnTo>
                    <a:pt x="16134" y="22588"/>
                  </a:lnTo>
                  <a:close/>
                </a:path>
              </a:pathLst>
            </a:custGeom>
            <a:grpFill/>
            <a:ln w="9525" cap="flat">
              <a:noFill/>
              <a:prstDash val="solid"/>
              <a:miter/>
            </a:ln>
          </p:spPr>
          <p:txBody>
            <a:bodyPr rtlCol="0" anchor="ctr"/>
            <a:lstStyle/>
            <a:p>
              <a:endParaRPr lang="en-GB" noProof="0"/>
            </a:p>
          </p:txBody>
        </p:sp>
        <p:sp>
          <p:nvSpPr>
            <p:cNvPr id="25" name="Freihandform: Form 22">
              <a:extLst>
                <a:ext uri="{FF2B5EF4-FFF2-40B4-BE49-F238E27FC236}">
                  <a16:creationId xmlns:a16="http://schemas.microsoft.com/office/drawing/2014/main" id="{B9C9F65D-E436-4BC6-84A6-0A19D5154AF9}"/>
                </a:ext>
              </a:extLst>
            </p:cNvPr>
            <p:cNvSpPr/>
            <p:nvPr/>
          </p:nvSpPr>
          <p:spPr bwMode="gray">
            <a:xfrm>
              <a:off x="7916206" y="3331120"/>
              <a:ext cx="236633" cy="258144"/>
            </a:xfrm>
            <a:custGeom>
              <a:avLst/>
              <a:gdLst>
                <a:gd name="connsiteX0" fmla="*/ 74217 w 236633"/>
                <a:gd name="connsiteY0" fmla="*/ 179625 h 258144"/>
                <a:gd name="connsiteX1" fmla="*/ 123695 w 236633"/>
                <a:gd name="connsiteY1" fmla="*/ 218347 h 258144"/>
                <a:gd name="connsiteX2" fmla="*/ 164568 w 236633"/>
                <a:gd name="connsiteY2" fmla="*/ 188230 h 258144"/>
                <a:gd name="connsiteX3" fmla="*/ 93578 w 236633"/>
                <a:gd name="connsiteY3" fmla="*/ 151660 h 258144"/>
                <a:gd name="connsiteX4" fmla="*/ 20437 w 236633"/>
                <a:gd name="connsiteY4" fmla="*/ 89275 h 258144"/>
                <a:gd name="connsiteX5" fmla="*/ 121544 w 236633"/>
                <a:gd name="connsiteY5" fmla="*/ 16134 h 258144"/>
                <a:gd name="connsiteX6" fmla="*/ 222651 w 236633"/>
                <a:gd name="connsiteY6" fmla="*/ 89275 h 258144"/>
                <a:gd name="connsiteX7" fmla="*/ 162417 w 236633"/>
                <a:gd name="connsiteY7" fmla="*/ 89275 h 258144"/>
                <a:gd name="connsiteX8" fmla="*/ 119392 w 236633"/>
                <a:gd name="connsiteY8" fmla="*/ 57007 h 258144"/>
                <a:gd name="connsiteX9" fmla="*/ 84973 w 236633"/>
                <a:gd name="connsiteY9" fmla="*/ 78519 h 258144"/>
                <a:gd name="connsiteX10" fmla="*/ 155963 w 236633"/>
                <a:gd name="connsiteY10" fmla="*/ 112938 h 258144"/>
                <a:gd name="connsiteX11" fmla="*/ 229104 w 236633"/>
                <a:gd name="connsiteY11" fmla="*/ 177474 h 258144"/>
                <a:gd name="connsiteX12" fmla="*/ 123695 w 236633"/>
                <a:gd name="connsiteY12" fmla="*/ 257068 h 258144"/>
                <a:gd name="connsiteX13" fmla="*/ 16134 w 236633"/>
                <a:gd name="connsiteY13" fmla="*/ 175323 h 258144"/>
                <a:gd name="connsiteX14" fmla="*/ 74217 w 236633"/>
                <a:gd name="connsiteY14" fmla="*/ 175323 h 25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6633" h="258144">
                  <a:moveTo>
                    <a:pt x="74217" y="179625"/>
                  </a:moveTo>
                  <a:cubicBezTo>
                    <a:pt x="74217" y="207591"/>
                    <a:pt x="97880" y="218347"/>
                    <a:pt x="123695" y="218347"/>
                  </a:cubicBezTo>
                  <a:cubicBezTo>
                    <a:pt x="140904" y="218347"/>
                    <a:pt x="164568" y="211893"/>
                    <a:pt x="164568" y="188230"/>
                  </a:cubicBezTo>
                  <a:cubicBezTo>
                    <a:pt x="164568" y="168869"/>
                    <a:pt x="138753" y="162416"/>
                    <a:pt x="93578" y="151660"/>
                  </a:cubicBezTo>
                  <a:cubicBezTo>
                    <a:pt x="57007" y="143055"/>
                    <a:pt x="20437" y="130148"/>
                    <a:pt x="20437" y="89275"/>
                  </a:cubicBezTo>
                  <a:cubicBezTo>
                    <a:pt x="20437" y="31192"/>
                    <a:pt x="72066" y="16134"/>
                    <a:pt x="121544" y="16134"/>
                  </a:cubicBezTo>
                  <a:cubicBezTo>
                    <a:pt x="171022" y="16134"/>
                    <a:pt x="218348" y="33344"/>
                    <a:pt x="222651" y="89275"/>
                  </a:cubicBezTo>
                  <a:lnTo>
                    <a:pt x="162417" y="89275"/>
                  </a:lnTo>
                  <a:cubicBezTo>
                    <a:pt x="160266" y="65612"/>
                    <a:pt x="140904" y="57007"/>
                    <a:pt x="119392" y="57007"/>
                  </a:cubicBezTo>
                  <a:cubicBezTo>
                    <a:pt x="104334" y="57007"/>
                    <a:pt x="84973" y="59158"/>
                    <a:pt x="84973" y="78519"/>
                  </a:cubicBezTo>
                  <a:cubicBezTo>
                    <a:pt x="84973" y="102182"/>
                    <a:pt x="121544" y="104333"/>
                    <a:pt x="155963" y="112938"/>
                  </a:cubicBezTo>
                  <a:cubicBezTo>
                    <a:pt x="192534" y="121543"/>
                    <a:pt x="229104" y="134450"/>
                    <a:pt x="229104" y="177474"/>
                  </a:cubicBezTo>
                  <a:cubicBezTo>
                    <a:pt x="229104" y="237708"/>
                    <a:pt x="175324" y="257068"/>
                    <a:pt x="123695" y="257068"/>
                  </a:cubicBezTo>
                  <a:cubicBezTo>
                    <a:pt x="69914" y="257068"/>
                    <a:pt x="18285" y="237708"/>
                    <a:pt x="16134" y="175323"/>
                  </a:cubicBezTo>
                  <a:lnTo>
                    <a:pt x="74217" y="175323"/>
                  </a:lnTo>
                  <a:close/>
                </a:path>
              </a:pathLst>
            </a:custGeom>
            <a:grpFill/>
            <a:ln w="9525" cap="flat">
              <a:noFill/>
              <a:prstDash val="solid"/>
              <a:miter/>
            </a:ln>
          </p:spPr>
          <p:txBody>
            <a:bodyPr rtlCol="0" anchor="ctr"/>
            <a:lstStyle/>
            <a:p>
              <a:endParaRPr lang="en-GB" noProof="0"/>
            </a:p>
          </p:txBody>
        </p:sp>
        <p:sp>
          <p:nvSpPr>
            <p:cNvPr id="26" name="Freihandform: Form 23">
              <a:extLst>
                <a:ext uri="{FF2B5EF4-FFF2-40B4-BE49-F238E27FC236}">
                  <a16:creationId xmlns:a16="http://schemas.microsoft.com/office/drawing/2014/main" id="{9324CDFF-FBC5-4C5D-8BC8-76273D7D9179}"/>
                </a:ext>
              </a:extLst>
            </p:cNvPr>
            <p:cNvSpPr/>
            <p:nvPr/>
          </p:nvSpPr>
          <p:spPr bwMode="gray">
            <a:xfrm>
              <a:off x="4024665" y="3165478"/>
              <a:ext cx="516291" cy="516288"/>
            </a:xfrm>
            <a:custGeom>
              <a:avLst/>
              <a:gdLst>
                <a:gd name="connsiteX0" fmla="*/ 306548 w 516290"/>
                <a:gd name="connsiteY0" fmla="*/ 65612 h 516288"/>
                <a:gd name="connsiteX1" fmla="*/ 454981 w 516290"/>
                <a:gd name="connsiteY1" fmla="*/ 214044 h 516288"/>
                <a:gd name="connsiteX2" fmla="*/ 504459 w 516290"/>
                <a:gd name="connsiteY2" fmla="*/ 259220 h 516288"/>
                <a:gd name="connsiteX3" fmla="*/ 454981 w 516290"/>
                <a:gd name="connsiteY3" fmla="*/ 304395 h 516288"/>
                <a:gd name="connsiteX4" fmla="*/ 306548 w 516290"/>
                <a:gd name="connsiteY4" fmla="*/ 452828 h 516288"/>
                <a:gd name="connsiteX5" fmla="*/ 261372 w 516290"/>
                <a:gd name="connsiteY5" fmla="*/ 502305 h 516288"/>
                <a:gd name="connsiteX6" fmla="*/ 261372 w 516290"/>
                <a:gd name="connsiteY6" fmla="*/ 502305 h 516288"/>
                <a:gd name="connsiteX7" fmla="*/ 214046 w 516290"/>
                <a:gd name="connsiteY7" fmla="*/ 452828 h 516288"/>
                <a:gd name="connsiteX8" fmla="*/ 65612 w 516290"/>
                <a:gd name="connsiteY8" fmla="*/ 304395 h 516288"/>
                <a:gd name="connsiteX9" fmla="*/ 16134 w 516290"/>
                <a:gd name="connsiteY9" fmla="*/ 259220 h 516288"/>
                <a:gd name="connsiteX10" fmla="*/ 65612 w 516290"/>
                <a:gd name="connsiteY10" fmla="*/ 214044 h 516288"/>
                <a:gd name="connsiteX11" fmla="*/ 214046 w 516290"/>
                <a:gd name="connsiteY11" fmla="*/ 65612 h 516288"/>
                <a:gd name="connsiteX12" fmla="*/ 259221 w 516290"/>
                <a:gd name="connsiteY12" fmla="*/ 16134 h 516288"/>
                <a:gd name="connsiteX13" fmla="*/ 306548 w 516290"/>
                <a:gd name="connsiteY13" fmla="*/ 65612 h 516288"/>
                <a:gd name="connsiteX14" fmla="*/ 259221 w 516290"/>
                <a:gd name="connsiteY14" fmla="*/ 338814 h 516288"/>
                <a:gd name="connsiteX15" fmla="*/ 338816 w 516290"/>
                <a:gd name="connsiteY15" fmla="*/ 259220 h 516288"/>
                <a:gd name="connsiteX16" fmla="*/ 259221 w 516290"/>
                <a:gd name="connsiteY16" fmla="*/ 179625 h 516288"/>
                <a:gd name="connsiteX17" fmla="*/ 179626 w 516290"/>
                <a:gd name="connsiteY17" fmla="*/ 259220 h 516288"/>
                <a:gd name="connsiteX18" fmla="*/ 259221 w 516290"/>
                <a:gd name="connsiteY18" fmla="*/ 338814 h 516288"/>
                <a:gd name="connsiteX19" fmla="*/ 153812 w 516290"/>
                <a:gd name="connsiteY19" fmla="*/ 140904 h 516288"/>
                <a:gd name="connsiteX20" fmla="*/ 239860 w 516290"/>
                <a:gd name="connsiteY20" fmla="*/ 140904 h 516288"/>
                <a:gd name="connsiteX21" fmla="*/ 239860 w 516290"/>
                <a:gd name="connsiteY21" fmla="*/ 102182 h 516288"/>
                <a:gd name="connsiteX22" fmla="*/ 153812 w 516290"/>
                <a:gd name="connsiteY22" fmla="*/ 140904 h 516288"/>
                <a:gd name="connsiteX23" fmla="*/ 280733 w 516290"/>
                <a:gd name="connsiteY23" fmla="*/ 140904 h 516288"/>
                <a:gd name="connsiteX24" fmla="*/ 366782 w 516290"/>
                <a:gd name="connsiteY24" fmla="*/ 140904 h 516288"/>
                <a:gd name="connsiteX25" fmla="*/ 280733 w 516290"/>
                <a:gd name="connsiteY25" fmla="*/ 102182 h 516288"/>
                <a:gd name="connsiteX26" fmla="*/ 280733 w 516290"/>
                <a:gd name="connsiteY26" fmla="*/ 140904 h 516288"/>
                <a:gd name="connsiteX27" fmla="*/ 259221 w 516290"/>
                <a:gd name="connsiteY27" fmla="*/ 420560 h 516288"/>
                <a:gd name="connsiteX28" fmla="*/ 364630 w 516290"/>
                <a:gd name="connsiteY28" fmla="*/ 379687 h 516288"/>
                <a:gd name="connsiteX29" fmla="*/ 153812 w 516290"/>
                <a:gd name="connsiteY29" fmla="*/ 379687 h 516288"/>
                <a:gd name="connsiteX30" fmla="*/ 259221 w 516290"/>
                <a:gd name="connsiteY30" fmla="*/ 420560 h 516288"/>
                <a:gd name="connsiteX31" fmla="*/ 259221 w 516290"/>
                <a:gd name="connsiteY31" fmla="*/ 300092 h 516288"/>
                <a:gd name="connsiteX32" fmla="*/ 297943 w 516290"/>
                <a:gd name="connsiteY32" fmla="*/ 259220 h 516288"/>
                <a:gd name="connsiteX33" fmla="*/ 259221 w 516290"/>
                <a:gd name="connsiteY33" fmla="*/ 218347 h 516288"/>
                <a:gd name="connsiteX34" fmla="*/ 218348 w 516290"/>
                <a:gd name="connsiteY34" fmla="*/ 259220 h 516288"/>
                <a:gd name="connsiteX35" fmla="*/ 259221 w 516290"/>
                <a:gd name="connsiteY35" fmla="*/ 300092 h 516288"/>
                <a:gd name="connsiteX36" fmla="*/ 171021 w 516290"/>
                <a:gd name="connsiteY36" fmla="*/ 338814 h 516288"/>
                <a:gd name="connsiteX37" fmla="*/ 140904 w 516290"/>
                <a:gd name="connsiteY37" fmla="*/ 259220 h 516288"/>
                <a:gd name="connsiteX38" fmla="*/ 171021 w 516290"/>
                <a:gd name="connsiteY38" fmla="*/ 179625 h 516288"/>
                <a:gd name="connsiteX39" fmla="*/ 121543 w 516290"/>
                <a:gd name="connsiteY39" fmla="*/ 179625 h 516288"/>
                <a:gd name="connsiteX40" fmla="*/ 100031 w 516290"/>
                <a:gd name="connsiteY40" fmla="*/ 259220 h 516288"/>
                <a:gd name="connsiteX41" fmla="*/ 121543 w 516290"/>
                <a:gd name="connsiteY41" fmla="*/ 338814 h 516288"/>
                <a:gd name="connsiteX42" fmla="*/ 171021 w 516290"/>
                <a:gd name="connsiteY42" fmla="*/ 338814 h 516288"/>
                <a:gd name="connsiteX43" fmla="*/ 399050 w 516290"/>
                <a:gd name="connsiteY43" fmla="*/ 338814 h 516288"/>
                <a:gd name="connsiteX44" fmla="*/ 420562 w 516290"/>
                <a:gd name="connsiteY44" fmla="*/ 259220 h 516288"/>
                <a:gd name="connsiteX45" fmla="*/ 399050 w 516290"/>
                <a:gd name="connsiteY45" fmla="*/ 179625 h 516288"/>
                <a:gd name="connsiteX46" fmla="*/ 349572 w 516290"/>
                <a:gd name="connsiteY46" fmla="*/ 179625 h 516288"/>
                <a:gd name="connsiteX47" fmla="*/ 379689 w 516290"/>
                <a:gd name="connsiteY47" fmla="*/ 259220 h 516288"/>
                <a:gd name="connsiteX48" fmla="*/ 349572 w 516290"/>
                <a:gd name="connsiteY48" fmla="*/ 338814 h 516288"/>
                <a:gd name="connsiteX49" fmla="*/ 399050 w 516290"/>
                <a:gd name="connsiteY49" fmla="*/ 338814 h 51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16290" h="516288">
                  <a:moveTo>
                    <a:pt x="306548" y="65612"/>
                  </a:moveTo>
                  <a:cubicBezTo>
                    <a:pt x="379689" y="82821"/>
                    <a:pt x="437772" y="140904"/>
                    <a:pt x="454981" y="214044"/>
                  </a:cubicBezTo>
                  <a:cubicBezTo>
                    <a:pt x="461435" y="239859"/>
                    <a:pt x="478645" y="257068"/>
                    <a:pt x="504459" y="259220"/>
                  </a:cubicBezTo>
                  <a:cubicBezTo>
                    <a:pt x="478645" y="261371"/>
                    <a:pt x="461435" y="280732"/>
                    <a:pt x="454981" y="304395"/>
                  </a:cubicBezTo>
                  <a:cubicBezTo>
                    <a:pt x="437772" y="377536"/>
                    <a:pt x="379689" y="435618"/>
                    <a:pt x="306548" y="452828"/>
                  </a:cubicBezTo>
                  <a:cubicBezTo>
                    <a:pt x="280733" y="457130"/>
                    <a:pt x="263523" y="476491"/>
                    <a:pt x="261372" y="502305"/>
                  </a:cubicBezTo>
                  <a:lnTo>
                    <a:pt x="261372" y="502305"/>
                  </a:lnTo>
                  <a:cubicBezTo>
                    <a:pt x="259221" y="476491"/>
                    <a:pt x="239860" y="459281"/>
                    <a:pt x="214046" y="452828"/>
                  </a:cubicBezTo>
                  <a:cubicBezTo>
                    <a:pt x="140904" y="435618"/>
                    <a:pt x="82822" y="377536"/>
                    <a:pt x="65612" y="304395"/>
                  </a:cubicBezTo>
                  <a:cubicBezTo>
                    <a:pt x="59158" y="278580"/>
                    <a:pt x="41949" y="261371"/>
                    <a:pt x="16134" y="259220"/>
                  </a:cubicBezTo>
                  <a:cubicBezTo>
                    <a:pt x="41949" y="257068"/>
                    <a:pt x="59158" y="237708"/>
                    <a:pt x="65612" y="214044"/>
                  </a:cubicBezTo>
                  <a:cubicBezTo>
                    <a:pt x="82822" y="140904"/>
                    <a:pt x="140904" y="82821"/>
                    <a:pt x="214046" y="65612"/>
                  </a:cubicBezTo>
                  <a:cubicBezTo>
                    <a:pt x="237709" y="59158"/>
                    <a:pt x="257070" y="41948"/>
                    <a:pt x="259221" y="16134"/>
                  </a:cubicBezTo>
                  <a:cubicBezTo>
                    <a:pt x="261372" y="41948"/>
                    <a:pt x="280733" y="59158"/>
                    <a:pt x="306548" y="65612"/>
                  </a:cubicBezTo>
                  <a:moveTo>
                    <a:pt x="259221" y="338814"/>
                  </a:moveTo>
                  <a:cubicBezTo>
                    <a:pt x="304396" y="338814"/>
                    <a:pt x="338816" y="302244"/>
                    <a:pt x="338816" y="259220"/>
                  </a:cubicBezTo>
                  <a:cubicBezTo>
                    <a:pt x="338816" y="214044"/>
                    <a:pt x="302245" y="179625"/>
                    <a:pt x="259221" y="179625"/>
                  </a:cubicBezTo>
                  <a:cubicBezTo>
                    <a:pt x="216197" y="179625"/>
                    <a:pt x="179626" y="216196"/>
                    <a:pt x="179626" y="259220"/>
                  </a:cubicBezTo>
                  <a:cubicBezTo>
                    <a:pt x="179626" y="304395"/>
                    <a:pt x="216197" y="338814"/>
                    <a:pt x="259221" y="338814"/>
                  </a:cubicBezTo>
                  <a:moveTo>
                    <a:pt x="153812" y="140904"/>
                  </a:moveTo>
                  <a:lnTo>
                    <a:pt x="239860" y="140904"/>
                  </a:lnTo>
                  <a:lnTo>
                    <a:pt x="239860" y="102182"/>
                  </a:lnTo>
                  <a:cubicBezTo>
                    <a:pt x="207592" y="106484"/>
                    <a:pt x="177475" y="119392"/>
                    <a:pt x="153812" y="140904"/>
                  </a:cubicBezTo>
                  <a:moveTo>
                    <a:pt x="280733" y="140904"/>
                  </a:moveTo>
                  <a:lnTo>
                    <a:pt x="366782" y="140904"/>
                  </a:lnTo>
                  <a:cubicBezTo>
                    <a:pt x="343118" y="119392"/>
                    <a:pt x="313001" y="106484"/>
                    <a:pt x="280733" y="102182"/>
                  </a:cubicBezTo>
                  <a:lnTo>
                    <a:pt x="280733" y="140904"/>
                  </a:lnTo>
                  <a:close/>
                  <a:moveTo>
                    <a:pt x="259221" y="420560"/>
                  </a:moveTo>
                  <a:cubicBezTo>
                    <a:pt x="308699" y="420560"/>
                    <a:pt x="336665" y="405501"/>
                    <a:pt x="364630" y="379687"/>
                  </a:cubicBezTo>
                  <a:lnTo>
                    <a:pt x="153812" y="379687"/>
                  </a:lnTo>
                  <a:cubicBezTo>
                    <a:pt x="181777" y="405501"/>
                    <a:pt x="220499" y="420560"/>
                    <a:pt x="259221" y="420560"/>
                  </a:cubicBezTo>
                  <a:moveTo>
                    <a:pt x="259221" y="300092"/>
                  </a:moveTo>
                  <a:cubicBezTo>
                    <a:pt x="280733" y="300092"/>
                    <a:pt x="297943" y="282883"/>
                    <a:pt x="297943" y="259220"/>
                  </a:cubicBezTo>
                  <a:cubicBezTo>
                    <a:pt x="297943" y="237708"/>
                    <a:pt x="280733" y="218347"/>
                    <a:pt x="259221" y="218347"/>
                  </a:cubicBezTo>
                  <a:cubicBezTo>
                    <a:pt x="237709" y="218347"/>
                    <a:pt x="218348" y="235556"/>
                    <a:pt x="218348" y="259220"/>
                  </a:cubicBezTo>
                  <a:cubicBezTo>
                    <a:pt x="220499" y="282883"/>
                    <a:pt x="237709" y="300092"/>
                    <a:pt x="259221" y="300092"/>
                  </a:cubicBezTo>
                  <a:moveTo>
                    <a:pt x="171021" y="338814"/>
                  </a:moveTo>
                  <a:cubicBezTo>
                    <a:pt x="151660" y="317302"/>
                    <a:pt x="140904" y="289336"/>
                    <a:pt x="140904" y="259220"/>
                  </a:cubicBezTo>
                  <a:cubicBezTo>
                    <a:pt x="140904" y="229103"/>
                    <a:pt x="151660" y="201137"/>
                    <a:pt x="171021" y="179625"/>
                  </a:cubicBezTo>
                  <a:lnTo>
                    <a:pt x="121543" y="179625"/>
                  </a:lnTo>
                  <a:cubicBezTo>
                    <a:pt x="108636" y="203288"/>
                    <a:pt x="100031" y="231254"/>
                    <a:pt x="100031" y="259220"/>
                  </a:cubicBezTo>
                  <a:cubicBezTo>
                    <a:pt x="100031" y="287185"/>
                    <a:pt x="106485" y="315151"/>
                    <a:pt x="121543" y="338814"/>
                  </a:cubicBezTo>
                  <a:lnTo>
                    <a:pt x="171021" y="338814"/>
                  </a:lnTo>
                  <a:close/>
                  <a:moveTo>
                    <a:pt x="399050" y="338814"/>
                  </a:moveTo>
                  <a:cubicBezTo>
                    <a:pt x="411957" y="315151"/>
                    <a:pt x="420562" y="287185"/>
                    <a:pt x="420562" y="259220"/>
                  </a:cubicBezTo>
                  <a:cubicBezTo>
                    <a:pt x="420562" y="229103"/>
                    <a:pt x="411957" y="203288"/>
                    <a:pt x="399050" y="179625"/>
                  </a:cubicBezTo>
                  <a:lnTo>
                    <a:pt x="349572" y="179625"/>
                  </a:lnTo>
                  <a:cubicBezTo>
                    <a:pt x="368933" y="201137"/>
                    <a:pt x="379689" y="229103"/>
                    <a:pt x="379689" y="259220"/>
                  </a:cubicBezTo>
                  <a:cubicBezTo>
                    <a:pt x="379689" y="289336"/>
                    <a:pt x="368933" y="317302"/>
                    <a:pt x="349572" y="338814"/>
                  </a:cubicBezTo>
                  <a:lnTo>
                    <a:pt x="399050" y="338814"/>
                  </a:lnTo>
                  <a:close/>
                </a:path>
              </a:pathLst>
            </a:custGeom>
            <a:grpFill/>
            <a:ln w="9525" cap="flat">
              <a:noFill/>
              <a:prstDash val="solid"/>
              <a:miter/>
            </a:ln>
          </p:spPr>
          <p:txBody>
            <a:bodyPr rtlCol="0" anchor="ctr"/>
            <a:lstStyle/>
            <a:p>
              <a:endParaRPr lang="en-GB" noProof="0"/>
            </a:p>
          </p:txBody>
        </p:sp>
      </p:grpSp>
      <p:sp>
        <p:nvSpPr>
          <p:cNvPr id="29" name="Text">
            <a:extLst>
              <a:ext uri="{FF2B5EF4-FFF2-40B4-BE49-F238E27FC236}">
                <a16:creationId xmlns:a16="http://schemas.microsoft.com/office/drawing/2014/main" id="{4F862AD6-4D93-47EB-B8B2-76B39B17CE14}"/>
              </a:ext>
            </a:extLst>
          </p:cNvPr>
          <p:cNvSpPr txBox="1">
            <a:spLocks/>
          </p:cNvSpPr>
          <p:nvPr/>
        </p:nvSpPr>
        <p:spPr bwMode="gray">
          <a:xfrm>
            <a:off x="1325892" y="3004688"/>
            <a:ext cx="10323707" cy="2913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b="1" dirty="0">
                <a:solidFill>
                  <a:schemeClr val="bg1">
                    <a:lumMod val="85000"/>
                  </a:schemeClr>
                </a:solidFill>
              </a:rPr>
              <a:t>Nuremberg office</a:t>
            </a:r>
            <a:br>
              <a:rPr lang="en-GB" sz="1600" b="1" dirty="0">
                <a:solidFill>
                  <a:schemeClr val="bg1">
                    <a:lumMod val="85000"/>
                  </a:schemeClr>
                </a:solidFill>
              </a:rPr>
            </a:br>
            <a:br>
              <a:rPr lang="en-GB" sz="1600" dirty="0">
                <a:solidFill>
                  <a:schemeClr val="bg1">
                    <a:lumMod val="85000"/>
                  </a:schemeClr>
                </a:solidFill>
              </a:rPr>
            </a:br>
            <a:r>
              <a:rPr lang="de-DE" sz="1600" dirty="0">
                <a:solidFill>
                  <a:schemeClr val="bg1">
                    <a:lumMod val="85000"/>
                  </a:schemeClr>
                </a:solidFill>
              </a:rPr>
              <a:t>Bayreuther Straße 1</a:t>
            </a:r>
            <a:br>
              <a:rPr lang="de-DE" sz="1600" dirty="0">
                <a:solidFill>
                  <a:schemeClr val="bg1">
                    <a:lumMod val="85000"/>
                  </a:schemeClr>
                </a:solidFill>
              </a:rPr>
            </a:br>
            <a:r>
              <a:rPr lang="de-DE" sz="1600" dirty="0">
                <a:solidFill>
                  <a:schemeClr val="bg1">
                    <a:lumMod val="85000"/>
                  </a:schemeClr>
                </a:solidFill>
              </a:rPr>
              <a:t>90409 Nürnberg</a:t>
            </a:r>
            <a:br>
              <a:rPr lang="de-DE" sz="1600" dirty="0">
                <a:solidFill>
                  <a:schemeClr val="bg1">
                    <a:lumMod val="85000"/>
                  </a:schemeClr>
                </a:solidFill>
              </a:rPr>
            </a:br>
            <a:r>
              <a:rPr lang="de-DE" sz="1600" dirty="0">
                <a:solidFill>
                  <a:schemeClr val="bg1">
                    <a:lumMod val="85000"/>
                  </a:schemeClr>
                </a:solidFill>
              </a:rPr>
              <a:t>Deutschland</a:t>
            </a:r>
            <a:endParaRPr lang="en-GB" sz="1600" dirty="0">
              <a:solidFill>
                <a:schemeClr val="bg1">
                  <a:lumMod val="85000"/>
                </a:schemeClr>
              </a:solidFill>
            </a:endParaRPr>
          </a:p>
          <a:p>
            <a:pPr marL="0" indent="0">
              <a:buFont typeface="Arial" panose="020B0604020202020204" pitchFamily="34" charset="0"/>
              <a:buNone/>
            </a:pPr>
            <a:r>
              <a:rPr lang="en-GB" sz="1600" b="1" dirty="0">
                <a:solidFill>
                  <a:schemeClr val="bg1">
                    <a:lumMod val="85000"/>
                  </a:schemeClr>
                </a:solidFill>
              </a:rPr>
              <a:t>DE Telephone </a:t>
            </a:r>
            <a:br>
              <a:rPr lang="en-GB" sz="1600" dirty="0">
                <a:solidFill>
                  <a:schemeClr val="bg1">
                    <a:lumMod val="85000"/>
                  </a:schemeClr>
                </a:solidFill>
              </a:rPr>
            </a:br>
            <a:r>
              <a:rPr lang="en-GB" sz="1600" dirty="0">
                <a:solidFill>
                  <a:schemeClr val="bg1">
                    <a:lumMod val="85000"/>
                  </a:schemeClr>
                </a:solidFill>
              </a:rPr>
              <a:t>+49 (0)911 2778 80</a:t>
            </a:r>
          </a:p>
          <a:p>
            <a:pPr marL="0" indent="0">
              <a:buFont typeface="Arial" panose="020B0604020202020204" pitchFamily="34" charset="0"/>
              <a:buNone/>
            </a:pPr>
            <a:endParaRPr lang="en-GB" dirty="0">
              <a:solidFill>
                <a:schemeClr val="bg1">
                  <a:lumMod val="85000"/>
                </a:schemeClr>
              </a:solidFill>
            </a:endParaRPr>
          </a:p>
        </p:txBody>
      </p:sp>
    </p:spTree>
    <p:extLst>
      <p:ext uri="{BB962C8B-B14F-4D97-AF65-F5344CB8AC3E}">
        <p14:creationId xmlns:p14="http://schemas.microsoft.com/office/powerpoint/2010/main" val="230266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4" name="Content Placeholder 2">
            <a:extLst>
              <a:ext uri="{FF2B5EF4-FFF2-40B4-BE49-F238E27FC236}">
                <a16:creationId xmlns:a16="http://schemas.microsoft.com/office/drawing/2014/main" id="{FD3E985D-B291-4381-A923-3E4766942460}"/>
              </a:ext>
            </a:extLst>
          </p:cNvPr>
          <p:cNvGraphicFramePr>
            <a:graphicFrameLocks noGrp="1"/>
          </p:cNvGraphicFramePr>
          <p:nvPr>
            <p:ph idx="1"/>
            <p:extLst>
              <p:ext uri="{D42A27DB-BD31-4B8C-83A1-F6EECF244321}">
                <p14:modId xmlns:p14="http://schemas.microsoft.com/office/powerpoint/2010/main" val="1879252107"/>
              </p:ext>
            </p:extLst>
          </p:nvPr>
        </p:nvGraphicFramePr>
        <p:xfrm>
          <a:off x="4994930" y="1328084"/>
          <a:ext cx="6172200"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A picture containing drawing&#10;&#10;Description automatically generated">
            <a:extLst>
              <a:ext uri="{FF2B5EF4-FFF2-40B4-BE49-F238E27FC236}">
                <a16:creationId xmlns:a16="http://schemas.microsoft.com/office/drawing/2014/main" id="{3FF97B4A-705E-443E-9361-BC05BC4E17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5372" y="1470212"/>
            <a:ext cx="4020696" cy="1584511"/>
          </a:xfrm>
          <a:prstGeom prst="rect">
            <a:avLst/>
          </a:prstGeom>
        </p:spPr>
      </p:pic>
    </p:spTree>
    <p:extLst>
      <p:ext uri="{BB962C8B-B14F-4D97-AF65-F5344CB8AC3E}">
        <p14:creationId xmlns:p14="http://schemas.microsoft.com/office/powerpoint/2010/main" val="159851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838200" y="969607"/>
            <a:ext cx="10515600" cy="953310"/>
          </a:xfrm>
        </p:spPr>
        <p:txBody>
          <a:bodyPr/>
          <a:lstStyle/>
          <a:p>
            <a:r>
              <a:rPr lang="en-US" dirty="0"/>
              <a:t>Authentication/ Authorization</a:t>
            </a:r>
            <a:endParaRPr lang="de-DE" dirty="0"/>
          </a:p>
        </p:txBody>
      </p:sp>
      <p:pic>
        <p:nvPicPr>
          <p:cNvPr id="6" name="Picture 5" descr="A screenshot of a cell phone&#10;&#10;Description automatically generated">
            <a:extLst>
              <a:ext uri="{FF2B5EF4-FFF2-40B4-BE49-F238E27FC236}">
                <a16:creationId xmlns:a16="http://schemas.microsoft.com/office/drawing/2014/main" id="{7CF87630-8DA2-45C4-A00C-C51718FEB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5043" y="2330038"/>
            <a:ext cx="6301914" cy="2681977"/>
          </a:xfrm>
          <a:prstGeom prst="rect">
            <a:avLst/>
          </a:prstGeom>
        </p:spPr>
      </p:pic>
    </p:spTree>
    <p:extLst>
      <p:ext uri="{BB962C8B-B14F-4D97-AF65-F5344CB8AC3E}">
        <p14:creationId xmlns:p14="http://schemas.microsoft.com/office/powerpoint/2010/main" val="2921192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838200" y="969607"/>
            <a:ext cx="10515600" cy="953310"/>
          </a:xfrm>
        </p:spPr>
        <p:txBody>
          <a:bodyPr/>
          <a:lstStyle/>
          <a:p>
            <a:r>
              <a:rPr lang="en-US" dirty="0"/>
              <a:t>Evolution of Authentications</a:t>
            </a:r>
            <a:endParaRPr lang="de-DE" dirty="0"/>
          </a:p>
        </p:txBody>
      </p:sp>
      <p:pic>
        <p:nvPicPr>
          <p:cNvPr id="4" name="Picture 3" descr="A picture containing clock&#10;&#10;Description automatically generated">
            <a:extLst>
              <a:ext uri="{FF2B5EF4-FFF2-40B4-BE49-F238E27FC236}">
                <a16:creationId xmlns:a16="http://schemas.microsoft.com/office/drawing/2014/main" id="{DDFA6530-5E5C-4173-A9B7-000C39E57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834" y="2104164"/>
            <a:ext cx="3784227" cy="3784227"/>
          </a:xfrm>
          <a:prstGeom prst="rect">
            <a:avLst/>
          </a:prstGeom>
        </p:spPr>
      </p:pic>
      <p:graphicFrame>
        <p:nvGraphicFramePr>
          <p:cNvPr id="5" name="Content Placeholder 3">
            <a:extLst>
              <a:ext uri="{FF2B5EF4-FFF2-40B4-BE49-F238E27FC236}">
                <a16:creationId xmlns:a16="http://schemas.microsoft.com/office/drawing/2014/main" id="{AD34B8FE-436A-43E6-8F5F-685A9B583F8E}"/>
              </a:ext>
            </a:extLst>
          </p:cNvPr>
          <p:cNvGraphicFramePr>
            <a:graphicFrameLocks/>
          </p:cNvGraphicFramePr>
          <p:nvPr>
            <p:extLst>
              <p:ext uri="{D42A27DB-BD31-4B8C-83A1-F6EECF244321}">
                <p14:modId xmlns:p14="http://schemas.microsoft.com/office/powerpoint/2010/main" val="309363895"/>
              </p:ext>
            </p:extLst>
          </p:nvPr>
        </p:nvGraphicFramePr>
        <p:xfrm>
          <a:off x="1002336" y="2423231"/>
          <a:ext cx="5770498" cy="31460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00809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838200" y="969607"/>
            <a:ext cx="10515600" cy="953310"/>
          </a:xfrm>
        </p:spPr>
        <p:txBody>
          <a:bodyPr/>
          <a:lstStyle/>
          <a:p>
            <a:r>
              <a:rPr lang="en-US" dirty="0"/>
              <a:t>Evolution of Authentications</a:t>
            </a:r>
            <a:endParaRPr lang="de-DE" dirty="0"/>
          </a:p>
        </p:txBody>
      </p:sp>
      <p:pic>
        <p:nvPicPr>
          <p:cNvPr id="4" name="Picture 3" descr="A picture containing clock&#10;&#10;Description automatically generated">
            <a:extLst>
              <a:ext uri="{FF2B5EF4-FFF2-40B4-BE49-F238E27FC236}">
                <a16:creationId xmlns:a16="http://schemas.microsoft.com/office/drawing/2014/main" id="{DDFA6530-5E5C-4173-A9B7-000C39E57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834" y="2104164"/>
            <a:ext cx="3784227" cy="3784227"/>
          </a:xfrm>
          <a:prstGeom prst="rect">
            <a:avLst/>
          </a:prstGeom>
        </p:spPr>
      </p:pic>
      <p:graphicFrame>
        <p:nvGraphicFramePr>
          <p:cNvPr id="5" name="Content Placeholder 3">
            <a:extLst>
              <a:ext uri="{FF2B5EF4-FFF2-40B4-BE49-F238E27FC236}">
                <a16:creationId xmlns:a16="http://schemas.microsoft.com/office/drawing/2014/main" id="{AD34B8FE-436A-43E6-8F5F-685A9B583F8E}"/>
              </a:ext>
            </a:extLst>
          </p:cNvPr>
          <p:cNvGraphicFramePr>
            <a:graphicFrameLocks/>
          </p:cNvGraphicFramePr>
          <p:nvPr>
            <p:extLst>
              <p:ext uri="{D42A27DB-BD31-4B8C-83A1-F6EECF244321}">
                <p14:modId xmlns:p14="http://schemas.microsoft.com/office/powerpoint/2010/main" val="3521660335"/>
              </p:ext>
            </p:extLst>
          </p:nvPr>
        </p:nvGraphicFramePr>
        <p:xfrm>
          <a:off x="634784" y="2423229"/>
          <a:ext cx="4618535" cy="31460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67192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2546764" y="842361"/>
            <a:ext cx="7098471" cy="953310"/>
          </a:xfrm>
        </p:spPr>
        <p:txBody>
          <a:bodyPr>
            <a:normAutofit/>
          </a:bodyPr>
          <a:lstStyle/>
          <a:p>
            <a:r>
              <a:rPr lang="en-US" sz="3200" dirty="0"/>
              <a:t>Connect and OAuth</a:t>
            </a:r>
            <a:endParaRPr lang="de-DE" sz="3200" dirty="0"/>
          </a:p>
        </p:txBody>
      </p:sp>
      <p:pic>
        <p:nvPicPr>
          <p:cNvPr id="7" name="Picture 6" descr="A screenshot of a cell phone&#10;&#10;Description automatically generated">
            <a:extLst>
              <a:ext uri="{FF2B5EF4-FFF2-40B4-BE49-F238E27FC236}">
                <a16:creationId xmlns:a16="http://schemas.microsoft.com/office/drawing/2014/main" id="{E4507D34-AE9F-48B1-AACF-DF91132F5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6116" y="1569812"/>
            <a:ext cx="7315201" cy="5043154"/>
          </a:xfrm>
          <a:prstGeom prst="rect">
            <a:avLst/>
          </a:prstGeom>
        </p:spPr>
      </p:pic>
      <p:pic>
        <p:nvPicPr>
          <p:cNvPr id="9" name="Picture 8" descr="A close up of a sign&#10;&#10;Description automatically generated">
            <a:extLst>
              <a:ext uri="{FF2B5EF4-FFF2-40B4-BE49-F238E27FC236}">
                <a16:creationId xmlns:a16="http://schemas.microsoft.com/office/drawing/2014/main" id="{E0F65DCE-850A-4546-A653-27ECEFCFA6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040" y="833396"/>
            <a:ext cx="2257985" cy="903194"/>
          </a:xfrm>
          <a:prstGeom prst="rect">
            <a:avLst/>
          </a:prstGeom>
        </p:spPr>
      </p:pic>
    </p:spTree>
    <p:extLst>
      <p:ext uri="{BB962C8B-B14F-4D97-AF65-F5344CB8AC3E}">
        <p14:creationId xmlns:p14="http://schemas.microsoft.com/office/powerpoint/2010/main" val="3802719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3685284" y="2987558"/>
            <a:ext cx="7036504" cy="1508800"/>
          </a:xfrm>
        </p:spPr>
        <p:txBody>
          <a:bodyPr>
            <a:normAutofit/>
          </a:bodyPr>
          <a:lstStyle/>
          <a:p>
            <a:r>
              <a:rPr lang="en-US" dirty="0"/>
              <a:t>Azure Active directory B2C</a:t>
            </a:r>
            <a:endParaRPr lang="de-DE" dirty="0"/>
          </a:p>
        </p:txBody>
      </p:sp>
      <p:pic>
        <p:nvPicPr>
          <p:cNvPr id="5" name="Picture 4">
            <a:extLst>
              <a:ext uri="{FF2B5EF4-FFF2-40B4-BE49-F238E27FC236}">
                <a16:creationId xmlns:a16="http://schemas.microsoft.com/office/drawing/2014/main" id="{DE357734-DE87-4861-8EC3-56474306C7C0}"/>
              </a:ext>
            </a:extLst>
          </p:cNvPr>
          <p:cNvPicPr>
            <a:picLocks noChangeAspect="1"/>
          </p:cNvPicPr>
          <p:nvPr/>
        </p:nvPicPr>
        <p:blipFill>
          <a:blip r:embed="rId3"/>
          <a:stretch>
            <a:fillRect/>
          </a:stretch>
        </p:blipFill>
        <p:spPr>
          <a:xfrm>
            <a:off x="2151527" y="3039705"/>
            <a:ext cx="1380565" cy="1404506"/>
          </a:xfrm>
          <a:prstGeom prst="rect">
            <a:avLst/>
          </a:prstGeom>
        </p:spPr>
      </p:pic>
    </p:spTree>
    <p:extLst>
      <p:ext uri="{BB962C8B-B14F-4D97-AF65-F5344CB8AC3E}">
        <p14:creationId xmlns:p14="http://schemas.microsoft.com/office/powerpoint/2010/main" val="3721949938"/>
      </p:ext>
    </p:extLst>
  </p:cSld>
  <p:clrMapOvr>
    <a:masterClrMapping/>
  </p:clrMapOvr>
</p:sld>
</file>

<file path=ppt/theme/theme1.xml><?xml version="1.0" encoding="utf-8"?>
<a:theme xmlns:a="http://schemas.openxmlformats.org/drawingml/2006/main" name="Theme1">
  <a:themeElements>
    <a:clrScheme name="impuls Farben">
      <a:dk1>
        <a:sysClr val="windowText" lastClr="000000"/>
      </a:dk1>
      <a:lt1>
        <a:sysClr val="window" lastClr="FFFFFF"/>
      </a:lt1>
      <a:dk2>
        <a:srgbClr val="009EE0"/>
      </a:dk2>
      <a:lt2>
        <a:srgbClr val="919191"/>
      </a:lt2>
      <a:accent1>
        <a:srgbClr val="009EE0"/>
      </a:accent1>
      <a:accent2>
        <a:srgbClr val="A2C617"/>
      </a:accent2>
      <a:accent3>
        <a:srgbClr val="FF1941"/>
      </a:accent3>
      <a:accent4>
        <a:srgbClr val="FEBE26"/>
      </a:accent4>
      <a:accent5>
        <a:srgbClr val="4FC1E9"/>
      </a:accent5>
      <a:accent6>
        <a:srgbClr val="0000E1"/>
      </a:accent6>
      <a:hlink>
        <a:srgbClr val="009EE0"/>
      </a:hlink>
      <a:folHlink>
        <a:srgbClr val="4FC1DF"/>
      </a:folHlink>
    </a:clrScheme>
    <a:fontScheme name="impuls Schriften">
      <a:majorFont>
        <a:latin typeface="Segoe UI"/>
        <a:ea typeface=""/>
        <a:cs typeface=""/>
      </a:majorFont>
      <a:minorFont>
        <a:latin typeface="Segoe UI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6D370D2-AC5F-4BA6-A6A1-493DE3F721C5}" vid="{7A4AE3E3-5094-4944-941B-94FFF046DE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680</Words>
  <Application>Microsoft Office PowerPoint</Application>
  <PresentationFormat>Widescreen</PresentationFormat>
  <Paragraphs>80</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Graphik Meetup</vt:lpstr>
      <vt:lpstr>Segoe UI</vt:lpstr>
      <vt:lpstr>Segoe UI Semilight</vt:lpstr>
      <vt:lpstr>Theme1</vt:lpstr>
      <vt:lpstr>PowerPoint Presentation</vt:lpstr>
      <vt:lpstr>PowerPoint Presentation</vt:lpstr>
      <vt:lpstr>PowerPoint Presentation</vt:lpstr>
      <vt:lpstr>PowerPoint Presentation</vt:lpstr>
      <vt:lpstr>Authentication/ Authorization</vt:lpstr>
      <vt:lpstr>Evolution of Authentications</vt:lpstr>
      <vt:lpstr>Evolution of Authentications</vt:lpstr>
      <vt:lpstr>Connect and OAuth</vt:lpstr>
      <vt:lpstr>Azure Active directory B2C</vt:lpstr>
      <vt:lpstr>Identity as a Service (IDaaS)</vt:lpstr>
      <vt:lpstr>Identity as a Service (IDaaS)</vt:lpstr>
      <vt:lpstr>Multiple identity providers</vt:lpstr>
      <vt:lpstr>Build your solution your way</vt:lpstr>
      <vt:lpstr>Cloud-secure identity and data orchestration/ custom rules</vt:lpstr>
      <vt:lpstr>Authentication with Azure AD B2C</vt:lpstr>
      <vt:lpstr>PowerPoint Presentation</vt:lpstr>
      <vt:lpstr>Azure Active Directory B2C pricing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Ehsan Amini</dc:creator>
  <cp:lastModifiedBy>Ehsan Amini</cp:lastModifiedBy>
  <cp:revision>1</cp:revision>
  <dcterms:created xsi:type="dcterms:W3CDTF">2020-01-26T17:03:36Z</dcterms:created>
  <dcterms:modified xsi:type="dcterms:W3CDTF">2020-02-08T08:42:00Z</dcterms:modified>
</cp:coreProperties>
</file>