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304" r:id="rId2"/>
    <p:sldId id="257" r:id="rId3"/>
    <p:sldId id="273" r:id="rId4"/>
    <p:sldId id="281" r:id="rId5"/>
    <p:sldId id="309" r:id="rId6"/>
    <p:sldId id="305" r:id="rId7"/>
    <p:sldId id="307" r:id="rId8"/>
    <p:sldId id="327" r:id="rId9"/>
    <p:sldId id="306" r:id="rId10"/>
    <p:sldId id="310" r:id="rId11"/>
    <p:sldId id="311" r:id="rId12"/>
    <p:sldId id="315" r:id="rId13"/>
    <p:sldId id="321" r:id="rId14"/>
    <p:sldId id="322" r:id="rId15"/>
    <p:sldId id="323" r:id="rId16"/>
    <p:sldId id="316" r:id="rId17"/>
    <p:sldId id="324" r:id="rId18"/>
    <p:sldId id="282" r:id="rId19"/>
    <p:sldId id="325" r:id="rId20"/>
    <p:sldId id="318" r:id="rId21"/>
    <p:sldId id="289" r:id="rId22"/>
    <p:sldId id="280"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8F184E-CE95-4BF7-BF2B-C31EF9E6589F}">
          <p14:sldIdLst>
            <p14:sldId id="304"/>
            <p14:sldId id="257"/>
          </p14:sldIdLst>
        </p14:section>
        <p14:section name="Untitled Section" id="{AFB17E49-547F-426E-91A5-DB55AE6861FC}">
          <p14:sldIdLst>
            <p14:sldId id="273"/>
            <p14:sldId id="281"/>
            <p14:sldId id="309"/>
            <p14:sldId id="305"/>
            <p14:sldId id="307"/>
            <p14:sldId id="327"/>
            <p14:sldId id="306"/>
            <p14:sldId id="310"/>
            <p14:sldId id="311"/>
            <p14:sldId id="315"/>
            <p14:sldId id="321"/>
            <p14:sldId id="322"/>
            <p14:sldId id="323"/>
            <p14:sldId id="316"/>
            <p14:sldId id="324"/>
            <p14:sldId id="282"/>
            <p14:sldId id="325"/>
          </p14:sldIdLst>
        </p14:section>
        <p14:section name="Untitled Section" id="{3D6C65CF-F372-4F0D-983F-AD4265214501}">
          <p14:sldIdLst>
            <p14:sldId id="318"/>
            <p14:sldId id="28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C8"/>
    <a:srgbClr val="1DA1F2"/>
    <a:srgbClr val="258FD0"/>
    <a:srgbClr val="303881"/>
    <a:srgbClr val="0195C3"/>
    <a:srgbClr val="2222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86A736-4DC5-48E4-AC98-E1A69D29B532}" v="132" dt="2020-02-27T15:16:58.4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335" autoAdjust="0"/>
  </p:normalViewPr>
  <p:slideViewPr>
    <p:cSldViewPr snapToGrid="0">
      <p:cViewPr varScale="1">
        <p:scale>
          <a:sx n="107" d="100"/>
          <a:sy n="107" d="100"/>
        </p:scale>
        <p:origin x="696"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hsan Amini" userId="97e173fe06c4fa77" providerId="LiveId" clId="{F586A736-4DC5-48E4-AC98-E1A69D29B532}"/>
    <pc:docChg chg="undo custSel addSld delSld modSld sldOrd modMainMaster addSection modSection">
      <pc:chgData name="Ehsan Amini" userId="97e173fe06c4fa77" providerId="LiveId" clId="{F586A736-4DC5-48E4-AC98-E1A69D29B532}" dt="2020-03-02T12:12:42.255" v="879" actId="729"/>
      <pc:docMkLst>
        <pc:docMk/>
      </pc:docMkLst>
      <pc:sldChg chg="addSp delSp modSp">
        <pc:chgData name="Ehsan Amini" userId="97e173fe06c4fa77" providerId="LiveId" clId="{F586A736-4DC5-48E4-AC98-E1A69D29B532}" dt="2020-02-27T18:36:06.603" v="870" actId="1076"/>
        <pc:sldMkLst>
          <pc:docMk/>
          <pc:sldMk cId="1801039656" sldId="257"/>
        </pc:sldMkLst>
        <pc:spChg chg="add del mod">
          <ac:chgData name="Ehsan Amini" userId="97e173fe06c4fa77" providerId="LiveId" clId="{F586A736-4DC5-48E4-AC98-E1A69D29B532}" dt="2020-02-23T10:12:29.191" v="3"/>
          <ac:spMkLst>
            <pc:docMk/>
            <pc:sldMk cId="1801039656" sldId="257"/>
            <ac:spMk id="2" creationId="{C4CEF70B-4CE0-43B7-85FE-50512D40F9FB}"/>
          </ac:spMkLst>
        </pc:spChg>
        <pc:spChg chg="add del mod">
          <ac:chgData name="Ehsan Amini" userId="97e173fe06c4fa77" providerId="LiveId" clId="{F586A736-4DC5-48E4-AC98-E1A69D29B532}" dt="2020-02-23T10:27:41.928" v="280" actId="478"/>
          <ac:spMkLst>
            <pc:docMk/>
            <pc:sldMk cId="1801039656" sldId="257"/>
            <ac:spMk id="4" creationId="{D6D4257B-BF23-419D-B7EF-7823A67B7257}"/>
          </ac:spMkLst>
        </pc:spChg>
        <pc:spChg chg="mod">
          <ac:chgData name="Ehsan Amini" userId="97e173fe06c4fa77" providerId="LiveId" clId="{F586A736-4DC5-48E4-AC98-E1A69D29B532}" dt="2020-02-27T18:36:03.817" v="869" actId="1076"/>
          <ac:spMkLst>
            <pc:docMk/>
            <pc:sldMk cId="1801039656" sldId="257"/>
            <ac:spMk id="5" creationId="{F6197131-F80B-4067-AB26-E95907DC522B}"/>
          </ac:spMkLst>
        </pc:spChg>
        <pc:spChg chg="mod">
          <ac:chgData name="Ehsan Amini" userId="97e173fe06c4fa77" providerId="LiveId" clId="{F586A736-4DC5-48E4-AC98-E1A69D29B532}" dt="2020-02-26T18:53:36.968" v="679" actId="1035"/>
          <ac:spMkLst>
            <pc:docMk/>
            <pc:sldMk cId="1801039656" sldId="257"/>
            <ac:spMk id="10" creationId="{35A1AD3A-C30D-49B2-8762-EE7E4DAC42BC}"/>
          </ac:spMkLst>
        </pc:spChg>
        <pc:spChg chg="mod">
          <ac:chgData name="Ehsan Amini" userId="97e173fe06c4fa77" providerId="LiveId" clId="{F586A736-4DC5-48E4-AC98-E1A69D29B532}" dt="2020-02-26T18:53:36.968" v="679" actId="1035"/>
          <ac:spMkLst>
            <pc:docMk/>
            <pc:sldMk cId="1801039656" sldId="257"/>
            <ac:spMk id="11" creationId="{AEF8876F-96A8-4E42-A286-347D6190643F}"/>
          </ac:spMkLst>
        </pc:spChg>
        <pc:picChg chg="add del mod">
          <ac:chgData name="Ehsan Amini" userId="97e173fe06c4fa77" providerId="LiveId" clId="{F586A736-4DC5-48E4-AC98-E1A69D29B532}" dt="2020-02-27T18:36:06.603" v="870" actId="1076"/>
          <ac:picMkLst>
            <pc:docMk/>
            <pc:sldMk cId="1801039656" sldId="257"/>
            <ac:picMk id="3" creationId="{4D219414-577A-4684-9503-30D9A8AD6A8D}"/>
          </ac:picMkLst>
        </pc:picChg>
        <pc:picChg chg="add del mod">
          <ac:chgData name="Ehsan Amini" userId="97e173fe06c4fa77" providerId="LiveId" clId="{F586A736-4DC5-48E4-AC98-E1A69D29B532}" dt="2020-02-26T18:19:04.575" v="606" actId="478"/>
          <ac:picMkLst>
            <pc:docMk/>
            <pc:sldMk cId="1801039656" sldId="257"/>
            <ac:picMk id="4" creationId="{5AF9CBB4-C1A5-4DCE-9823-572890D4BDCE}"/>
          </ac:picMkLst>
        </pc:picChg>
        <pc:picChg chg="mod">
          <ac:chgData name="Ehsan Amini" userId="97e173fe06c4fa77" providerId="LiveId" clId="{F586A736-4DC5-48E4-AC98-E1A69D29B532}" dt="2020-02-26T18:53:36.968" v="679" actId="1035"/>
          <ac:picMkLst>
            <pc:docMk/>
            <pc:sldMk cId="1801039656" sldId="257"/>
            <ac:picMk id="7" creationId="{F16F1D68-8719-41AB-8DFE-2BDFC7C27DD4}"/>
          </ac:picMkLst>
        </pc:picChg>
        <pc:picChg chg="add mod">
          <ac:chgData name="Ehsan Amini" userId="97e173fe06c4fa77" providerId="LiveId" clId="{F586A736-4DC5-48E4-AC98-E1A69D29B532}" dt="2020-02-26T18:53:24.937" v="649" actId="1076"/>
          <ac:picMkLst>
            <pc:docMk/>
            <pc:sldMk cId="1801039656" sldId="257"/>
            <ac:picMk id="8" creationId="{7EFDF065-FE60-4965-81B2-1BFF8EA47BFD}"/>
          </ac:picMkLst>
        </pc:picChg>
        <pc:picChg chg="mod">
          <ac:chgData name="Ehsan Amini" userId="97e173fe06c4fa77" providerId="LiveId" clId="{F586A736-4DC5-48E4-AC98-E1A69D29B532}" dt="2020-02-26T18:53:36.968" v="679" actId="1035"/>
          <ac:picMkLst>
            <pc:docMk/>
            <pc:sldMk cId="1801039656" sldId="257"/>
            <ac:picMk id="9" creationId="{5E870B59-434A-481E-B11E-0A8CF2ED6FED}"/>
          </ac:picMkLst>
        </pc:picChg>
        <pc:picChg chg="add mod">
          <ac:chgData name="Ehsan Amini" userId="97e173fe06c4fa77" providerId="LiveId" clId="{F586A736-4DC5-48E4-AC98-E1A69D29B532}" dt="2020-02-26T18:53:21.313" v="648" actId="1076"/>
          <ac:picMkLst>
            <pc:docMk/>
            <pc:sldMk cId="1801039656" sldId="257"/>
            <ac:picMk id="13" creationId="{11AE908A-275A-4232-AE83-A7DE01F326AB}"/>
          </ac:picMkLst>
        </pc:picChg>
        <pc:picChg chg="add mod ord">
          <ac:chgData name="Ehsan Amini" userId="97e173fe06c4fa77" providerId="LiveId" clId="{F586A736-4DC5-48E4-AC98-E1A69D29B532}" dt="2020-02-26T18:51:21.017" v="624" actId="167"/>
          <ac:picMkLst>
            <pc:docMk/>
            <pc:sldMk cId="1801039656" sldId="257"/>
            <ac:picMk id="15" creationId="{2C7E2F9B-A262-4426-885D-2E7EC58A014D}"/>
          </ac:picMkLst>
        </pc:picChg>
      </pc:sldChg>
      <pc:sldChg chg="del">
        <pc:chgData name="Ehsan Amini" userId="97e173fe06c4fa77" providerId="LiveId" clId="{F586A736-4DC5-48E4-AC98-E1A69D29B532}" dt="2020-02-26T17:53:18.434" v="439" actId="47"/>
        <pc:sldMkLst>
          <pc:docMk/>
          <pc:sldMk cId="2302661359" sldId="258"/>
        </pc:sldMkLst>
      </pc:sldChg>
      <pc:sldChg chg="addSp delSp modSp modNotesTx">
        <pc:chgData name="Ehsan Amini" userId="97e173fe06c4fa77" providerId="LiveId" clId="{F586A736-4DC5-48E4-AC98-E1A69D29B532}" dt="2020-02-26T18:54:18.402" v="689" actId="20577"/>
        <pc:sldMkLst>
          <pc:docMk/>
          <pc:sldMk cId="1598513195" sldId="273"/>
        </pc:sldMkLst>
        <pc:spChg chg="add del mod">
          <ac:chgData name="Ehsan Amini" userId="97e173fe06c4fa77" providerId="LiveId" clId="{F586A736-4DC5-48E4-AC98-E1A69D29B532}" dt="2020-02-26T17:54:20.643" v="441" actId="478"/>
          <ac:spMkLst>
            <pc:docMk/>
            <pc:sldMk cId="1598513195" sldId="273"/>
            <ac:spMk id="2" creationId="{FCCCFA92-9BCB-4AAA-A9FE-3B85A3684547}"/>
          </ac:spMkLst>
        </pc:spChg>
        <pc:spChg chg="add del mod">
          <ac:chgData name="Ehsan Amini" userId="97e173fe06c4fa77" providerId="LiveId" clId="{F586A736-4DC5-48E4-AC98-E1A69D29B532}" dt="2020-02-26T17:54:25.917" v="443" actId="478"/>
          <ac:spMkLst>
            <pc:docMk/>
            <pc:sldMk cId="1598513195" sldId="273"/>
            <ac:spMk id="3" creationId="{EBC89F97-67BB-4743-A5D5-0F3E36CE87A6}"/>
          </ac:spMkLst>
        </pc:spChg>
        <pc:graphicFrameChg chg="mod">
          <ac:chgData name="Ehsan Amini" userId="97e173fe06c4fa77" providerId="LiveId" clId="{F586A736-4DC5-48E4-AC98-E1A69D29B532}" dt="2020-02-26T18:54:18.402" v="689" actId="20577"/>
          <ac:graphicFrameMkLst>
            <pc:docMk/>
            <pc:sldMk cId="1598513195" sldId="273"/>
            <ac:graphicFrameMk id="14" creationId="{FD3E985D-B291-4381-A923-3E4766942460}"/>
          </ac:graphicFrameMkLst>
        </pc:graphicFrameChg>
        <pc:picChg chg="mod">
          <ac:chgData name="Ehsan Amini" userId="97e173fe06c4fa77" providerId="LiveId" clId="{F586A736-4DC5-48E4-AC98-E1A69D29B532}" dt="2020-02-26T17:54:23.128" v="442" actId="1076"/>
          <ac:picMkLst>
            <pc:docMk/>
            <pc:sldMk cId="1598513195" sldId="273"/>
            <ac:picMk id="8" creationId="{594881D7-7F37-42A1-AE03-E4EAD801E915}"/>
          </ac:picMkLst>
        </pc:picChg>
      </pc:sldChg>
      <pc:sldChg chg="addSp delSp modSp">
        <pc:chgData name="Ehsan Amini" userId="97e173fe06c4fa77" providerId="LiveId" clId="{F586A736-4DC5-48E4-AC98-E1A69D29B532}" dt="2020-02-26T19:04:36.815" v="739" actId="478"/>
        <pc:sldMkLst>
          <pc:docMk/>
          <pc:sldMk cId="3948925101" sldId="280"/>
        </pc:sldMkLst>
        <pc:spChg chg="add del mod">
          <ac:chgData name="Ehsan Amini" userId="97e173fe06c4fa77" providerId="LiveId" clId="{F586A736-4DC5-48E4-AC98-E1A69D29B532}" dt="2020-02-26T19:04:32.718" v="736" actId="478"/>
          <ac:spMkLst>
            <pc:docMk/>
            <pc:sldMk cId="3948925101" sldId="280"/>
            <ac:spMk id="2" creationId="{9159C584-2660-43AD-B72E-5CB602CADAE7}"/>
          </ac:spMkLst>
        </pc:spChg>
        <pc:spChg chg="add del mod">
          <ac:chgData name="Ehsan Amini" userId="97e173fe06c4fa77" providerId="LiveId" clId="{F586A736-4DC5-48E4-AC98-E1A69D29B532}" dt="2020-02-26T19:04:36.815" v="739" actId="478"/>
          <ac:spMkLst>
            <pc:docMk/>
            <pc:sldMk cId="3948925101" sldId="280"/>
            <ac:spMk id="3" creationId="{FFEC32E5-C1CB-4258-9400-A6E837B36FBA}"/>
          </ac:spMkLst>
        </pc:spChg>
        <pc:picChg chg="add del">
          <ac:chgData name="Ehsan Amini" userId="97e173fe06c4fa77" providerId="LiveId" clId="{F586A736-4DC5-48E4-AC98-E1A69D29B532}" dt="2020-02-26T19:04:35.264" v="738" actId="478"/>
          <ac:picMkLst>
            <pc:docMk/>
            <pc:sldMk cId="3948925101" sldId="280"/>
            <ac:picMk id="6" creationId="{8536434E-DD10-4A18-A6AE-E236C521336C}"/>
          </ac:picMkLst>
        </pc:picChg>
      </pc:sldChg>
      <pc:sldChg chg="modSp modNotesTx">
        <pc:chgData name="Ehsan Amini" userId="97e173fe06c4fa77" providerId="LiveId" clId="{F586A736-4DC5-48E4-AC98-E1A69D29B532}" dt="2020-02-26T17:57:43.490" v="473" actId="20577"/>
        <pc:sldMkLst>
          <pc:docMk/>
          <pc:sldMk cId="2921192048" sldId="281"/>
        </pc:sldMkLst>
        <pc:spChg chg="mod">
          <ac:chgData name="Ehsan Amini" userId="97e173fe06c4fa77" providerId="LiveId" clId="{F586A736-4DC5-48E4-AC98-E1A69D29B532}" dt="2020-02-26T17:56:40.264" v="471" actId="1076"/>
          <ac:spMkLst>
            <pc:docMk/>
            <pc:sldMk cId="2921192048" sldId="281"/>
            <ac:spMk id="2" creationId="{5EABC6D4-1D04-4BED-B98F-25876992E7DC}"/>
          </ac:spMkLst>
        </pc:spChg>
        <pc:spChg chg="mod">
          <ac:chgData name="Ehsan Amini" userId="97e173fe06c4fa77" providerId="LiveId" clId="{F586A736-4DC5-48E4-AC98-E1A69D29B532}" dt="2020-02-26T17:56:30.243" v="469" actId="12"/>
          <ac:spMkLst>
            <pc:docMk/>
            <pc:sldMk cId="2921192048" sldId="281"/>
            <ac:spMk id="11" creationId="{BB3DE5D2-1790-4121-ABC6-22D9C88976F2}"/>
          </ac:spMkLst>
        </pc:spChg>
      </pc:sldChg>
      <pc:sldChg chg="addSp delSp modSp">
        <pc:chgData name="Ehsan Amini" userId="97e173fe06c4fa77" providerId="LiveId" clId="{F586A736-4DC5-48E4-AC98-E1A69D29B532}" dt="2020-02-23T11:36:34.234" v="436" actId="1076"/>
        <pc:sldMkLst>
          <pc:docMk/>
          <pc:sldMk cId="1226701104" sldId="282"/>
        </pc:sldMkLst>
        <pc:spChg chg="mod">
          <ac:chgData name="Ehsan Amini" userId="97e173fe06c4fa77" providerId="LiveId" clId="{F586A736-4DC5-48E4-AC98-E1A69D29B532}" dt="2020-02-23T11:36:34.234" v="436" actId="1076"/>
          <ac:spMkLst>
            <pc:docMk/>
            <pc:sldMk cId="1226701104" sldId="282"/>
            <ac:spMk id="2" creationId="{5EABC6D4-1D04-4BED-B98F-25876992E7DC}"/>
          </ac:spMkLst>
        </pc:spChg>
        <pc:spChg chg="add del mod">
          <ac:chgData name="Ehsan Amini" userId="97e173fe06c4fa77" providerId="LiveId" clId="{F586A736-4DC5-48E4-AC98-E1A69D29B532}" dt="2020-02-23T11:36:10.807" v="431" actId="478"/>
          <ac:spMkLst>
            <pc:docMk/>
            <pc:sldMk cId="1226701104" sldId="282"/>
            <ac:spMk id="3" creationId="{DC6F5DD2-86C4-4037-9D64-9A9260481379}"/>
          </ac:spMkLst>
        </pc:spChg>
      </pc:sldChg>
      <pc:sldChg chg="addSp delSp modSp mod modShow">
        <pc:chgData name="Ehsan Amini" userId="97e173fe06c4fa77" providerId="LiveId" clId="{F586A736-4DC5-48E4-AC98-E1A69D29B532}" dt="2020-03-02T12:12:42.255" v="879" actId="729"/>
        <pc:sldMkLst>
          <pc:docMk/>
          <pc:sldMk cId="4241290924" sldId="289"/>
        </pc:sldMkLst>
        <pc:spChg chg="add del mod">
          <ac:chgData name="Ehsan Amini" userId="97e173fe06c4fa77" providerId="LiveId" clId="{F586A736-4DC5-48E4-AC98-E1A69D29B532}" dt="2020-02-26T19:03:54.875" v="730" actId="478"/>
          <ac:spMkLst>
            <pc:docMk/>
            <pc:sldMk cId="4241290924" sldId="289"/>
            <ac:spMk id="2" creationId="{9F7C22D9-050D-4684-BD5A-7AE626F2FEF1}"/>
          </ac:spMkLst>
        </pc:spChg>
        <pc:spChg chg="add del mod">
          <ac:chgData name="Ehsan Amini" userId="97e173fe06c4fa77" providerId="LiveId" clId="{F586A736-4DC5-48E4-AC98-E1A69D29B532}" dt="2020-02-26T19:03:57.782" v="731" actId="478"/>
          <ac:spMkLst>
            <pc:docMk/>
            <pc:sldMk cId="4241290924" sldId="289"/>
            <ac:spMk id="3" creationId="{AFB9861F-42DE-4CD6-BFEB-7F918E420D10}"/>
          </ac:spMkLst>
        </pc:spChg>
        <pc:picChg chg="mod">
          <ac:chgData name="Ehsan Amini" userId="97e173fe06c4fa77" providerId="LiveId" clId="{F586A736-4DC5-48E4-AC98-E1A69D29B532}" dt="2020-02-26T19:04:02.469" v="733" actId="1076"/>
          <ac:picMkLst>
            <pc:docMk/>
            <pc:sldMk cId="4241290924" sldId="289"/>
            <ac:picMk id="6" creationId="{9C2ACA15-62A0-49C4-A454-0D5C00325C68}"/>
          </ac:picMkLst>
        </pc:picChg>
      </pc:sldChg>
      <pc:sldChg chg="addSp delSp modSp">
        <pc:chgData name="Ehsan Amini" userId="97e173fe06c4fa77" providerId="LiveId" clId="{F586A736-4DC5-48E4-AC98-E1A69D29B532}" dt="2020-02-26T18:17:05.733" v="598" actId="404"/>
        <pc:sldMkLst>
          <pc:docMk/>
          <pc:sldMk cId="4163996660" sldId="304"/>
        </pc:sldMkLst>
        <pc:spChg chg="add mod ord">
          <ac:chgData name="Ehsan Amini" userId="97e173fe06c4fa77" providerId="LiveId" clId="{F586A736-4DC5-48E4-AC98-E1A69D29B532}" dt="2020-02-26T18:17:05.733" v="598" actId="404"/>
          <ac:spMkLst>
            <pc:docMk/>
            <pc:sldMk cId="4163996660" sldId="304"/>
            <ac:spMk id="4" creationId="{5BB69C0D-11C5-45DC-AE83-4FB25507FFB9}"/>
          </ac:spMkLst>
        </pc:spChg>
        <pc:spChg chg="add mod">
          <ac:chgData name="Ehsan Amini" userId="97e173fe06c4fa77" providerId="LiveId" clId="{F586A736-4DC5-48E4-AC98-E1A69D29B532}" dt="2020-02-26T18:15:05.723" v="571" actId="1076"/>
          <ac:spMkLst>
            <pc:docMk/>
            <pc:sldMk cId="4163996660" sldId="304"/>
            <ac:spMk id="11" creationId="{4B582431-4AF9-43AF-B397-095E750E0FAA}"/>
          </ac:spMkLst>
        </pc:spChg>
        <pc:spChg chg="add mod">
          <ac:chgData name="Ehsan Amini" userId="97e173fe06c4fa77" providerId="LiveId" clId="{F586A736-4DC5-48E4-AC98-E1A69D29B532}" dt="2020-02-26T18:16:55.467" v="593" actId="14100"/>
          <ac:spMkLst>
            <pc:docMk/>
            <pc:sldMk cId="4163996660" sldId="304"/>
            <ac:spMk id="12" creationId="{F9B600C3-90C9-468E-AD9E-CE62AA6A1EA6}"/>
          </ac:spMkLst>
        </pc:spChg>
        <pc:picChg chg="add mod">
          <ac:chgData name="Ehsan Amini" userId="97e173fe06c4fa77" providerId="LiveId" clId="{F586A736-4DC5-48E4-AC98-E1A69D29B532}" dt="2020-02-26T17:58:55.509" v="476"/>
          <ac:picMkLst>
            <pc:docMk/>
            <pc:sldMk cId="4163996660" sldId="304"/>
            <ac:picMk id="3" creationId="{F691E1FD-CF91-4D6E-9A5D-0AA850FF8FE1}"/>
          </ac:picMkLst>
        </pc:picChg>
        <pc:picChg chg="add del mod">
          <ac:chgData name="Ehsan Amini" userId="97e173fe06c4fa77" providerId="LiveId" clId="{F586A736-4DC5-48E4-AC98-E1A69D29B532}" dt="2020-02-26T18:00:11.865" v="545" actId="478"/>
          <ac:picMkLst>
            <pc:docMk/>
            <pc:sldMk cId="4163996660" sldId="304"/>
            <ac:picMk id="6" creationId="{D936ABB0-85E4-4EC1-B97F-C45010276E1F}"/>
          </ac:picMkLst>
        </pc:picChg>
        <pc:picChg chg="del">
          <ac:chgData name="Ehsan Amini" userId="97e173fe06c4fa77" providerId="LiveId" clId="{F586A736-4DC5-48E4-AC98-E1A69D29B532}" dt="2020-02-26T17:58:48.263" v="475" actId="478"/>
          <ac:picMkLst>
            <pc:docMk/>
            <pc:sldMk cId="4163996660" sldId="304"/>
            <ac:picMk id="8" creationId="{46912FD9-8352-42E0-ADF1-76014850625E}"/>
          </ac:picMkLst>
        </pc:picChg>
        <pc:picChg chg="add del mod">
          <ac:chgData name="Ehsan Amini" userId="97e173fe06c4fa77" providerId="LiveId" clId="{F586A736-4DC5-48E4-AC98-E1A69D29B532}" dt="2020-02-26T18:00:24.056" v="548" actId="478"/>
          <ac:picMkLst>
            <pc:docMk/>
            <pc:sldMk cId="4163996660" sldId="304"/>
            <ac:picMk id="9" creationId="{13B9D82C-32FE-4D6A-8A88-682EDE7F5C53}"/>
          </ac:picMkLst>
        </pc:picChg>
        <pc:picChg chg="add mod ord">
          <ac:chgData name="Ehsan Amini" userId="97e173fe06c4fa77" providerId="LiveId" clId="{F586A736-4DC5-48E4-AC98-E1A69D29B532}" dt="2020-02-26T18:16:57.684" v="594" actId="1076"/>
          <ac:picMkLst>
            <pc:docMk/>
            <pc:sldMk cId="4163996660" sldId="304"/>
            <ac:picMk id="10" creationId="{B8747E32-626D-44EA-A4C5-8763F2F82ED6}"/>
          </ac:picMkLst>
        </pc:picChg>
      </pc:sldChg>
      <pc:sldChg chg="modSp modNotesTx">
        <pc:chgData name="Ehsan Amini" userId="97e173fe06c4fa77" providerId="LiveId" clId="{F586A736-4DC5-48E4-AC98-E1A69D29B532}" dt="2020-02-27T15:12:47.594" v="848" actId="403"/>
        <pc:sldMkLst>
          <pc:docMk/>
          <pc:sldMk cId="2239645950" sldId="305"/>
        </pc:sldMkLst>
        <pc:spChg chg="mod">
          <ac:chgData name="Ehsan Amini" userId="97e173fe06c4fa77" providerId="LiveId" clId="{F586A736-4DC5-48E4-AC98-E1A69D29B532}" dt="2020-02-26T18:54:56.968" v="692" actId="1076"/>
          <ac:spMkLst>
            <pc:docMk/>
            <pc:sldMk cId="2239645950" sldId="305"/>
            <ac:spMk id="2" creationId="{5EABC6D4-1D04-4BED-B98F-25876992E7DC}"/>
          </ac:spMkLst>
        </pc:spChg>
        <pc:spChg chg="mod">
          <ac:chgData name="Ehsan Amini" userId="97e173fe06c4fa77" providerId="LiveId" clId="{F586A736-4DC5-48E4-AC98-E1A69D29B532}" dt="2020-02-27T14:50:59.979" v="830" actId="20577"/>
          <ac:spMkLst>
            <pc:docMk/>
            <pc:sldMk cId="2239645950" sldId="305"/>
            <ac:spMk id="3" creationId="{9CF1C056-DFE0-4681-89C8-9A707393F3C1}"/>
          </ac:spMkLst>
        </pc:spChg>
        <pc:picChg chg="mod">
          <ac:chgData name="Ehsan Amini" userId="97e173fe06c4fa77" providerId="LiveId" clId="{F586A736-4DC5-48E4-AC98-E1A69D29B532}" dt="2020-02-26T18:56:38.531" v="702" actId="1076"/>
          <ac:picMkLst>
            <pc:docMk/>
            <pc:sldMk cId="2239645950" sldId="305"/>
            <ac:picMk id="4" creationId="{5B0CCA64-E22B-43A4-8394-21E50994A983}"/>
          </ac:picMkLst>
        </pc:picChg>
        <pc:picChg chg="mod">
          <ac:chgData name="Ehsan Amini" userId="97e173fe06c4fa77" providerId="LiveId" clId="{F586A736-4DC5-48E4-AC98-E1A69D29B532}" dt="2020-02-26T18:56:36.059" v="701" actId="1076"/>
          <ac:picMkLst>
            <pc:docMk/>
            <pc:sldMk cId="2239645950" sldId="305"/>
            <ac:picMk id="5" creationId="{B77ECBC0-3BA7-4E41-833A-F37BAA0F258E}"/>
          </ac:picMkLst>
        </pc:picChg>
      </pc:sldChg>
      <pc:sldChg chg="addSp delSp modSp modNotesTx">
        <pc:chgData name="Ehsan Amini" userId="97e173fe06c4fa77" providerId="LiveId" clId="{F586A736-4DC5-48E4-AC98-E1A69D29B532}" dt="2020-02-27T15:14:20.162" v="849" actId="1076"/>
        <pc:sldMkLst>
          <pc:docMk/>
          <pc:sldMk cId="1487249269" sldId="306"/>
        </pc:sldMkLst>
        <pc:spChg chg="del mod">
          <ac:chgData name="Ehsan Amini" userId="97e173fe06c4fa77" providerId="LiveId" clId="{F586A736-4DC5-48E4-AC98-E1A69D29B532}" dt="2020-02-26T18:57:48.254" v="711" actId="478"/>
          <ac:spMkLst>
            <pc:docMk/>
            <pc:sldMk cId="1487249269" sldId="306"/>
            <ac:spMk id="3" creationId="{9CF1C056-DFE0-4681-89C8-9A707393F3C1}"/>
          </ac:spMkLst>
        </pc:spChg>
        <pc:spChg chg="add del mod">
          <ac:chgData name="Ehsan Amini" userId="97e173fe06c4fa77" providerId="LiveId" clId="{F586A736-4DC5-48E4-AC98-E1A69D29B532}" dt="2020-02-26T18:57:49.914" v="712" actId="478"/>
          <ac:spMkLst>
            <pc:docMk/>
            <pc:sldMk cId="1487249269" sldId="306"/>
            <ac:spMk id="12" creationId="{AE07B4CF-5CF9-4BC7-B0EE-38966291ED5F}"/>
          </ac:spMkLst>
        </pc:spChg>
        <pc:picChg chg="del mod">
          <ac:chgData name="Ehsan Amini" userId="97e173fe06c4fa77" providerId="LiveId" clId="{F586A736-4DC5-48E4-AC98-E1A69D29B532}" dt="2020-02-26T18:57:12.561" v="704" actId="478"/>
          <ac:picMkLst>
            <pc:docMk/>
            <pc:sldMk cId="1487249269" sldId="306"/>
            <ac:picMk id="4" creationId="{DB52CCA6-FE13-48E9-9963-378AAB01163F}"/>
          </ac:picMkLst>
        </pc:picChg>
        <pc:picChg chg="del mod">
          <ac:chgData name="Ehsan Amini" userId="97e173fe06c4fa77" providerId="LiveId" clId="{F586A736-4DC5-48E4-AC98-E1A69D29B532}" dt="2020-02-26T18:57:11.328" v="703" actId="478"/>
          <ac:picMkLst>
            <pc:docMk/>
            <pc:sldMk cId="1487249269" sldId="306"/>
            <ac:picMk id="5" creationId="{CB19B6B8-D938-43F9-B873-F82A73F732A7}"/>
          </ac:picMkLst>
        </pc:picChg>
        <pc:picChg chg="del mod">
          <ac:chgData name="Ehsan Amini" userId="97e173fe06c4fa77" providerId="LiveId" clId="{F586A736-4DC5-48E4-AC98-E1A69D29B532}" dt="2020-02-26T18:57:12.875" v="705" actId="478"/>
          <ac:picMkLst>
            <pc:docMk/>
            <pc:sldMk cId="1487249269" sldId="306"/>
            <ac:picMk id="7" creationId="{3BE06ED4-F5FC-4BE0-AF19-6D6B79C200E0}"/>
          </ac:picMkLst>
        </pc:picChg>
        <pc:picChg chg="del mod">
          <ac:chgData name="Ehsan Amini" userId="97e173fe06c4fa77" providerId="LiveId" clId="{F586A736-4DC5-48E4-AC98-E1A69D29B532}" dt="2020-02-26T18:57:13.681" v="706" actId="478"/>
          <ac:picMkLst>
            <pc:docMk/>
            <pc:sldMk cId="1487249269" sldId="306"/>
            <ac:picMk id="8" creationId="{D1028F64-AE48-4730-BC98-E7B11AC532C8}"/>
          </ac:picMkLst>
        </pc:picChg>
        <pc:picChg chg="del mod">
          <ac:chgData name="Ehsan Amini" userId="97e173fe06c4fa77" providerId="LiveId" clId="{F586A736-4DC5-48E4-AC98-E1A69D29B532}" dt="2020-02-26T18:57:14.627" v="707" actId="478"/>
          <ac:picMkLst>
            <pc:docMk/>
            <pc:sldMk cId="1487249269" sldId="306"/>
            <ac:picMk id="9" creationId="{B0DBB7C3-F791-439D-BC1F-CF50B761D34D}"/>
          </ac:picMkLst>
        </pc:picChg>
        <pc:picChg chg="add mod">
          <ac:chgData name="Ehsan Amini" userId="97e173fe06c4fa77" providerId="LiveId" clId="{F586A736-4DC5-48E4-AC98-E1A69D29B532}" dt="2020-02-27T15:14:20.162" v="849" actId="1076"/>
          <ac:picMkLst>
            <pc:docMk/>
            <pc:sldMk cId="1487249269" sldId="306"/>
            <ac:picMk id="10" creationId="{ACD20768-5E1B-46C7-B6C8-68DF16C20E75}"/>
          </ac:picMkLst>
        </pc:picChg>
      </pc:sldChg>
      <pc:sldChg chg="modSp">
        <pc:chgData name="Ehsan Amini" userId="97e173fe06c4fa77" providerId="LiveId" clId="{F586A736-4DC5-48E4-AC98-E1A69D29B532}" dt="2020-02-23T11:10:29.794" v="389" actId="1076"/>
        <pc:sldMkLst>
          <pc:docMk/>
          <pc:sldMk cId="1959121661" sldId="307"/>
        </pc:sldMkLst>
        <pc:spChg chg="mod">
          <ac:chgData name="Ehsan Amini" userId="97e173fe06c4fa77" providerId="LiveId" clId="{F586A736-4DC5-48E4-AC98-E1A69D29B532}" dt="2020-02-23T11:10:29.794" v="389" actId="1076"/>
          <ac:spMkLst>
            <pc:docMk/>
            <pc:sldMk cId="1959121661" sldId="307"/>
            <ac:spMk id="2" creationId="{5EABC6D4-1D04-4BED-B98F-25876992E7DC}"/>
          </ac:spMkLst>
        </pc:spChg>
        <pc:spChg chg="mod">
          <ac:chgData name="Ehsan Amini" userId="97e173fe06c4fa77" providerId="LiveId" clId="{F586A736-4DC5-48E4-AC98-E1A69D29B532}" dt="2020-02-23T11:10:24.945" v="388" actId="1076"/>
          <ac:spMkLst>
            <pc:docMk/>
            <pc:sldMk cId="1959121661" sldId="307"/>
            <ac:spMk id="3" creationId="{9CF1C056-DFE0-4681-89C8-9A707393F3C1}"/>
          </ac:spMkLst>
        </pc:spChg>
        <pc:picChg chg="mod">
          <ac:chgData name="Ehsan Amini" userId="97e173fe06c4fa77" providerId="LiveId" clId="{F586A736-4DC5-48E4-AC98-E1A69D29B532}" dt="2020-02-23T11:05:53.922" v="319" actId="1076"/>
          <ac:picMkLst>
            <pc:docMk/>
            <pc:sldMk cId="1959121661" sldId="307"/>
            <ac:picMk id="4" creationId="{B2901B87-8088-4DEA-9CA8-99832E88A51F}"/>
          </ac:picMkLst>
        </pc:picChg>
        <pc:picChg chg="mod">
          <ac:chgData name="Ehsan Amini" userId="97e173fe06c4fa77" providerId="LiveId" clId="{F586A736-4DC5-48E4-AC98-E1A69D29B532}" dt="2020-02-23T11:05:53.922" v="319" actId="1076"/>
          <ac:picMkLst>
            <pc:docMk/>
            <pc:sldMk cId="1959121661" sldId="307"/>
            <ac:picMk id="5" creationId="{DC23D554-78C3-494C-9FC1-9F1D8C783A65}"/>
          </ac:picMkLst>
        </pc:picChg>
      </pc:sldChg>
      <pc:sldChg chg="modSp del">
        <pc:chgData name="Ehsan Amini" userId="97e173fe06c4fa77" providerId="LiveId" clId="{F586A736-4DC5-48E4-AC98-E1A69D29B532}" dt="2020-02-27T18:37:31.572" v="874" actId="47"/>
        <pc:sldMkLst>
          <pc:docMk/>
          <pc:sldMk cId="3656381417" sldId="308"/>
        </pc:sldMkLst>
        <pc:spChg chg="mod">
          <ac:chgData name="Ehsan Amini" userId="97e173fe06c4fa77" providerId="LiveId" clId="{F586A736-4DC5-48E4-AC98-E1A69D29B532}" dt="2020-02-27T18:37:17.199" v="872" actId="1076"/>
          <ac:spMkLst>
            <pc:docMk/>
            <pc:sldMk cId="3656381417" sldId="308"/>
            <ac:spMk id="2" creationId="{5EABC6D4-1D04-4BED-B98F-25876992E7DC}"/>
          </ac:spMkLst>
        </pc:spChg>
        <pc:spChg chg="mod">
          <ac:chgData name="Ehsan Amini" userId="97e173fe06c4fa77" providerId="LiveId" clId="{F586A736-4DC5-48E4-AC98-E1A69D29B532}" dt="2020-02-26T19:11:36.482" v="816" actId="14100"/>
          <ac:spMkLst>
            <pc:docMk/>
            <pc:sldMk cId="3656381417" sldId="308"/>
            <ac:spMk id="3" creationId="{9CF1C056-DFE0-4681-89C8-9A707393F3C1}"/>
          </ac:spMkLst>
        </pc:spChg>
        <pc:spChg chg="mod">
          <ac:chgData name="Ehsan Amini" userId="97e173fe06c4fa77" providerId="LiveId" clId="{F586A736-4DC5-48E4-AC98-E1A69D29B532}" dt="2020-02-26T19:11:38.938" v="817" actId="14100"/>
          <ac:spMkLst>
            <pc:docMk/>
            <pc:sldMk cId="3656381417" sldId="308"/>
            <ac:spMk id="7" creationId="{9392CE75-6A9D-48E9-A667-60C60F9705E8}"/>
          </ac:spMkLst>
        </pc:spChg>
        <pc:picChg chg="mod">
          <ac:chgData name="Ehsan Amini" userId="97e173fe06c4fa77" providerId="LiveId" clId="{F586A736-4DC5-48E4-AC98-E1A69D29B532}" dt="2020-02-27T18:37:19.542" v="873" actId="1076"/>
          <ac:picMkLst>
            <pc:docMk/>
            <pc:sldMk cId="3656381417" sldId="308"/>
            <ac:picMk id="6" creationId="{3E9FDF1C-09E4-4B53-8E27-45954B76098F}"/>
          </ac:picMkLst>
        </pc:picChg>
      </pc:sldChg>
      <pc:sldChg chg="addSp delSp modSp modNotesTx">
        <pc:chgData name="Ehsan Amini" userId="97e173fe06c4fa77" providerId="LiveId" clId="{F586A736-4DC5-48E4-AC98-E1A69D29B532}" dt="2020-02-26T18:54:36.238" v="690" actId="1076"/>
        <pc:sldMkLst>
          <pc:docMk/>
          <pc:sldMk cId="2300809803" sldId="309"/>
        </pc:sldMkLst>
        <pc:spChg chg="mod">
          <ac:chgData name="Ehsan Amini" userId="97e173fe06c4fa77" providerId="LiveId" clId="{F586A736-4DC5-48E4-AC98-E1A69D29B532}" dt="2020-02-26T18:54:36.238" v="690" actId="1076"/>
          <ac:spMkLst>
            <pc:docMk/>
            <pc:sldMk cId="2300809803" sldId="309"/>
            <ac:spMk id="2" creationId="{5EABC6D4-1D04-4BED-B98F-25876992E7DC}"/>
          </ac:spMkLst>
        </pc:spChg>
        <pc:spChg chg="add del mod">
          <ac:chgData name="Ehsan Amini" userId="97e173fe06c4fa77" providerId="LiveId" clId="{F586A736-4DC5-48E4-AC98-E1A69D29B532}" dt="2020-02-23T10:39:58.787" v="309" actId="478"/>
          <ac:spMkLst>
            <pc:docMk/>
            <pc:sldMk cId="2300809803" sldId="309"/>
            <ac:spMk id="3" creationId="{3EF39C99-463B-49FF-930B-E7A2D9F66F78}"/>
          </ac:spMkLst>
        </pc:spChg>
        <pc:picChg chg="mod">
          <ac:chgData name="Ehsan Amini" userId="97e173fe06c4fa77" providerId="LiveId" clId="{F586A736-4DC5-48E4-AC98-E1A69D29B532}" dt="2020-02-23T10:40:07.250" v="312" actId="1076"/>
          <ac:picMkLst>
            <pc:docMk/>
            <pc:sldMk cId="2300809803" sldId="309"/>
            <ac:picMk id="9" creationId="{691F34E9-CDE1-42B3-92A9-AF02C502F13E}"/>
          </ac:picMkLst>
        </pc:picChg>
      </pc:sldChg>
      <pc:sldChg chg="addSp delSp modSp modNotesTx">
        <pc:chgData name="Ehsan Amini" userId="97e173fe06c4fa77" providerId="LiveId" clId="{F586A736-4DC5-48E4-AC98-E1A69D29B532}" dt="2020-02-27T15:17:34.922" v="860" actId="20577"/>
        <pc:sldMkLst>
          <pc:docMk/>
          <pc:sldMk cId="3542374608" sldId="310"/>
        </pc:sldMkLst>
        <pc:spChg chg="mod">
          <ac:chgData name="Ehsan Amini" userId="97e173fe06c4fa77" providerId="LiveId" clId="{F586A736-4DC5-48E4-AC98-E1A69D29B532}" dt="2020-02-26T18:59:41.460" v="719" actId="1076"/>
          <ac:spMkLst>
            <pc:docMk/>
            <pc:sldMk cId="3542374608" sldId="310"/>
            <ac:spMk id="2" creationId="{5EABC6D4-1D04-4BED-B98F-25876992E7DC}"/>
          </ac:spMkLst>
        </pc:spChg>
        <pc:spChg chg="add del mod">
          <ac:chgData name="Ehsan Amini" userId="97e173fe06c4fa77" providerId="LiveId" clId="{F586A736-4DC5-48E4-AC98-E1A69D29B532}" dt="2020-02-26T18:59:31.569" v="717" actId="478"/>
          <ac:spMkLst>
            <pc:docMk/>
            <pc:sldMk cId="3542374608" sldId="310"/>
            <ac:spMk id="3" creationId="{88722A5D-ECDC-46B7-A33D-8B6D7565A76D}"/>
          </ac:spMkLst>
        </pc:spChg>
        <pc:graphicFrameChg chg="mod">
          <ac:chgData name="Ehsan Amini" userId="97e173fe06c4fa77" providerId="LiveId" clId="{F586A736-4DC5-48E4-AC98-E1A69D29B532}" dt="2020-02-27T15:16:58.443" v="859" actId="20577"/>
          <ac:graphicFrameMkLst>
            <pc:docMk/>
            <pc:sldMk cId="3542374608" sldId="310"/>
            <ac:graphicFrameMk id="4" creationId="{760DEBA2-92B6-459E-9B92-220D2DEDED9D}"/>
          </ac:graphicFrameMkLst>
        </pc:graphicFrameChg>
        <pc:picChg chg="add mod">
          <ac:chgData name="Ehsan Amini" userId="97e173fe06c4fa77" providerId="LiveId" clId="{F586A736-4DC5-48E4-AC98-E1A69D29B532}" dt="2020-02-26T19:00:50.058" v="722" actId="27614"/>
          <ac:picMkLst>
            <pc:docMk/>
            <pc:sldMk cId="3542374608" sldId="310"/>
            <ac:picMk id="6" creationId="{9FF74065-8EC6-4320-BBFC-5434C24D0BAC}"/>
          </ac:picMkLst>
        </pc:picChg>
      </pc:sldChg>
      <pc:sldChg chg="addSp delSp modSp modNotesTx">
        <pc:chgData name="Ehsan Amini" userId="97e173fe06c4fa77" providerId="LiveId" clId="{F586A736-4DC5-48E4-AC98-E1A69D29B532}" dt="2020-02-27T15:17:43.998" v="861" actId="20577"/>
        <pc:sldMkLst>
          <pc:docMk/>
          <pc:sldMk cId="3076713242" sldId="311"/>
        </pc:sldMkLst>
        <pc:spChg chg="mod">
          <ac:chgData name="Ehsan Amini" userId="97e173fe06c4fa77" providerId="LiveId" clId="{F586A736-4DC5-48E4-AC98-E1A69D29B532}" dt="2020-02-26T19:11:51.266" v="819" actId="27636"/>
          <ac:spMkLst>
            <pc:docMk/>
            <pc:sldMk cId="3076713242" sldId="311"/>
            <ac:spMk id="2" creationId="{5EABC6D4-1D04-4BED-B98F-25876992E7DC}"/>
          </ac:spMkLst>
        </pc:spChg>
        <pc:spChg chg="add del mod">
          <ac:chgData name="Ehsan Amini" userId="97e173fe06c4fa77" providerId="LiveId" clId="{F586A736-4DC5-48E4-AC98-E1A69D29B532}" dt="2020-02-26T19:11:53.622" v="820" actId="478"/>
          <ac:spMkLst>
            <pc:docMk/>
            <pc:sldMk cId="3076713242" sldId="311"/>
            <ac:spMk id="3" creationId="{A9544951-B420-49A8-AA74-1BAED92B4166}"/>
          </ac:spMkLst>
        </pc:spChg>
        <pc:graphicFrameChg chg="mod">
          <ac:chgData name="Ehsan Amini" userId="97e173fe06c4fa77" providerId="LiveId" clId="{F586A736-4DC5-48E4-AC98-E1A69D29B532}" dt="2020-02-26T19:12:00.072" v="821" actId="1076"/>
          <ac:graphicFrameMkLst>
            <pc:docMk/>
            <pc:sldMk cId="3076713242" sldId="311"/>
            <ac:graphicFrameMk id="4" creationId="{760DEBA2-92B6-459E-9B92-220D2DEDED9D}"/>
          </ac:graphicFrameMkLst>
        </pc:graphicFrameChg>
      </pc:sldChg>
      <pc:sldChg chg="addSp delSp modSp del">
        <pc:chgData name="Ehsan Amini" userId="97e173fe06c4fa77" providerId="LiveId" clId="{F586A736-4DC5-48E4-AC98-E1A69D29B532}" dt="2020-02-27T18:37:07.894" v="871" actId="2696"/>
        <pc:sldMkLst>
          <pc:docMk/>
          <pc:sldMk cId="4094345665" sldId="312"/>
        </pc:sldMkLst>
        <pc:spChg chg="add del mod">
          <ac:chgData name="Ehsan Amini" userId="97e173fe06c4fa77" providerId="LiveId" clId="{F586A736-4DC5-48E4-AC98-E1A69D29B532}" dt="2020-02-26T19:08:50.103" v="786" actId="478"/>
          <ac:spMkLst>
            <pc:docMk/>
            <pc:sldMk cId="4094345665" sldId="312"/>
            <ac:spMk id="5" creationId="{707DF48F-A336-46E4-B78E-FD97AB2032E3}"/>
          </ac:spMkLst>
        </pc:spChg>
      </pc:sldChg>
      <pc:sldChg chg="addSp delSp modSp del">
        <pc:chgData name="Ehsan Amini" userId="97e173fe06c4fa77" providerId="LiveId" clId="{F586A736-4DC5-48E4-AC98-E1A69D29B532}" dt="2020-02-27T18:37:38.707" v="875" actId="47"/>
        <pc:sldMkLst>
          <pc:docMk/>
          <pc:sldMk cId="2870408833" sldId="313"/>
        </pc:sldMkLst>
        <pc:spChg chg="add del mod">
          <ac:chgData name="Ehsan Amini" userId="97e173fe06c4fa77" providerId="LiveId" clId="{F586A736-4DC5-48E4-AC98-E1A69D29B532}" dt="2020-02-26T19:08:41.908" v="784" actId="478"/>
          <ac:spMkLst>
            <pc:docMk/>
            <pc:sldMk cId="2870408833" sldId="313"/>
            <ac:spMk id="3" creationId="{F731ED67-948F-4CFF-ADF7-D7D9764AC216}"/>
          </ac:spMkLst>
        </pc:spChg>
      </pc:sldChg>
      <pc:sldChg chg="del">
        <pc:chgData name="Ehsan Amini" userId="97e173fe06c4fa77" providerId="LiveId" clId="{F586A736-4DC5-48E4-AC98-E1A69D29B532}" dt="2020-02-27T17:50:30.323" v="862" actId="47"/>
        <pc:sldMkLst>
          <pc:docMk/>
          <pc:sldMk cId="3881343349" sldId="314"/>
        </pc:sldMkLst>
      </pc:sldChg>
      <pc:sldChg chg="addSp delSp modSp">
        <pc:chgData name="Ehsan Amini" userId="97e173fe06c4fa77" providerId="LiveId" clId="{F586A736-4DC5-48E4-AC98-E1A69D29B532}" dt="2020-02-23T11:13:03.734" v="422" actId="1076"/>
        <pc:sldMkLst>
          <pc:docMk/>
          <pc:sldMk cId="60957898" sldId="315"/>
        </pc:sldMkLst>
        <pc:spChg chg="del">
          <ac:chgData name="Ehsan Amini" userId="97e173fe06c4fa77" providerId="LiveId" clId="{F586A736-4DC5-48E4-AC98-E1A69D29B532}" dt="2020-02-23T11:12:23.375" v="416" actId="478"/>
          <ac:spMkLst>
            <pc:docMk/>
            <pc:sldMk cId="60957898" sldId="315"/>
            <ac:spMk id="2" creationId="{50C9C49B-6E1E-456B-8FB9-ACDB9B01DEE9}"/>
          </ac:spMkLst>
        </pc:spChg>
        <pc:spChg chg="add mod">
          <ac:chgData name="Ehsan Amini" userId="97e173fe06c4fa77" providerId="LiveId" clId="{F586A736-4DC5-48E4-AC98-E1A69D29B532}" dt="2020-02-23T11:12:54.206" v="418"/>
          <ac:spMkLst>
            <pc:docMk/>
            <pc:sldMk cId="60957898" sldId="315"/>
            <ac:spMk id="3" creationId="{B3EB166B-F8C4-4767-AFDE-8C6D858FC4CC}"/>
          </ac:spMkLst>
        </pc:spChg>
        <pc:spChg chg="add del mod">
          <ac:chgData name="Ehsan Amini" userId="97e173fe06c4fa77" providerId="LiveId" clId="{F586A736-4DC5-48E4-AC98-E1A69D29B532}" dt="2020-02-23T11:12:56.508" v="419" actId="478"/>
          <ac:spMkLst>
            <pc:docMk/>
            <pc:sldMk cId="60957898" sldId="315"/>
            <ac:spMk id="4" creationId="{B7F98615-CC4B-46DD-BF1A-ED4FC96AA4D8}"/>
          </ac:spMkLst>
        </pc:spChg>
        <pc:picChg chg="mod">
          <ac:chgData name="Ehsan Amini" userId="97e173fe06c4fa77" providerId="LiveId" clId="{F586A736-4DC5-48E4-AC98-E1A69D29B532}" dt="2020-02-23T11:13:03.734" v="422" actId="1076"/>
          <ac:picMkLst>
            <pc:docMk/>
            <pc:sldMk cId="60957898" sldId="315"/>
            <ac:picMk id="5" creationId="{50B1C4B6-4F83-4E57-84FD-567EAA9E18EF}"/>
          </ac:picMkLst>
        </pc:picChg>
      </pc:sldChg>
      <pc:sldChg chg="addSp delSp modSp">
        <pc:chgData name="Ehsan Amini" userId="97e173fe06c4fa77" providerId="LiveId" clId="{F586A736-4DC5-48E4-AC98-E1A69D29B532}" dt="2020-02-26T19:11:15.119" v="812" actId="12"/>
        <pc:sldMkLst>
          <pc:docMk/>
          <pc:sldMk cId="3159428493" sldId="316"/>
        </pc:sldMkLst>
        <pc:spChg chg="add del mod">
          <ac:chgData name="Ehsan Amini" userId="97e173fe06c4fa77" providerId="LiveId" clId="{F586A736-4DC5-48E4-AC98-E1A69D29B532}" dt="2020-02-26T19:11:15.119" v="812" actId="12"/>
          <ac:spMkLst>
            <pc:docMk/>
            <pc:sldMk cId="3159428493" sldId="316"/>
            <ac:spMk id="3" creationId="{9CF1C056-DFE0-4681-89C8-9A707393F3C1}"/>
          </ac:spMkLst>
        </pc:spChg>
        <pc:spChg chg="mod">
          <ac:chgData name="Ehsan Amini" userId="97e173fe06c4fa77" providerId="LiveId" clId="{F586A736-4DC5-48E4-AC98-E1A69D29B532}" dt="2020-02-26T19:11:12.448" v="811" actId="1076"/>
          <ac:spMkLst>
            <pc:docMk/>
            <pc:sldMk cId="3159428493" sldId="316"/>
            <ac:spMk id="6" creationId="{5B995665-FF21-42F4-85E2-68F1A4B606DE}"/>
          </ac:spMkLst>
        </pc:spChg>
        <pc:spChg chg="add del mod">
          <ac:chgData name="Ehsan Amini" userId="97e173fe06c4fa77" providerId="LiveId" clId="{F586A736-4DC5-48E4-AC98-E1A69D29B532}" dt="2020-02-26T19:09:07.546" v="790" actId="478"/>
          <ac:spMkLst>
            <pc:docMk/>
            <pc:sldMk cId="3159428493" sldId="316"/>
            <ac:spMk id="8" creationId="{7C84A59F-ECAB-4D21-9FF4-5C7226325335}"/>
          </ac:spMkLst>
        </pc:spChg>
      </pc:sldChg>
      <pc:sldChg chg="addSp delSp modSp ord">
        <pc:chgData name="Ehsan Amini" userId="97e173fe06c4fa77" providerId="LiveId" clId="{F586A736-4DC5-48E4-AC98-E1A69D29B532}" dt="2020-02-27T17:51:03.830" v="866"/>
        <pc:sldMkLst>
          <pc:docMk/>
          <pc:sldMk cId="2458970594" sldId="318"/>
        </pc:sldMkLst>
        <pc:picChg chg="add mod">
          <ac:chgData name="Ehsan Amini" userId="97e173fe06c4fa77" providerId="LiveId" clId="{F586A736-4DC5-48E4-AC98-E1A69D29B532}" dt="2020-02-26T20:03:11.466" v="828" actId="1076"/>
          <ac:picMkLst>
            <pc:docMk/>
            <pc:sldMk cId="2458970594" sldId="318"/>
            <ac:picMk id="2" creationId="{D0DD3719-3FEE-451C-BC93-E7B791DD1B92}"/>
          </ac:picMkLst>
        </pc:picChg>
        <pc:picChg chg="del mod">
          <ac:chgData name="Ehsan Amini" userId="97e173fe06c4fa77" providerId="LiveId" clId="{F586A736-4DC5-48E4-AC98-E1A69D29B532}" dt="2020-02-26T20:03:04.615" v="825" actId="478"/>
          <ac:picMkLst>
            <pc:docMk/>
            <pc:sldMk cId="2458970594" sldId="318"/>
            <ac:picMk id="4" creationId="{59D04F9B-02CB-48B2-B0EA-2449AE3CB10F}"/>
          </ac:picMkLst>
        </pc:picChg>
      </pc:sldChg>
      <pc:sldChg chg="modSp del">
        <pc:chgData name="Ehsan Amini" userId="97e173fe06c4fa77" providerId="LiveId" clId="{F586A736-4DC5-48E4-AC98-E1A69D29B532}" dt="2020-03-02T12:12:32.752" v="878" actId="47"/>
        <pc:sldMkLst>
          <pc:docMk/>
          <pc:sldMk cId="2069467928" sldId="319"/>
        </pc:sldMkLst>
        <pc:picChg chg="mod">
          <ac:chgData name="Ehsan Amini" userId="97e173fe06c4fa77" providerId="LiveId" clId="{F586A736-4DC5-48E4-AC98-E1A69D29B532}" dt="2020-02-27T17:50:54.070" v="864" actId="1076"/>
          <ac:picMkLst>
            <pc:docMk/>
            <pc:sldMk cId="2069467928" sldId="319"/>
            <ac:picMk id="3" creationId="{2B87E41B-70FC-4145-B942-0A17B03782C6}"/>
          </ac:picMkLst>
        </pc:picChg>
      </pc:sldChg>
      <pc:sldChg chg="modSp del">
        <pc:chgData name="Ehsan Amini" userId="97e173fe06c4fa77" providerId="LiveId" clId="{F586A736-4DC5-48E4-AC98-E1A69D29B532}" dt="2020-02-23T11:21:17.846" v="424" actId="47"/>
        <pc:sldMkLst>
          <pc:docMk/>
          <pc:sldMk cId="1784159158" sldId="320"/>
        </pc:sldMkLst>
        <pc:picChg chg="mod">
          <ac:chgData name="Ehsan Amini" userId="97e173fe06c4fa77" providerId="LiveId" clId="{F586A736-4DC5-48E4-AC98-E1A69D29B532}" dt="2020-02-23T11:11:17.840" v="398" actId="1076"/>
          <ac:picMkLst>
            <pc:docMk/>
            <pc:sldMk cId="1784159158" sldId="320"/>
            <ac:picMk id="8" creationId="{56159A74-D914-4199-AE94-427E46865244}"/>
          </ac:picMkLst>
        </pc:picChg>
      </pc:sldChg>
      <pc:sldChg chg="addSp delSp modSp">
        <pc:chgData name="Ehsan Amini" userId="97e173fe06c4fa77" providerId="LiveId" clId="{F586A736-4DC5-48E4-AC98-E1A69D29B532}" dt="2020-02-26T19:02:26.390" v="727" actId="478"/>
        <pc:sldMkLst>
          <pc:docMk/>
          <pc:sldMk cId="3603007032" sldId="322"/>
        </pc:sldMkLst>
        <pc:spChg chg="add del mod">
          <ac:chgData name="Ehsan Amini" userId="97e173fe06c4fa77" providerId="LiveId" clId="{F586A736-4DC5-48E4-AC98-E1A69D29B532}" dt="2020-02-26T19:02:26.390" v="727" actId="478"/>
          <ac:spMkLst>
            <pc:docMk/>
            <pc:sldMk cId="3603007032" sldId="322"/>
            <ac:spMk id="3" creationId="{A2377251-A787-4CAB-BA3D-F9D84AC4566B}"/>
          </ac:spMkLst>
        </pc:spChg>
      </pc:sldChg>
      <pc:sldChg chg="addSp delSp modSp">
        <pc:chgData name="Ehsan Amini" userId="97e173fe06c4fa77" providerId="LiveId" clId="{F586A736-4DC5-48E4-AC98-E1A69D29B532}" dt="2020-02-26T19:02:19.612" v="725" actId="478"/>
        <pc:sldMkLst>
          <pc:docMk/>
          <pc:sldMk cId="958142063" sldId="323"/>
        </pc:sldMkLst>
        <pc:spChg chg="add del mod">
          <ac:chgData name="Ehsan Amini" userId="97e173fe06c4fa77" providerId="LiveId" clId="{F586A736-4DC5-48E4-AC98-E1A69D29B532}" dt="2020-02-26T19:02:19.612" v="725" actId="478"/>
          <ac:spMkLst>
            <pc:docMk/>
            <pc:sldMk cId="958142063" sldId="323"/>
            <ac:spMk id="3" creationId="{965CD872-9B89-4AED-9278-CC74A2042381}"/>
          </ac:spMkLst>
        </pc:spChg>
      </pc:sldChg>
      <pc:sldChg chg="addSp delSp modSp">
        <pc:chgData name="Ehsan Amini" userId="97e173fe06c4fa77" providerId="LiveId" clId="{F586A736-4DC5-48E4-AC98-E1A69D29B532}" dt="2020-02-27T18:37:48.903" v="876" actId="1076"/>
        <pc:sldMkLst>
          <pc:docMk/>
          <pc:sldMk cId="3837735897" sldId="324"/>
        </pc:sldMkLst>
        <pc:spChg chg="mod">
          <ac:chgData name="Ehsan Amini" userId="97e173fe06c4fa77" providerId="LiveId" clId="{F586A736-4DC5-48E4-AC98-E1A69D29B532}" dt="2020-02-27T18:37:48.903" v="876" actId="1076"/>
          <ac:spMkLst>
            <pc:docMk/>
            <pc:sldMk cId="3837735897" sldId="324"/>
            <ac:spMk id="2" creationId="{5EABC6D4-1D04-4BED-B98F-25876992E7DC}"/>
          </ac:spMkLst>
        </pc:spChg>
        <pc:spChg chg="add del mod">
          <ac:chgData name="Ehsan Amini" userId="97e173fe06c4fa77" providerId="LiveId" clId="{F586A736-4DC5-48E4-AC98-E1A69D29B532}" dt="2020-02-26T19:08:34.447" v="782" actId="478"/>
          <ac:spMkLst>
            <pc:docMk/>
            <pc:sldMk cId="3837735897" sldId="324"/>
            <ac:spMk id="3" creationId="{FA8AFFFC-1482-4DA3-912F-D4400EE54877}"/>
          </ac:spMkLst>
        </pc:spChg>
      </pc:sldChg>
      <pc:sldChg chg="modSp">
        <pc:chgData name="Ehsan Amini" userId="97e173fe06c4fa77" providerId="LiveId" clId="{F586A736-4DC5-48E4-AC98-E1A69D29B532}" dt="2020-02-23T11:37:11.765" v="438" actId="1076"/>
        <pc:sldMkLst>
          <pc:docMk/>
          <pc:sldMk cId="384152539" sldId="325"/>
        </pc:sldMkLst>
        <pc:picChg chg="mod">
          <ac:chgData name="Ehsan Amini" userId="97e173fe06c4fa77" providerId="LiveId" clId="{F586A736-4DC5-48E4-AC98-E1A69D29B532}" dt="2020-02-23T11:37:11.765" v="438" actId="1076"/>
          <ac:picMkLst>
            <pc:docMk/>
            <pc:sldMk cId="384152539" sldId="325"/>
            <ac:picMk id="4" creationId="{187FEC97-AFF0-48C2-BCFF-CBA2AF4EF75C}"/>
          </ac:picMkLst>
        </pc:picChg>
      </pc:sldChg>
      <pc:sldChg chg="modSp del">
        <pc:chgData name="Ehsan Amini" userId="97e173fe06c4fa77" providerId="LiveId" clId="{F586A736-4DC5-48E4-AC98-E1A69D29B532}" dt="2020-02-26T18:59:20.742" v="715" actId="47"/>
        <pc:sldMkLst>
          <pc:docMk/>
          <pc:sldMk cId="335070395" sldId="326"/>
        </pc:sldMkLst>
        <pc:spChg chg="mod">
          <ac:chgData name="Ehsan Amini" userId="97e173fe06c4fa77" providerId="LiveId" clId="{F586A736-4DC5-48E4-AC98-E1A69D29B532}" dt="2020-02-23T11:11:13.319" v="397" actId="1076"/>
          <ac:spMkLst>
            <pc:docMk/>
            <pc:sldMk cId="335070395" sldId="326"/>
            <ac:spMk id="2" creationId="{5EABC6D4-1D04-4BED-B98F-25876992E7DC}"/>
          </ac:spMkLst>
        </pc:spChg>
        <pc:spChg chg="mod">
          <ac:chgData name="Ehsan Amini" userId="97e173fe06c4fa77" providerId="LiveId" clId="{F586A736-4DC5-48E4-AC98-E1A69D29B532}" dt="2020-02-23T11:10:47.176" v="391" actId="12"/>
          <ac:spMkLst>
            <pc:docMk/>
            <pc:sldMk cId="335070395" sldId="326"/>
            <ac:spMk id="3" creationId="{9CF1C056-DFE0-4681-89C8-9A707393F3C1}"/>
          </ac:spMkLst>
        </pc:spChg>
        <pc:picChg chg="mod">
          <ac:chgData name="Ehsan Amini" userId="97e173fe06c4fa77" providerId="LiveId" clId="{F586A736-4DC5-48E4-AC98-E1A69D29B532}" dt="2020-02-23T11:11:10.198" v="395" actId="1076"/>
          <ac:picMkLst>
            <pc:docMk/>
            <pc:sldMk cId="335070395" sldId="326"/>
            <ac:picMk id="6" creationId="{3D17C960-3A47-41C8-B45E-98D0A4E3D3C8}"/>
          </ac:picMkLst>
        </pc:picChg>
      </pc:sldChg>
      <pc:sldChg chg="addSp delSp modSp add">
        <pc:chgData name="Ehsan Amini" userId="97e173fe06c4fa77" providerId="LiveId" clId="{F586A736-4DC5-48E4-AC98-E1A69D29B532}" dt="2020-02-23T11:21:03.714" v="423" actId="1076"/>
        <pc:sldMkLst>
          <pc:docMk/>
          <pc:sldMk cId="273198368" sldId="327"/>
        </pc:sldMkLst>
        <pc:spChg chg="del">
          <ac:chgData name="Ehsan Amini" userId="97e173fe06c4fa77" providerId="LiveId" clId="{F586A736-4DC5-48E4-AC98-E1A69D29B532}" dt="2020-02-23T11:05:58.934" v="320"/>
          <ac:spMkLst>
            <pc:docMk/>
            <pc:sldMk cId="273198368" sldId="327"/>
            <ac:spMk id="2" creationId="{A145ED8F-B10A-49DE-A017-7C78FC764AEE}"/>
          </ac:spMkLst>
        </pc:spChg>
        <pc:spChg chg="del">
          <ac:chgData name="Ehsan Amini" userId="97e173fe06c4fa77" providerId="LiveId" clId="{F586A736-4DC5-48E4-AC98-E1A69D29B532}" dt="2020-02-23T11:05:58.934" v="320"/>
          <ac:spMkLst>
            <pc:docMk/>
            <pc:sldMk cId="273198368" sldId="327"/>
            <ac:spMk id="3" creationId="{0552BF6D-2A9C-49D8-8D6D-D1BFD96B0E4E}"/>
          </ac:spMkLst>
        </pc:spChg>
        <pc:spChg chg="del">
          <ac:chgData name="Ehsan Amini" userId="97e173fe06c4fa77" providerId="LiveId" clId="{F586A736-4DC5-48E4-AC98-E1A69D29B532}" dt="2020-02-23T11:05:58.934" v="320"/>
          <ac:spMkLst>
            <pc:docMk/>
            <pc:sldMk cId="273198368" sldId="327"/>
            <ac:spMk id="4" creationId="{C8B28F23-A7A1-494F-A8D4-11C50E1ED5F0}"/>
          </ac:spMkLst>
        </pc:spChg>
        <pc:spChg chg="add mod">
          <ac:chgData name="Ehsan Amini" userId="97e173fe06c4fa77" providerId="LiveId" clId="{F586A736-4DC5-48E4-AC98-E1A69D29B532}" dt="2020-02-23T11:06:48.503" v="356" actId="20577"/>
          <ac:spMkLst>
            <pc:docMk/>
            <pc:sldMk cId="273198368" sldId="327"/>
            <ac:spMk id="5" creationId="{EBFD6A57-A5A0-43C1-A68B-892864DF3E54}"/>
          </ac:spMkLst>
        </pc:spChg>
        <pc:spChg chg="add del mod">
          <ac:chgData name="Ehsan Amini" userId="97e173fe06c4fa77" providerId="LiveId" clId="{F586A736-4DC5-48E4-AC98-E1A69D29B532}" dt="2020-02-23T11:06:27.927" v="326" actId="478"/>
          <ac:spMkLst>
            <pc:docMk/>
            <pc:sldMk cId="273198368" sldId="327"/>
            <ac:spMk id="6" creationId="{72BE9A93-5B88-48CC-A0B7-5414361EFE1A}"/>
          </ac:spMkLst>
        </pc:spChg>
        <pc:picChg chg="add mod">
          <ac:chgData name="Ehsan Amini" userId="97e173fe06c4fa77" providerId="LiveId" clId="{F586A736-4DC5-48E4-AC98-E1A69D29B532}" dt="2020-02-23T11:21:03.714" v="423" actId="1076"/>
          <ac:picMkLst>
            <pc:docMk/>
            <pc:sldMk cId="273198368" sldId="327"/>
            <ac:picMk id="8" creationId="{F51F8E42-4A65-43CE-A0CF-E0EE4C286F1D}"/>
          </ac:picMkLst>
        </pc:picChg>
      </pc:sldChg>
      <pc:sldChg chg="add del">
        <pc:chgData name="Ehsan Amini" userId="97e173fe06c4fa77" providerId="LiveId" clId="{F586A736-4DC5-48E4-AC98-E1A69D29B532}" dt="2020-02-23T10:11:29.902" v="1" actId="47"/>
        <pc:sldMkLst>
          <pc:docMk/>
          <pc:sldMk cId="1905195437" sldId="327"/>
        </pc:sldMkLst>
      </pc:sldChg>
      <pc:sldChg chg="add del">
        <pc:chgData name="Ehsan Amini" userId="97e173fe06c4fa77" providerId="LiveId" clId="{F586A736-4DC5-48E4-AC98-E1A69D29B532}" dt="2020-02-23T10:13:31.038" v="8" actId="47"/>
        <pc:sldMkLst>
          <pc:docMk/>
          <pc:sldMk cId="3067578748" sldId="327"/>
        </pc:sldMkLst>
      </pc:sldChg>
      <pc:sldChg chg="add del">
        <pc:chgData name="Ehsan Amini" userId="97e173fe06c4fa77" providerId="LiveId" clId="{F586A736-4DC5-48E4-AC98-E1A69D29B532}" dt="2020-02-23T10:13:19.716" v="6" actId="47"/>
        <pc:sldMkLst>
          <pc:docMk/>
          <pc:sldMk cId="607750038" sldId="328"/>
        </pc:sldMkLst>
      </pc:sldChg>
      <pc:sldChg chg="add del">
        <pc:chgData name="Ehsan Amini" userId="97e173fe06c4fa77" providerId="LiveId" clId="{F586A736-4DC5-48E4-AC98-E1A69D29B532}" dt="2020-02-23T10:13:39.422" v="10" actId="47"/>
        <pc:sldMkLst>
          <pc:docMk/>
          <pc:sldMk cId="3600476998" sldId="328"/>
        </pc:sldMkLst>
      </pc:sldChg>
      <pc:sldChg chg="add del">
        <pc:chgData name="Ehsan Amini" userId="97e173fe06c4fa77" providerId="LiveId" clId="{F586A736-4DC5-48E4-AC98-E1A69D29B532}" dt="2020-02-23T10:13:46.256" v="13" actId="47"/>
        <pc:sldMkLst>
          <pc:docMk/>
          <pc:sldMk cId="48343033" sldId="329"/>
        </pc:sldMkLst>
      </pc:sldChg>
      <pc:sldChg chg="add del">
        <pc:chgData name="Ehsan Amini" userId="97e173fe06c4fa77" providerId="LiveId" clId="{F586A736-4DC5-48E4-AC98-E1A69D29B532}" dt="2020-02-23T10:13:44.335" v="12" actId="47"/>
        <pc:sldMkLst>
          <pc:docMk/>
          <pc:sldMk cId="3946769009" sldId="330"/>
        </pc:sldMkLst>
      </pc:sldChg>
      <pc:sldMasterChg chg="delSldLayout modSldLayout">
        <pc:chgData name="Ehsan Amini" userId="97e173fe06c4fa77" providerId="LiveId" clId="{F586A736-4DC5-48E4-AC98-E1A69D29B532}" dt="2020-02-26T19:13:08.135" v="824" actId="1076"/>
        <pc:sldMasterMkLst>
          <pc:docMk/>
          <pc:sldMasterMk cId="3538688017" sldId="2147483660"/>
        </pc:sldMasterMkLst>
        <pc:sldLayoutChg chg="addSp delSp modSp">
          <pc:chgData name="Ehsan Amini" userId="97e173fe06c4fa77" providerId="LiveId" clId="{F586A736-4DC5-48E4-AC98-E1A69D29B532}" dt="2020-02-26T18:17:28.427" v="599" actId="478"/>
          <pc:sldLayoutMkLst>
            <pc:docMk/>
            <pc:sldMasterMk cId="3538688017" sldId="2147483660"/>
            <pc:sldLayoutMk cId="801875047" sldId="2147483661"/>
          </pc:sldLayoutMkLst>
          <pc:picChg chg="add del mod">
            <ac:chgData name="Ehsan Amini" userId="97e173fe06c4fa77" providerId="LiveId" clId="{F586A736-4DC5-48E4-AC98-E1A69D29B532}" dt="2020-02-26T18:17:28.427" v="599" actId="478"/>
            <ac:picMkLst>
              <pc:docMk/>
              <pc:sldMasterMk cId="3538688017" sldId="2147483660"/>
              <pc:sldLayoutMk cId="801875047" sldId="2147483661"/>
              <ac:picMk id="7" creationId="{811077F9-6A8C-4E91-8F6F-93C487815949}"/>
            </ac:picMkLst>
          </pc:picChg>
          <pc:picChg chg="del">
            <ac:chgData name="Ehsan Amini" userId="97e173fe06c4fa77" providerId="LiveId" clId="{F586A736-4DC5-48E4-AC98-E1A69D29B532}" dt="2020-02-23T10:25:44.560" v="260" actId="478"/>
            <ac:picMkLst>
              <pc:docMk/>
              <pc:sldMasterMk cId="3538688017" sldId="2147483660"/>
              <pc:sldLayoutMk cId="801875047" sldId="2147483661"/>
              <ac:picMk id="8" creationId="{3605DB62-107C-45E3-BF8F-DFB71331D0E3}"/>
            </ac:picMkLst>
          </pc:picChg>
        </pc:sldLayoutChg>
        <pc:sldLayoutChg chg="addSp delSp modSp">
          <pc:chgData name="Ehsan Amini" userId="97e173fe06c4fa77" providerId="LiveId" clId="{F586A736-4DC5-48E4-AC98-E1A69D29B532}" dt="2020-02-26T19:09:52.586" v="797"/>
          <pc:sldLayoutMkLst>
            <pc:docMk/>
            <pc:sldMasterMk cId="3538688017" sldId="2147483660"/>
            <pc:sldLayoutMk cId="3164934001" sldId="2147483662"/>
          </pc:sldLayoutMkLst>
          <pc:spChg chg="del">
            <ac:chgData name="Ehsan Amini" userId="97e173fe06c4fa77" providerId="LiveId" clId="{F586A736-4DC5-48E4-AC98-E1A69D29B532}" dt="2020-02-23T11:08:34.580" v="362" actId="478"/>
            <ac:spMkLst>
              <pc:docMk/>
              <pc:sldMasterMk cId="3538688017" sldId="2147483660"/>
              <pc:sldLayoutMk cId="3164934001" sldId="2147483662"/>
              <ac:spMk id="2" creationId="{00000000-0000-0000-0000-000000000000}"/>
            </ac:spMkLst>
          </pc:spChg>
          <pc:spChg chg="del">
            <ac:chgData name="Ehsan Amini" userId="97e173fe06c4fa77" providerId="LiveId" clId="{F586A736-4DC5-48E4-AC98-E1A69D29B532}" dt="2020-02-23T11:08:18.376" v="358" actId="478"/>
            <ac:spMkLst>
              <pc:docMk/>
              <pc:sldMasterMk cId="3538688017" sldId="2147483660"/>
              <pc:sldLayoutMk cId="3164934001" sldId="2147483662"/>
              <ac:spMk id="7" creationId="{BFB45EFC-EC47-4062-980A-F88467B56CD8}"/>
            </ac:spMkLst>
          </pc:spChg>
          <pc:spChg chg="add del">
            <ac:chgData name="Ehsan Amini" userId="97e173fe06c4fa77" providerId="LiveId" clId="{F586A736-4DC5-48E4-AC98-E1A69D29B532}" dt="2020-02-26T19:09:45.413" v="795" actId="478"/>
            <ac:spMkLst>
              <pc:docMk/>
              <pc:sldMasterMk cId="3538688017" sldId="2147483660"/>
              <pc:sldLayoutMk cId="3164934001" sldId="2147483662"/>
              <ac:spMk id="9" creationId="{D66E70E8-EE05-4A6E-8DD5-FFD4BEE667A2}"/>
            </ac:spMkLst>
          </pc:spChg>
          <pc:spChg chg="add">
            <ac:chgData name="Ehsan Amini" userId="97e173fe06c4fa77" providerId="LiveId" clId="{F586A736-4DC5-48E4-AC98-E1A69D29B532}" dt="2020-02-26T19:09:46.350" v="796"/>
            <ac:spMkLst>
              <pc:docMk/>
              <pc:sldMasterMk cId="3538688017" sldId="2147483660"/>
              <pc:sldLayoutMk cId="3164934001" sldId="2147483662"/>
              <ac:spMk id="11" creationId="{C714AE8A-F928-47FD-9968-739A6DE561E7}"/>
            </ac:spMkLst>
          </pc:spChg>
          <pc:spChg chg="add">
            <ac:chgData name="Ehsan Amini" userId="97e173fe06c4fa77" providerId="LiveId" clId="{F586A736-4DC5-48E4-AC98-E1A69D29B532}" dt="2020-02-26T19:09:46.350" v="796"/>
            <ac:spMkLst>
              <pc:docMk/>
              <pc:sldMasterMk cId="3538688017" sldId="2147483660"/>
              <pc:sldLayoutMk cId="3164934001" sldId="2147483662"/>
              <ac:spMk id="12" creationId="{59FEF18D-02A5-4D8D-849E-B60AB3CEBBDB}"/>
            </ac:spMkLst>
          </pc:spChg>
          <pc:spChg chg="add del mod">
            <ac:chgData name="Ehsan Amini" userId="97e173fe06c4fa77" providerId="LiveId" clId="{F586A736-4DC5-48E4-AC98-E1A69D29B532}" dt="2020-02-23T11:35:39.803" v="426" actId="478"/>
            <ac:spMkLst>
              <pc:docMk/>
              <pc:sldMasterMk cId="3538688017" sldId="2147483660"/>
              <pc:sldLayoutMk cId="3164934001" sldId="2147483662"/>
              <ac:spMk id="12" creationId="{F03412A9-8E1D-40CB-84E4-728903B75487}"/>
            </ac:spMkLst>
          </pc:spChg>
          <pc:spChg chg="add">
            <ac:chgData name="Ehsan Amini" userId="97e173fe06c4fa77" providerId="LiveId" clId="{F586A736-4DC5-48E4-AC98-E1A69D29B532}" dt="2020-02-23T11:35:40.281" v="427"/>
            <ac:spMkLst>
              <pc:docMk/>
              <pc:sldMasterMk cId="3538688017" sldId="2147483660"/>
              <pc:sldLayoutMk cId="3164934001" sldId="2147483662"/>
              <ac:spMk id="13" creationId="{D80D3322-9D62-4DEC-AE83-F2473E7580FB}"/>
            </ac:spMkLst>
          </pc:spChg>
          <pc:picChg chg="add del">
            <ac:chgData name="Ehsan Amini" userId="97e173fe06c4fa77" providerId="LiveId" clId="{F586A736-4DC5-48E4-AC98-E1A69D29B532}" dt="2020-02-26T19:09:44.545" v="794" actId="478"/>
            <ac:picMkLst>
              <pc:docMk/>
              <pc:sldMasterMk cId="3538688017" sldId="2147483660"/>
              <pc:sldLayoutMk cId="3164934001" sldId="2147483662"/>
              <ac:picMk id="10" creationId="{8BBC10A0-AE24-44A3-BEF3-3F23F531AEEF}"/>
            </ac:picMkLst>
          </pc:picChg>
          <pc:picChg chg="del">
            <ac:chgData name="Ehsan Amini" userId="97e173fe06c4fa77" providerId="LiveId" clId="{F586A736-4DC5-48E4-AC98-E1A69D29B532}" dt="2020-02-23T11:08:20.247" v="359" actId="478"/>
            <ac:picMkLst>
              <pc:docMk/>
              <pc:sldMasterMk cId="3538688017" sldId="2147483660"/>
              <pc:sldLayoutMk cId="3164934001" sldId="2147483662"/>
              <ac:picMk id="11" creationId="{1ADDC082-EEF2-4C57-93BE-8202EF0EEC20}"/>
            </ac:picMkLst>
          </pc:picChg>
          <pc:picChg chg="add">
            <ac:chgData name="Ehsan Amini" userId="97e173fe06c4fa77" providerId="LiveId" clId="{F586A736-4DC5-48E4-AC98-E1A69D29B532}" dt="2020-02-26T19:09:52.586" v="797"/>
            <ac:picMkLst>
              <pc:docMk/>
              <pc:sldMasterMk cId="3538688017" sldId="2147483660"/>
              <pc:sldLayoutMk cId="3164934001" sldId="2147483662"/>
              <ac:picMk id="14" creationId="{13D2AC28-CE59-43F8-AF56-92CD655D49F9}"/>
            </ac:picMkLst>
          </pc:picChg>
        </pc:sldLayoutChg>
        <pc:sldLayoutChg chg="addSp delSp">
          <pc:chgData name="Ehsan Amini" userId="97e173fe06c4fa77" providerId="LiveId" clId="{F586A736-4DC5-48E4-AC98-E1A69D29B532}" dt="2020-02-26T19:10:05.065" v="800"/>
          <pc:sldLayoutMkLst>
            <pc:docMk/>
            <pc:sldMasterMk cId="3538688017" sldId="2147483660"/>
            <pc:sldLayoutMk cId="3011990598" sldId="2147483663"/>
          </pc:sldLayoutMkLst>
          <pc:spChg chg="add del">
            <ac:chgData name="Ehsan Amini" userId="97e173fe06c4fa77" providerId="LiveId" clId="{F586A736-4DC5-48E4-AC98-E1A69D29B532}" dt="2020-02-26T19:10:03.467" v="798" actId="478"/>
            <ac:spMkLst>
              <pc:docMk/>
              <pc:sldMasterMk cId="3538688017" sldId="2147483660"/>
              <pc:sldLayoutMk cId="3011990598" sldId="2147483663"/>
              <ac:spMk id="9" creationId="{D8B031BB-A74B-4E8F-A089-9E563B4C0BE8}"/>
            </ac:spMkLst>
          </pc:spChg>
          <pc:spChg chg="del">
            <ac:chgData name="Ehsan Amini" userId="97e173fe06c4fa77" providerId="LiveId" clId="{F586A736-4DC5-48E4-AC98-E1A69D29B532}" dt="2020-02-26T19:09:31.207" v="791" actId="478"/>
            <ac:spMkLst>
              <pc:docMk/>
              <pc:sldMasterMk cId="3538688017" sldId="2147483660"/>
              <pc:sldLayoutMk cId="3011990598" sldId="2147483663"/>
              <ac:spMk id="10" creationId="{B675628C-DEA4-4433-B304-883459FF59EE}"/>
            </ac:spMkLst>
          </pc:spChg>
          <pc:spChg chg="add">
            <ac:chgData name="Ehsan Amini" userId="97e173fe06c4fa77" providerId="LiveId" clId="{F586A736-4DC5-48E4-AC98-E1A69D29B532}" dt="2020-02-26T19:10:05.065" v="800"/>
            <ac:spMkLst>
              <pc:docMk/>
              <pc:sldMasterMk cId="3538688017" sldId="2147483660"/>
              <pc:sldLayoutMk cId="3011990598" sldId="2147483663"/>
              <ac:spMk id="13" creationId="{BA19B915-4BB1-43D8-A9B7-0D81669640A6}"/>
            </ac:spMkLst>
          </pc:spChg>
          <pc:spChg chg="add">
            <ac:chgData name="Ehsan Amini" userId="97e173fe06c4fa77" providerId="LiveId" clId="{F586A736-4DC5-48E4-AC98-E1A69D29B532}" dt="2020-02-26T19:10:05.065" v="800"/>
            <ac:spMkLst>
              <pc:docMk/>
              <pc:sldMasterMk cId="3538688017" sldId="2147483660"/>
              <pc:sldLayoutMk cId="3011990598" sldId="2147483663"/>
              <ac:spMk id="14" creationId="{347696A5-AA53-4DB7-9DF6-1809A975017F}"/>
            </ac:spMkLst>
          </pc:spChg>
          <pc:picChg chg="del">
            <ac:chgData name="Ehsan Amini" userId="97e173fe06c4fa77" providerId="LiveId" clId="{F586A736-4DC5-48E4-AC98-E1A69D29B532}" dt="2020-02-26T19:09:32.834" v="792" actId="478"/>
            <ac:picMkLst>
              <pc:docMk/>
              <pc:sldMasterMk cId="3538688017" sldId="2147483660"/>
              <pc:sldLayoutMk cId="3011990598" sldId="2147483663"/>
              <ac:picMk id="11" creationId="{4FC953E2-77E2-493F-AB0C-8AC5E9B5EF4C}"/>
            </ac:picMkLst>
          </pc:picChg>
          <pc:picChg chg="add del">
            <ac:chgData name="Ehsan Amini" userId="97e173fe06c4fa77" providerId="LiveId" clId="{F586A736-4DC5-48E4-AC98-E1A69D29B532}" dt="2020-02-26T19:10:04.214" v="799" actId="478"/>
            <ac:picMkLst>
              <pc:docMk/>
              <pc:sldMasterMk cId="3538688017" sldId="2147483660"/>
              <pc:sldLayoutMk cId="3011990598" sldId="2147483663"/>
              <ac:picMk id="12" creationId="{57AD6F95-F8E8-4FC3-AF85-1DE6E39E1D9B}"/>
            </ac:picMkLst>
          </pc:picChg>
          <pc:picChg chg="add">
            <ac:chgData name="Ehsan Amini" userId="97e173fe06c4fa77" providerId="LiveId" clId="{F586A736-4DC5-48E4-AC98-E1A69D29B532}" dt="2020-02-26T19:10:05.065" v="800"/>
            <ac:picMkLst>
              <pc:docMk/>
              <pc:sldMasterMk cId="3538688017" sldId="2147483660"/>
              <pc:sldLayoutMk cId="3011990598" sldId="2147483663"/>
              <ac:picMk id="15" creationId="{D3DCD1B5-A1DF-402B-A90E-398AC41BC111}"/>
            </ac:picMkLst>
          </pc:picChg>
        </pc:sldLayoutChg>
        <pc:sldLayoutChg chg="addSp delSp">
          <pc:chgData name="Ehsan Amini" userId="97e173fe06c4fa77" providerId="LiveId" clId="{F586A736-4DC5-48E4-AC98-E1A69D29B532}" dt="2020-02-26T19:10:24.533" v="803"/>
          <pc:sldLayoutMkLst>
            <pc:docMk/>
            <pc:sldMasterMk cId="3538688017" sldId="2147483660"/>
            <pc:sldLayoutMk cId="1403762557" sldId="2147483664"/>
          </pc:sldLayoutMkLst>
          <pc:spChg chg="add">
            <ac:chgData name="Ehsan Amini" userId="97e173fe06c4fa77" providerId="LiveId" clId="{F586A736-4DC5-48E4-AC98-E1A69D29B532}" dt="2020-02-26T19:10:24.533" v="803"/>
            <ac:spMkLst>
              <pc:docMk/>
              <pc:sldMasterMk cId="3538688017" sldId="2147483660"/>
              <pc:sldLayoutMk cId="1403762557" sldId="2147483664"/>
              <ac:spMk id="10" creationId="{8D4E5D9D-B4C1-44B5-94C7-36835F783107}"/>
            </ac:spMkLst>
          </pc:spChg>
          <pc:spChg chg="del">
            <ac:chgData name="Ehsan Amini" userId="97e173fe06c4fa77" providerId="LiveId" clId="{F586A736-4DC5-48E4-AC98-E1A69D29B532}" dt="2020-02-26T19:10:22.987" v="801" actId="478"/>
            <ac:spMkLst>
              <pc:docMk/>
              <pc:sldMasterMk cId="3538688017" sldId="2147483660"/>
              <pc:sldLayoutMk cId="1403762557" sldId="2147483664"/>
              <ac:spMk id="11" creationId="{1979E3F0-FC93-49EC-89D5-F7B14812A466}"/>
            </ac:spMkLst>
          </pc:spChg>
          <pc:spChg chg="add">
            <ac:chgData name="Ehsan Amini" userId="97e173fe06c4fa77" providerId="LiveId" clId="{F586A736-4DC5-48E4-AC98-E1A69D29B532}" dt="2020-02-26T19:10:24.533" v="803"/>
            <ac:spMkLst>
              <pc:docMk/>
              <pc:sldMasterMk cId="3538688017" sldId="2147483660"/>
              <pc:sldLayoutMk cId="1403762557" sldId="2147483664"/>
              <ac:spMk id="13" creationId="{C2C2D029-D629-4694-BFDF-2715A731E08A}"/>
            </ac:spMkLst>
          </pc:spChg>
          <pc:picChg chg="del">
            <ac:chgData name="Ehsan Amini" userId="97e173fe06c4fa77" providerId="LiveId" clId="{F586A736-4DC5-48E4-AC98-E1A69D29B532}" dt="2020-02-26T19:10:23.759" v="802" actId="478"/>
            <ac:picMkLst>
              <pc:docMk/>
              <pc:sldMasterMk cId="3538688017" sldId="2147483660"/>
              <pc:sldLayoutMk cId="1403762557" sldId="2147483664"/>
              <ac:picMk id="12" creationId="{B9767CCF-0B1F-410B-90AD-EE605CDCF592}"/>
            </ac:picMkLst>
          </pc:picChg>
          <pc:picChg chg="add">
            <ac:chgData name="Ehsan Amini" userId="97e173fe06c4fa77" providerId="LiveId" clId="{F586A736-4DC5-48E4-AC98-E1A69D29B532}" dt="2020-02-26T19:10:24.533" v="803"/>
            <ac:picMkLst>
              <pc:docMk/>
              <pc:sldMasterMk cId="3538688017" sldId="2147483660"/>
              <pc:sldLayoutMk cId="1403762557" sldId="2147483664"/>
              <ac:picMk id="14" creationId="{AE04FBB1-4933-4EFE-9772-42B276D2F4BD}"/>
            </ac:picMkLst>
          </pc:picChg>
        </pc:sldLayoutChg>
        <pc:sldLayoutChg chg="del">
          <pc:chgData name="Ehsan Amini" userId="97e173fe06c4fa77" providerId="LiveId" clId="{F586A736-4DC5-48E4-AC98-E1A69D29B532}" dt="2020-02-23T10:14:54.434" v="15" actId="2696"/>
          <pc:sldLayoutMkLst>
            <pc:docMk/>
            <pc:sldMasterMk cId="3538688017" sldId="2147483660"/>
            <pc:sldLayoutMk cId="1257580714" sldId="2147483699"/>
          </pc:sldLayoutMkLst>
        </pc:sldLayoutChg>
        <pc:sldLayoutChg chg="addSp delSp modSp">
          <pc:chgData name="Ehsan Amini" userId="97e173fe06c4fa77" providerId="LiveId" clId="{F586A736-4DC5-48E4-AC98-E1A69D29B532}" dt="2020-02-26T19:13:08.135" v="824" actId="1076"/>
          <pc:sldLayoutMkLst>
            <pc:docMk/>
            <pc:sldMasterMk cId="3538688017" sldId="2147483660"/>
            <pc:sldLayoutMk cId="3014310865" sldId="2147483699"/>
          </pc:sldLayoutMkLst>
          <pc:spChg chg="mod">
            <ac:chgData name="Ehsan Amini" userId="97e173fe06c4fa77" providerId="LiveId" clId="{F586A736-4DC5-48E4-AC98-E1A69D29B532}" dt="2020-02-23T10:23:43.821" v="238" actId="1076"/>
            <ac:spMkLst>
              <pc:docMk/>
              <pc:sldMasterMk cId="3538688017" sldId="2147483660"/>
              <pc:sldLayoutMk cId="3014310865" sldId="2147483699"/>
              <ac:spMk id="2" creationId="{00000000-0000-0000-0000-000000000000}"/>
            </ac:spMkLst>
          </pc:spChg>
          <pc:spChg chg="mod">
            <ac:chgData name="Ehsan Amini" userId="97e173fe06c4fa77" providerId="LiveId" clId="{F586A736-4DC5-48E4-AC98-E1A69D29B532}" dt="2020-02-23T11:09:52.382" v="379" actId="404"/>
            <ac:spMkLst>
              <pc:docMk/>
              <pc:sldMasterMk cId="3538688017" sldId="2147483660"/>
              <pc:sldLayoutMk cId="3014310865" sldId="2147483699"/>
              <ac:spMk id="3" creationId="{00000000-0000-0000-0000-000000000000}"/>
            </ac:spMkLst>
          </pc:spChg>
          <pc:spChg chg="del mod ord">
            <ac:chgData name="Ehsan Amini" userId="97e173fe06c4fa77" providerId="LiveId" clId="{F586A736-4DC5-48E4-AC98-E1A69D29B532}" dt="2020-02-23T10:31:41.139" v="307" actId="478"/>
            <ac:spMkLst>
              <pc:docMk/>
              <pc:sldMasterMk cId="3538688017" sldId="2147483660"/>
              <pc:sldLayoutMk cId="3014310865" sldId="2147483699"/>
              <ac:spMk id="4" creationId="{00000000-0000-0000-0000-000000000000}"/>
            </ac:spMkLst>
          </pc:spChg>
          <pc:spChg chg="del">
            <ac:chgData name="Ehsan Amini" userId="97e173fe06c4fa77" providerId="LiveId" clId="{F586A736-4DC5-48E4-AC98-E1A69D29B532}" dt="2020-02-23T10:24:11.899" v="245" actId="478"/>
            <ac:spMkLst>
              <pc:docMk/>
              <pc:sldMasterMk cId="3538688017" sldId="2147483660"/>
              <pc:sldLayoutMk cId="3014310865" sldId="2147483699"/>
              <ac:spMk id="5" creationId="{00000000-0000-0000-0000-000000000000}"/>
            </ac:spMkLst>
          </pc:spChg>
          <pc:spChg chg="mod ord">
            <ac:chgData name="Ehsan Amini" userId="97e173fe06c4fa77" providerId="LiveId" clId="{F586A736-4DC5-48E4-AC98-E1A69D29B532}" dt="2020-02-23T10:24:37.088" v="251" actId="207"/>
            <ac:spMkLst>
              <pc:docMk/>
              <pc:sldMasterMk cId="3538688017" sldId="2147483660"/>
              <pc:sldLayoutMk cId="3014310865" sldId="2147483699"/>
              <ac:spMk id="6" creationId="{00000000-0000-0000-0000-000000000000}"/>
            </ac:spMkLst>
          </pc:spChg>
          <pc:spChg chg="add mod">
            <ac:chgData name="Ehsan Amini" userId="97e173fe06c4fa77" providerId="LiveId" clId="{F586A736-4DC5-48E4-AC98-E1A69D29B532}" dt="2020-02-23T10:23:00.667" v="228" actId="207"/>
            <ac:spMkLst>
              <pc:docMk/>
              <pc:sldMasterMk cId="3538688017" sldId="2147483660"/>
              <pc:sldLayoutMk cId="3014310865" sldId="2147483699"/>
              <ac:spMk id="9" creationId="{4D8EE5D0-EA8E-4637-A34A-55828607BC85}"/>
            </ac:spMkLst>
          </pc:spChg>
          <pc:spChg chg="mod">
            <ac:chgData name="Ehsan Amini" userId="97e173fe06c4fa77" providerId="LiveId" clId="{F586A736-4DC5-48E4-AC98-E1A69D29B532}" dt="2020-02-26T19:08:01.558" v="779" actId="14100"/>
            <ac:spMkLst>
              <pc:docMk/>
              <pc:sldMasterMk cId="3538688017" sldId="2147483660"/>
              <pc:sldLayoutMk cId="3014310865" sldId="2147483699"/>
              <ac:spMk id="10" creationId="{B675628C-DEA4-4433-B304-883459FF59EE}"/>
            </ac:spMkLst>
          </pc:spChg>
          <pc:spChg chg="add mod">
            <ac:chgData name="Ehsan Amini" userId="97e173fe06c4fa77" providerId="LiveId" clId="{F586A736-4DC5-48E4-AC98-E1A69D29B532}" dt="2020-02-26T19:12:50.435" v="822" actId="207"/>
            <ac:spMkLst>
              <pc:docMk/>
              <pc:sldMasterMk cId="3538688017" sldId="2147483660"/>
              <pc:sldLayoutMk cId="3014310865" sldId="2147483699"/>
              <ac:spMk id="12" creationId="{5390EAB6-1113-44AF-B097-6CE20B0A8D4D}"/>
            </ac:spMkLst>
          </pc:spChg>
          <pc:spChg chg="add mod">
            <ac:chgData name="Ehsan Amini" userId="97e173fe06c4fa77" providerId="LiveId" clId="{F586A736-4DC5-48E4-AC98-E1A69D29B532}" dt="2020-02-26T19:13:03.766" v="823" actId="1076"/>
            <ac:spMkLst>
              <pc:docMk/>
              <pc:sldMasterMk cId="3538688017" sldId="2147483660"/>
              <pc:sldLayoutMk cId="3014310865" sldId="2147483699"/>
              <ac:spMk id="13" creationId="{53D00D1F-3063-4370-8112-FA543C5BDA74}"/>
            </ac:spMkLst>
          </pc:spChg>
          <pc:spChg chg="add del mod">
            <ac:chgData name="Ehsan Amini" userId="97e173fe06c4fa77" providerId="LiveId" clId="{F586A736-4DC5-48E4-AC98-E1A69D29B532}" dt="2020-02-26T19:07:31.220" v="772" actId="478"/>
            <ac:spMkLst>
              <pc:docMk/>
              <pc:sldMasterMk cId="3538688017" sldId="2147483660"/>
              <pc:sldLayoutMk cId="3014310865" sldId="2147483699"/>
              <ac:spMk id="15" creationId="{3E285DFA-434C-412A-A5C7-A077F58DC45E}"/>
            </ac:spMkLst>
          </pc:spChg>
          <pc:spChg chg="add mod">
            <ac:chgData name="Ehsan Amini" userId="97e173fe06c4fa77" providerId="LiveId" clId="{F586A736-4DC5-48E4-AC98-E1A69D29B532}" dt="2020-02-26T19:07:49.734" v="777" actId="1076"/>
            <ac:spMkLst>
              <pc:docMk/>
              <pc:sldMasterMk cId="3538688017" sldId="2147483660"/>
              <pc:sldLayoutMk cId="3014310865" sldId="2147483699"/>
              <ac:spMk id="16" creationId="{EAC15AA1-D080-40EE-A9B4-D92948AD271A}"/>
            </ac:spMkLst>
          </pc:spChg>
          <pc:picChg chg="add del mod">
            <ac:chgData name="Ehsan Amini" userId="97e173fe06c4fa77" providerId="LiveId" clId="{F586A736-4DC5-48E4-AC98-E1A69D29B532}" dt="2020-02-26T19:05:34.640" v="741"/>
            <ac:picMkLst>
              <pc:docMk/>
              <pc:sldMasterMk cId="3538688017" sldId="2147483660"/>
              <pc:sldLayoutMk cId="3014310865" sldId="2147483699"/>
              <ac:picMk id="5" creationId="{85A0711D-7C3C-49F3-B5FA-ABCA8C25946F}"/>
            </ac:picMkLst>
          </pc:picChg>
          <pc:picChg chg="add del mod">
            <ac:chgData name="Ehsan Amini" userId="97e173fe06c4fa77" providerId="LiveId" clId="{F586A736-4DC5-48E4-AC98-E1A69D29B532}" dt="2020-02-26T19:06:13.495" v="767" actId="478"/>
            <ac:picMkLst>
              <pc:docMk/>
              <pc:sldMasterMk cId="3538688017" sldId="2147483660"/>
              <pc:sldLayoutMk cId="3014310865" sldId="2147483699"/>
              <ac:picMk id="8" creationId="{DC5DAF0A-AD0B-4D5A-B5C3-65586F4B978E}"/>
            </ac:picMkLst>
          </pc:picChg>
          <pc:picChg chg="add mod ord">
            <ac:chgData name="Ehsan Amini" userId="97e173fe06c4fa77" providerId="LiveId" clId="{F586A736-4DC5-48E4-AC98-E1A69D29B532}" dt="2020-02-26T19:07:55.380" v="778" actId="166"/>
            <ac:picMkLst>
              <pc:docMk/>
              <pc:sldMasterMk cId="3538688017" sldId="2147483660"/>
              <pc:sldLayoutMk cId="3014310865" sldId="2147483699"/>
              <ac:picMk id="11" creationId="{3E27FABC-C75B-44BC-85DB-754DB5CA3644}"/>
            </ac:picMkLst>
          </pc:picChg>
          <pc:picChg chg="del">
            <ac:chgData name="Ehsan Amini" userId="97e173fe06c4fa77" providerId="LiveId" clId="{F586A736-4DC5-48E4-AC98-E1A69D29B532}" dt="2020-02-23T10:19:27.279" v="17" actId="478"/>
            <ac:picMkLst>
              <pc:docMk/>
              <pc:sldMasterMk cId="3538688017" sldId="2147483660"/>
              <pc:sldLayoutMk cId="3014310865" sldId="2147483699"/>
              <ac:picMk id="11" creationId="{4FC953E2-77E2-493F-AB0C-8AC5E9B5EF4C}"/>
            </ac:picMkLst>
          </pc:picChg>
          <pc:picChg chg="add mod">
            <ac:chgData name="Ehsan Amini" userId="97e173fe06c4fa77" providerId="LiveId" clId="{F586A736-4DC5-48E4-AC98-E1A69D29B532}" dt="2020-02-26T19:13:08.135" v="824" actId="1076"/>
            <ac:picMkLst>
              <pc:docMk/>
              <pc:sldMasterMk cId="3538688017" sldId="2147483660"/>
              <pc:sldLayoutMk cId="3014310865" sldId="2147483699"/>
              <ac:picMk id="14" creationId="{976EC93B-74FF-464B-B889-7B0A65C767D1}"/>
            </ac:picMkLst>
          </pc:picChg>
        </pc:sldLayoutChg>
      </pc:sldMasterChg>
    </pc:docChg>
  </pc:docChgLst>
  <pc:docChgLst>
    <pc:chgData name="Ehsan Amini" userId="97e173fe06c4fa77" providerId="LiveId" clId="{B966BF9D-F53A-4398-BF70-3E8D2E64FE93}"/>
    <pc:docChg chg="custSel mod addSld delSld modSld sldOrd modSection">
      <pc:chgData name="Ehsan Amini" userId="97e173fe06c4fa77" providerId="LiveId" clId="{B966BF9D-F53A-4398-BF70-3E8D2E64FE93}" dt="2020-02-23T10:08:43.593" v="153" actId="1076"/>
      <pc:docMkLst>
        <pc:docMk/>
      </pc:docMkLst>
      <pc:sldChg chg="modSp ord">
        <pc:chgData name="Ehsan Amini" userId="97e173fe06c4fa77" providerId="LiveId" clId="{B966BF9D-F53A-4398-BF70-3E8D2E64FE93}" dt="2020-02-13T12:39:37.291" v="98" actId="20577"/>
        <pc:sldMkLst>
          <pc:docMk/>
          <pc:sldMk cId="1226701104" sldId="282"/>
        </pc:sldMkLst>
        <pc:spChg chg="mod">
          <ac:chgData name="Ehsan Amini" userId="97e173fe06c4fa77" providerId="LiveId" clId="{B966BF9D-F53A-4398-BF70-3E8D2E64FE93}" dt="2020-02-13T12:39:37.291" v="98" actId="20577"/>
          <ac:spMkLst>
            <pc:docMk/>
            <pc:sldMk cId="1226701104" sldId="282"/>
            <ac:spMk id="2" creationId="{5EABC6D4-1D04-4BED-B98F-25876992E7DC}"/>
          </ac:spMkLst>
        </pc:spChg>
      </pc:sldChg>
      <pc:sldChg chg="addSp delSp modSp">
        <pc:chgData name="Ehsan Amini" userId="97e173fe06c4fa77" providerId="LiveId" clId="{B966BF9D-F53A-4398-BF70-3E8D2E64FE93}" dt="2020-02-13T11:36:04.482" v="36" actId="1076"/>
        <pc:sldMkLst>
          <pc:docMk/>
          <pc:sldMk cId="2239645950" sldId="305"/>
        </pc:sldMkLst>
        <pc:spChg chg="mod">
          <ac:chgData name="Ehsan Amini" userId="97e173fe06c4fa77" providerId="LiveId" clId="{B966BF9D-F53A-4398-BF70-3E8D2E64FE93}" dt="2020-02-13T11:35:56.382" v="34" actId="27636"/>
          <ac:spMkLst>
            <pc:docMk/>
            <pc:sldMk cId="2239645950" sldId="305"/>
            <ac:spMk id="3" creationId="{9CF1C056-DFE0-4681-89C8-9A707393F3C1}"/>
          </ac:spMkLst>
        </pc:spChg>
        <pc:picChg chg="add mod">
          <ac:chgData name="Ehsan Amini" userId="97e173fe06c4fa77" providerId="LiveId" clId="{B966BF9D-F53A-4398-BF70-3E8D2E64FE93}" dt="2020-02-13T11:36:04.482" v="36" actId="1076"/>
          <ac:picMkLst>
            <pc:docMk/>
            <pc:sldMk cId="2239645950" sldId="305"/>
            <ac:picMk id="4" creationId="{5B0CCA64-E22B-43A4-8394-21E50994A983}"/>
          </ac:picMkLst>
        </pc:picChg>
        <pc:picChg chg="add mod">
          <ac:chgData name="Ehsan Amini" userId="97e173fe06c4fa77" providerId="LiveId" clId="{B966BF9D-F53A-4398-BF70-3E8D2E64FE93}" dt="2020-02-13T11:36:02.647" v="35" actId="1076"/>
          <ac:picMkLst>
            <pc:docMk/>
            <pc:sldMk cId="2239645950" sldId="305"/>
            <ac:picMk id="5" creationId="{B77ECBC0-3BA7-4E41-833A-F37BAA0F258E}"/>
          </ac:picMkLst>
        </pc:picChg>
        <pc:picChg chg="del">
          <ac:chgData name="Ehsan Amini" userId="97e173fe06c4fa77" providerId="LiveId" clId="{B966BF9D-F53A-4398-BF70-3E8D2E64FE93}" dt="2020-02-13T11:34:21.719" v="25" actId="478"/>
          <ac:picMkLst>
            <pc:docMk/>
            <pc:sldMk cId="2239645950" sldId="305"/>
            <ac:picMk id="7" creationId="{5ECDD339-5364-48A8-AE05-7B4539E457F4}"/>
          </ac:picMkLst>
        </pc:picChg>
      </pc:sldChg>
      <pc:sldChg chg="addSp delSp modSp modNotesTx">
        <pc:chgData name="Ehsan Amini" userId="97e173fe06c4fa77" providerId="LiveId" clId="{B966BF9D-F53A-4398-BF70-3E8D2E64FE93}" dt="2020-02-23T10:08:43.593" v="153" actId="1076"/>
        <pc:sldMkLst>
          <pc:docMk/>
          <pc:sldMk cId="1959121661" sldId="307"/>
        </pc:sldMkLst>
        <pc:spChg chg="mod">
          <ac:chgData name="Ehsan Amini" userId="97e173fe06c4fa77" providerId="LiveId" clId="{B966BF9D-F53A-4398-BF70-3E8D2E64FE93}" dt="2020-02-23T10:08:30.280" v="150" actId="14100"/>
          <ac:spMkLst>
            <pc:docMk/>
            <pc:sldMk cId="1959121661" sldId="307"/>
            <ac:spMk id="2" creationId="{5EABC6D4-1D04-4BED-B98F-25876992E7DC}"/>
          </ac:spMkLst>
        </pc:spChg>
        <pc:spChg chg="mod">
          <ac:chgData name="Ehsan Amini" userId="97e173fe06c4fa77" providerId="LiveId" clId="{B966BF9D-F53A-4398-BF70-3E8D2E64FE93}" dt="2020-02-23T10:07:56.211" v="147" actId="1076"/>
          <ac:spMkLst>
            <pc:docMk/>
            <pc:sldMk cId="1959121661" sldId="307"/>
            <ac:spMk id="3" creationId="{9CF1C056-DFE0-4681-89C8-9A707393F3C1}"/>
          </ac:spMkLst>
        </pc:spChg>
        <pc:picChg chg="add mod">
          <ac:chgData name="Ehsan Amini" userId="97e173fe06c4fa77" providerId="LiveId" clId="{B966BF9D-F53A-4398-BF70-3E8D2E64FE93}" dt="2020-02-23T10:08:43.593" v="153" actId="1076"/>
          <ac:picMkLst>
            <pc:docMk/>
            <pc:sldMk cId="1959121661" sldId="307"/>
            <ac:picMk id="4" creationId="{B2901B87-8088-4DEA-9CA8-99832E88A51F}"/>
          </ac:picMkLst>
        </pc:picChg>
        <pc:picChg chg="add mod">
          <ac:chgData name="Ehsan Amini" userId="97e173fe06c4fa77" providerId="LiveId" clId="{B966BF9D-F53A-4398-BF70-3E8D2E64FE93}" dt="2020-02-23T10:08:39.298" v="152" actId="1076"/>
          <ac:picMkLst>
            <pc:docMk/>
            <pc:sldMk cId="1959121661" sldId="307"/>
            <ac:picMk id="5" creationId="{DC23D554-78C3-494C-9FC1-9F1D8C783A65}"/>
          </ac:picMkLst>
        </pc:picChg>
        <pc:picChg chg="del">
          <ac:chgData name="Ehsan Amini" userId="97e173fe06c4fa77" providerId="LiveId" clId="{B966BF9D-F53A-4398-BF70-3E8D2E64FE93}" dt="2020-02-23T10:05:25.326" v="109" actId="478"/>
          <ac:picMkLst>
            <pc:docMk/>
            <pc:sldMk cId="1959121661" sldId="307"/>
            <ac:picMk id="6" creationId="{3D17C960-3A47-41C8-B45E-98D0A4E3D3C8}"/>
          </ac:picMkLst>
        </pc:picChg>
      </pc:sldChg>
      <pc:sldChg chg="mod setBg modShow">
        <pc:chgData name="Ehsan Amini" userId="97e173fe06c4fa77" providerId="LiveId" clId="{B966BF9D-F53A-4398-BF70-3E8D2E64FE93}" dt="2020-02-13T12:56:31.263" v="104" actId="729"/>
        <pc:sldMkLst>
          <pc:docMk/>
          <pc:sldMk cId="2870408833" sldId="313"/>
        </pc:sldMkLst>
      </pc:sldChg>
      <pc:sldChg chg="del">
        <pc:chgData name="Ehsan Amini" userId="97e173fe06c4fa77" providerId="LiveId" clId="{B966BF9D-F53A-4398-BF70-3E8D2E64FE93}" dt="2020-02-13T11:32:35.901" v="24" actId="47"/>
        <pc:sldMkLst>
          <pc:docMk/>
          <pc:sldMk cId="2056972545" sldId="317"/>
        </pc:sldMkLst>
      </pc:sldChg>
      <pc:sldChg chg="addSp delSp modSp add mod modShow modNotesTx">
        <pc:chgData name="Ehsan Amini" userId="97e173fe06c4fa77" providerId="LiveId" clId="{B966BF9D-F53A-4398-BF70-3E8D2E64FE93}" dt="2020-02-13T12:56:34.786" v="105" actId="729"/>
        <pc:sldMkLst>
          <pc:docMk/>
          <pc:sldMk cId="3837735897" sldId="324"/>
        </pc:sldMkLst>
        <pc:spChg chg="mod">
          <ac:chgData name="Ehsan Amini" userId="97e173fe06c4fa77" providerId="LiveId" clId="{B966BF9D-F53A-4398-BF70-3E8D2E64FE93}" dt="2020-02-13T11:30:15.249" v="17" actId="26606"/>
          <ac:spMkLst>
            <pc:docMk/>
            <pc:sldMk cId="3837735897" sldId="324"/>
            <ac:spMk id="2" creationId="{5EABC6D4-1D04-4BED-B98F-25876992E7DC}"/>
          </ac:spMkLst>
        </pc:spChg>
        <pc:spChg chg="add del mod">
          <ac:chgData name="Ehsan Amini" userId="97e173fe06c4fa77" providerId="LiveId" clId="{B966BF9D-F53A-4398-BF70-3E8D2E64FE93}" dt="2020-02-13T11:29:48.575" v="13" actId="478"/>
          <ac:spMkLst>
            <pc:docMk/>
            <pc:sldMk cId="3837735897" sldId="324"/>
            <ac:spMk id="5" creationId="{057A3495-213F-4C36-95DF-AD20E41661E8}"/>
          </ac:spMkLst>
        </pc:spChg>
        <pc:graphicFrameChg chg="del">
          <ac:chgData name="Ehsan Amini" userId="97e173fe06c4fa77" providerId="LiveId" clId="{B966BF9D-F53A-4398-BF70-3E8D2E64FE93}" dt="2020-02-13T11:29:46.533" v="12" actId="478"/>
          <ac:graphicFrameMkLst>
            <pc:docMk/>
            <pc:sldMk cId="3837735897" sldId="324"/>
            <ac:graphicFrameMk id="4" creationId="{760DEBA2-92B6-459E-9B92-220D2DEDED9D}"/>
          </ac:graphicFrameMkLst>
        </pc:graphicFrameChg>
        <pc:picChg chg="add mod">
          <ac:chgData name="Ehsan Amini" userId="97e173fe06c4fa77" providerId="LiveId" clId="{B966BF9D-F53A-4398-BF70-3E8D2E64FE93}" dt="2020-02-13T11:30:19.732" v="18" actId="27614"/>
          <ac:picMkLst>
            <pc:docMk/>
            <pc:sldMk cId="3837735897" sldId="324"/>
            <ac:picMk id="6" creationId="{71FBC516-2CF6-408C-8221-C6CD564C2048}"/>
          </ac:picMkLst>
        </pc:picChg>
      </pc:sldChg>
      <pc:sldChg chg="addSp delSp modSp add mod modShow">
        <pc:chgData name="Ehsan Amini" userId="97e173fe06c4fa77" providerId="LiveId" clId="{B966BF9D-F53A-4398-BF70-3E8D2E64FE93}" dt="2020-02-13T12:56:37.308" v="106" actId="729"/>
        <pc:sldMkLst>
          <pc:docMk/>
          <pc:sldMk cId="384152539" sldId="325"/>
        </pc:sldMkLst>
        <pc:spChg chg="mod ord">
          <ac:chgData name="Ehsan Amini" userId="97e173fe06c4fa77" providerId="LiveId" clId="{B966BF9D-F53A-4398-BF70-3E8D2E64FE93}" dt="2020-02-13T12:42:53.721" v="102" actId="166"/>
          <ac:spMkLst>
            <pc:docMk/>
            <pc:sldMk cId="384152539" sldId="325"/>
            <ac:spMk id="2" creationId="{5EABC6D4-1D04-4BED-B98F-25876992E7DC}"/>
          </ac:spMkLst>
        </pc:spChg>
        <pc:picChg chg="add del mod">
          <ac:chgData name="Ehsan Amini" userId="97e173fe06c4fa77" providerId="LiveId" clId="{B966BF9D-F53A-4398-BF70-3E8D2E64FE93}" dt="2020-02-13T12:42:44.897" v="99" actId="478"/>
          <ac:picMkLst>
            <pc:docMk/>
            <pc:sldMk cId="384152539" sldId="325"/>
            <ac:picMk id="3" creationId="{F89246DC-4104-49DF-B33C-A5BA2362D4A4}"/>
          </ac:picMkLst>
        </pc:picChg>
        <pc:picChg chg="add mod">
          <ac:chgData name="Ehsan Amini" userId="97e173fe06c4fa77" providerId="LiveId" clId="{B966BF9D-F53A-4398-BF70-3E8D2E64FE93}" dt="2020-02-13T12:42:50.065" v="101" actId="1076"/>
          <ac:picMkLst>
            <pc:docMk/>
            <pc:sldMk cId="384152539" sldId="325"/>
            <ac:picMk id="4" creationId="{187FEC97-AFF0-48C2-BCFF-CBA2AF4EF75C}"/>
          </ac:picMkLst>
        </pc:picChg>
        <pc:picChg chg="del">
          <ac:chgData name="Ehsan Amini" userId="97e173fe06c4fa77" providerId="LiveId" clId="{B966BF9D-F53A-4398-BF70-3E8D2E64FE93}" dt="2020-02-13T12:38:41.099" v="70" actId="478"/>
          <ac:picMkLst>
            <pc:docMk/>
            <pc:sldMk cId="384152539" sldId="325"/>
            <ac:picMk id="6" creationId="{71FBC516-2CF6-408C-8221-C6CD564C2048}"/>
          </ac:picMkLst>
        </pc:picChg>
      </pc:sldChg>
      <pc:sldChg chg="add">
        <pc:chgData name="Ehsan Amini" userId="97e173fe06c4fa77" providerId="LiveId" clId="{B966BF9D-F53A-4398-BF70-3E8D2E64FE93}" dt="2020-02-23T10:05:16.710" v="107"/>
        <pc:sldMkLst>
          <pc:docMk/>
          <pc:sldMk cId="335070395" sldId="32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EC0FBD-90B0-4D41-92D4-F01909CCB506}" type="doc">
      <dgm:prSet loTypeId="urn:microsoft.com/office/officeart/2005/8/layout/vList2" loCatId="list" qsTypeId="urn:microsoft.com/office/officeart/2005/8/quickstyle/simple4" qsCatId="simple" csTypeId="urn:microsoft.com/office/officeart/2005/8/colors/accent1_3" csCatId="accent1" phldr="1"/>
      <dgm:spPr/>
      <dgm:t>
        <a:bodyPr/>
        <a:lstStyle/>
        <a:p>
          <a:endParaRPr lang="en-US"/>
        </a:p>
      </dgm:t>
    </dgm:pt>
    <dgm:pt modelId="{A292FDD5-7527-43F3-8BFE-5D4958410CC5}">
      <dgm:prSet/>
      <dgm:spPr/>
      <dgm:t>
        <a:bodyPr/>
        <a:lstStyle/>
        <a:p>
          <a:r>
            <a:rPr lang="en-US" dirty="0"/>
            <a:t>Introduction</a:t>
          </a:r>
        </a:p>
      </dgm:t>
    </dgm:pt>
    <dgm:pt modelId="{AB83B89E-0C58-4C4B-8549-95834BE4ABEC}" type="parTrans" cxnId="{BD586E13-9201-40A1-9924-A97C71FBFC17}">
      <dgm:prSet/>
      <dgm:spPr/>
      <dgm:t>
        <a:bodyPr/>
        <a:lstStyle/>
        <a:p>
          <a:endParaRPr lang="en-US"/>
        </a:p>
      </dgm:t>
    </dgm:pt>
    <dgm:pt modelId="{B8BB0A6F-57E7-40DC-9752-FDB6B50D0FFC}" type="sibTrans" cxnId="{BD586E13-9201-40A1-9924-A97C71FBFC17}">
      <dgm:prSet/>
      <dgm:spPr/>
      <dgm:t>
        <a:bodyPr/>
        <a:lstStyle/>
        <a:p>
          <a:endParaRPr lang="en-US"/>
        </a:p>
      </dgm:t>
    </dgm:pt>
    <dgm:pt modelId="{2C21D8AA-7168-4C23-85E2-F9C1E0AD6F00}">
      <dgm:prSet/>
      <dgm:spPr/>
      <dgm:t>
        <a:bodyPr/>
        <a:lstStyle/>
        <a:p>
          <a:r>
            <a:rPr lang="en-US" dirty="0"/>
            <a:t>Microservice Architecture</a:t>
          </a:r>
        </a:p>
      </dgm:t>
    </dgm:pt>
    <dgm:pt modelId="{C157D7EE-5DA4-43CA-8ECE-26A0F5BC5D06}" type="parTrans" cxnId="{B7BF9F3D-F47B-4B8D-A7BE-1691C968CEB6}">
      <dgm:prSet/>
      <dgm:spPr/>
      <dgm:t>
        <a:bodyPr/>
        <a:lstStyle/>
        <a:p>
          <a:endParaRPr lang="en-US"/>
        </a:p>
      </dgm:t>
    </dgm:pt>
    <dgm:pt modelId="{9B8AED9A-5612-4055-94C7-2368E573666D}" type="sibTrans" cxnId="{B7BF9F3D-F47B-4B8D-A7BE-1691C968CEB6}">
      <dgm:prSet/>
      <dgm:spPr/>
      <dgm:t>
        <a:bodyPr/>
        <a:lstStyle/>
        <a:p>
          <a:endParaRPr lang="en-US"/>
        </a:p>
      </dgm:t>
    </dgm:pt>
    <dgm:pt modelId="{33CDFF6E-A5F0-4C1F-876E-C21D8B0B1A0A}">
      <dgm:prSet/>
      <dgm:spPr/>
      <dgm:t>
        <a:bodyPr/>
        <a:lstStyle/>
        <a:p>
          <a:r>
            <a:rPr lang="en-US" dirty="0"/>
            <a:t>Why?</a:t>
          </a:r>
        </a:p>
      </dgm:t>
    </dgm:pt>
    <dgm:pt modelId="{D1FEC175-4606-44EE-80F6-6872D022CB52}" type="parTrans" cxnId="{E233D271-76EB-47D1-8977-BFE77B2BACAA}">
      <dgm:prSet/>
      <dgm:spPr/>
      <dgm:t>
        <a:bodyPr/>
        <a:lstStyle/>
        <a:p>
          <a:endParaRPr lang="en-US"/>
        </a:p>
      </dgm:t>
    </dgm:pt>
    <dgm:pt modelId="{7D4CCCF1-FD32-4FEA-8269-16EACF61B0C2}" type="sibTrans" cxnId="{E233D271-76EB-47D1-8977-BFE77B2BACAA}">
      <dgm:prSet/>
      <dgm:spPr/>
      <dgm:t>
        <a:bodyPr/>
        <a:lstStyle/>
        <a:p>
          <a:endParaRPr lang="en-US"/>
        </a:p>
      </dgm:t>
    </dgm:pt>
    <dgm:pt modelId="{6B8E021A-DD01-479C-8D31-2468784A4EBE}">
      <dgm:prSet/>
      <dgm:spPr/>
      <dgm:t>
        <a:bodyPr/>
        <a:lstStyle/>
        <a:p>
          <a:r>
            <a:rPr lang="en-US" dirty="0"/>
            <a:t>Serverless microservices?</a:t>
          </a:r>
        </a:p>
      </dgm:t>
    </dgm:pt>
    <dgm:pt modelId="{0633B9E1-E027-44DE-8AE6-4A116738A96C}" type="parTrans" cxnId="{F2FEDAC9-5AFB-4250-B436-9F64E17F2086}">
      <dgm:prSet/>
      <dgm:spPr/>
      <dgm:t>
        <a:bodyPr/>
        <a:lstStyle/>
        <a:p>
          <a:endParaRPr lang="en-US"/>
        </a:p>
      </dgm:t>
    </dgm:pt>
    <dgm:pt modelId="{53CA6E90-A551-4DDE-BC19-E6023CDE3C81}" type="sibTrans" cxnId="{F2FEDAC9-5AFB-4250-B436-9F64E17F2086}">
      <dgm:prSet/>
      <dgm:spPr/>
      <dgm:t>
        <a:bodyPr/>
        <a:lstStyle/>
        <a:p>
          <a:endParaRPr lang="en-US"/>
        </a:p>
      </dgm:t>
    </dgm:pt>
    <dgm:pt modelId="{AB3EF903-E925-4AA2-9AC9-4919A2D746BC}">
      <dgm:prSet/>
      <dgm:spPr/>
      <dgm:t>
        <a:bodyPr/>
        <a:lstStyle/>
        <a:p>
          <a:r>
            <a:rPr lang="en-US" dirty="0"/>
            <a:t>Best practices</a:t>
          </a:r>
        </a:p>
      </dgm:t>
    </dgm:pt>
    <dgm:pt modelId="{FAFFF002-4348-4877-B139-6A57CD9CE9A4}" type="parTrans" cxnId="{415823CD-B313-4EC2-89FD-0633D0644294}">
      <dgm:prSet/>
      <dgm:spPr/>
      <dgm:t>
        <a:bodyPr/>
        <a:lstStyle/>
        <a:p>
          <a:endParaRPr lang="en-US"/>
        </a:p>
      </dgm:t>
    </dgm:pt>
    <dgm:pt modelId="{4DE68A5B-0413-4D1E-BB19-BCA442E80847}" type="sibTrans" cxnId="{415823CD-B313-4EC2-89FD-0633D0644294}">
      <dgm:prSet/>
      <dgm:spPr/>
      <dgm:t>
        <a:bodyPr/>
        <a:lstStyle/>
        <a:p>
          <a:endParaRPr lang="en-US"/>
        </a:p>
      </dgm:t>
    </dgm:pt>
    <dgm:pt modelId="{FA67CD53-A314-469C-910C-FCD8ABC2ABCE}">
      <dgm:prSet/>
      <dgm:spPr/>
      <dgm:t>
        <a:bodyPr/>
        <a:lstStyle/>
        <a:p>
          <a:r>
            <a:rPr lang="en-US" dirty="0"/>
            <a:t>Monolithic Architecture</a:t>
          </a:r>
        </a:p>
      </dgm:t>
    </dgm:pt>
    <dgm:pt modelId="{CD53B87A-5240-4168-9039-173ED014AF8F}" type="parTrans" cxnId="{1234ADCE-4D1A-4694-B729-ED3E93A2CDC8}">
      <dgm:prSet/>
      <dgm:spPr/>
      <dgm:t>
        <a:bodyPr/>
        <a:lstStyle/>
        <a:p>
          <a:endParaRPr lang="de-DE"/>
        </a:p>
      </dgm:t>
    </dgm:pt>
    <dgm:pt modelId="{7F1E62BC-473A-4F63-B9B1-BB11682AE575}" type="sibTrans" cxnId="{1234ADCE-4D1A-4694-B729-ED3E93A2CDC8}">
      <dgm:prSet/>
      <dgm:spPr/>
      <dgm:t>
        <a:bodyPr/>
        <a:lstStyle/>
        <a:p>
          <a:endParaRPr lang="de-DE"/>
        </a:p>
      </dgm:t>
    </dgm:pt>
    <dgm:pt modelId="{2B9C41B7-1142-489F-A513-7D0FF6C03EE9}" type="pres">
      <dgm:prSet presAssocID="{AAEC0FBD-90B0-4D41-92D4-F01909CCB506}" presName="linear" presStyleCnt="0">
        <dgm:presLayoutVars>
          <dgm:animLvl val="lvl"/>
          <dgm:resizeHandles val="exact"/>
        </dgm:presLayoutVars>
      </dgm:prSet>
      <dgm:spPr/>
    </dgm:pt>
    <dgm:pt modelId="{4E8DF128-950C-41CB-BDF8-B919563ECC6D}" type="pres">
      <dgm:prSet presAssocID="{A292FDD5-7527-43F3-8BFE-5D4958410CC5}" presName="parentText" presStyleLbl="node1" presStyleIdx="0" presStyleCnt="6">
        <dgm:presLayoutVars>
          <dgm:chMax val="0"/>
          <dgm:bulletEnabled val="1"/>
        </dgm:presLayoutVars>
      </dgm:prSet>
      <dgm:spPr/>
    </dgm:pt>
    <dgm:pt modelId="{F2CD37E2-E969-4E52-B37B-A6265A607BFB}" type="pres">
      <dgm:prSet presAssocID="{B8BB0A6F-57E7-40DC-9752-FDB6B50D0FFC}" presName="spacer" presStyleCnt="0"/>
      <dgm:spPr/>
    </dgm:pt>
    <dgm:pt modelId="{96337AD2-86BE-49A4-9AA3-EFD6CC2E16AF}" type="pres">
      <dgm:prSet presAssocID="{FA67CD53-A314-469C-910C-FCD8ABC2ABCE}" presName="parentText" presStyleLbl="node1" presStyleIdx="1" presStyleCnt="6">
        <dgm:presLayoutVars>
          <dgm:chMax val="0"/>
          <dgm:bulletEnabled val="1"/>
        </dgm:presLayoutVars>
      </dgm:prSet>
      <dgm:spPr/>
    </dgm:pt>
    <dgm:pt modelId="{A48A07DA-756C-4FAB-A3C3-6A3B10F32DEB}" type="pres">
      <dgm:prSet presAssocID="{7F1E62BC-473A-4F63-B9B1-BB11682AE575}" presName="spacer" presStyleCnt="0"/>
      <dgm:spPr/>
    </dgm:pt>
    <dgm:pt modelId="{FECCB008-FCC2-462F-8387-C1822AA20855}" type="pres">
      <dgm:prSet presAssocID="{2C21D8AA-7168-4C23-85E2-F9C1E0AD6F00}" presName="parentText" presStyleLbl="node1" presStyleIdx="2" presStyleCnt="6">
        <dgm:presLayoutVars>
          <dgm:chMax val="0"/>
          <dgm:bulletEnabled val="1"/>
        </dgm:presLayoutVars>
      </dgm:prSet>
      <dgm:spPr/>
    </dgm:pt>
    <dgm:pt modelId="{B63ED491-886C-4A7B-B645-BE6B66AF86FA}" type="pres">
      <dgm:prSet presAssocID="{9B8AED9A-5612-4055-94C7-2368E573666D}" presName="spacer" presStyleCnt="0"/>
      <dgm:spPr/>
    </dgm:pt>
    <dgm:pt modelId="{B1C9DC95-30D4-42F5-835D-D446FE4D43E9}" type="pres">
      <dgm:prSet presAssocID="{33CDFF6E-A5F0-4C1F-876E-C21D8B0B1A0A}" presName="parentText" presStyleLbl="node1" presStyleIdx="3" presStyleCnt="6">
        <dgm:presLayoutVars>
          <dgm:chMax val="0"/>
          <dgm:bulletEnabled val="1"/>
        </dgm:presLayoutVars>
      </dgm:prSet>
      <dgm:spPr/>
    </dgm:pt>
    <dgm:pt modelId="{B6A624CE-5F2D-4690-B9C8-E4BD1BF8334B}" type="pres">
      <dgm:prSet presAssocID="{7D4CCCF1-FD32-4FEA-8269-16EACF61B0C2}" presName="spacer" presStyleCnt="0"/>
      <dgm:spPr/>
    </dgm:pt>
    <dgm:pt modelId="{5C69E215-36C5-49BB-BB93-889711C64345}" type="pres">
      <dgm:prSet presAssocID="{6B8E021A-DD01-479C-8D31-2468784A4EBE}" presName="parentText" presStyleLbl="node1" presStyleIdx="4" presStyleCnt="6">
        <dgm:presLayoutVars>
          <dgm:chMax val="0"/>
          <dgm:bulletEnabled val="1"/>
        </dgm:presLayoutVars>
      </dgm:prSet>
      <dgm:spPr/>
    </dgm:pt>
    <dgm:pt modelId="{9B019D88-C9C1-48F5-B8C8-52044AC054EB}" type="pres">
      <dgm:prSet presAssocID="{53CA6E90-A551-4DDE-BC19-E6023CDE3C81}" presName="spacer" presStyleCnt="0"/>
      <dgm:spPr/>
    </dgm:pt>
    <dgm:pt modelId="{92470615-6173-4FA3-8777-907B22F0852A}" type="pres">
      <dgm:prSet presAssocID="{AB3EF903-E925-4AA2-9AC9-4919A2D746BC}" presName="parentText" presStyleLbl="node1" presStyleIdx="5" presStyleCnt="6">
        <dgm:presLayoutVars>
          <dgm:chMax val="0"/>
          <dgm:bulletEnabled val="1"/>
        </dgm:presLayoutVars>
      </dgm:prSet>
      <dgm:spPr/>
    </dgm:pt>
  </dgm:ptLst>
  <dgm:cxnLst>
    <dgm:cxn modelId="{A024CB00-36B6-47F5-A381-F5A335AD8C9F}" type="presOf" srcId="{33CDFF6E-A5F0-4C1F-876E-C21D8B0B1A0A}" destId="{B1C9DC95-30D4-42F5-835D-D446FE4D43E9}" srcOrd="0" destOrd="0" presId="urn:microsoft.com/office/officeart/2005/8/layout/vList2"/>
    <dgm:cxn modelId="{BD586E13-9201-40A1-9924-A97C71FBFC17}" srcId="{AAEC0FBD-90B0-4D41-92D4-F01909CCB506}" destId="{A292FDD5-7527-43F3-8BFE-5D4958410CC5}" srcOrd="0" destOrd="0" parTransId="{AB83B89E-0C58-4C4B-8549-95834BE4ABEC}" sibTransId="{B8BB0A6F-57E7-40DC-9752-FDB6B50D0FFC}"/>
    <dgm:cxn modelId="{9BFB282D-6D98-4662-9711-3BD52F45BBC7}" type="presOf" srcId="{A292FDD5-7527-43F3-8BFE-5D4958410CC5}" destId="{4E8DF128-950C-41CB-BDF8-B919563ECC6D}" srcOrd="0" destOrd="0" presId="urn:microsoft.com/office/officeart/2005/8/layout/vList2"/>
    <dgm:cxn modelId="{B7BF9F3D-F47B-4B8D-A7BE-1691C968CEB6}" srcId="{AAEC0FBD-90B0-4D41-92D4-F01909CCB506}" destId="{2C21D8AA-7168-4C23-85E2-F9C1E0AD6F00}" srcOrd="2" destOrd="0" parTransId="{C157D7EE-5DA4-43CA-8ECE-26A0F5BC5D06}" sibTransId="{9B8AED9A-5612-4055-94C7-2368E573666D}"/>
    <dgm:cxn modelId="{EEA9964D-7AEB-4323-8BC1-4C722EA2636F}" type="presOf" srcId="{6B8E021A-DD01-479C-8D31-2468784A4EBE}" destId="{5C69E215-36C5-49BB-BB93-889711C64345}" srcOrd="0" destOrd="0" presId="urn:microsoft.com/office/officeart/2005/8/layout/vList2"/>
    <dgm:cxn modelId="{E233D271-76EB-47D1-8977-BFE77B2BACAA}" srcId="{AAEC0FBD-90B0-4D41-92D4-F01909CCB506}" destId="{33CDFF6E-A5F0-4C1F-876E-C21D8B0B1A0A}" srcOrd="3" destOrd="0" parTransId="{D1FEC175-4606-44EE-80F6-6872D022CB52}" sibTransId="{7D4CCCF1-FD32-4FEA-8269-16EACF61B0C2}"/>
    <dgm:cxn modelId="{5A80918F-F7EE-4269-A131-52B145143624}" type="presOf" srcId="{AAEC0FBD-90B0-4D41-92D4-F01909CCB506}" destId="{2B9C41B7-1142-489F-A513-7D0FF6C03EE9}" srcOrd="0" destOrd="0" presId="urn:microsoft.com/office/officeart/2005/8/layout/vList2"/>
    <dgm:cxn modelId="{02EFDBAB-84AB-4C7E-9640-F22C1C24866C}" type="presOf" srcId="{AB3EF903-E925-4AA2-9AC9-4919A2D746BC}" destId="{92470615-6173-4FA3-8777-907B22F0852A}" srcOrd="0" destOrd="0" presId="urn:microsoft.com/office/officeart/2005/8/layout/vList2"/>
    <dgm:cxn modelId="{F2FEDAC9-5AFB-4250-B436-9F64E17F2086}" srcId="{AAEC0FBD-90B0-4D41-92D4-F01909CCB506}" destId="{6B8E021A-DD01-479C-8D31-2468784A4EBE}" srcOrd="4" destOrd="0" parTransId="{0633B9E1-E027-44DE-8AE6-4A116738A96C}" sibTransId="{53CA6E90-A551-4DDE-BC19-E6023CDE3C81}"/>
    <dgm:cxn modelId="{415823CD-B313-4EC2-89FD-0633D0644294}" srcId="{AAEC0FBD-90B0-4D41-92D4-F01909CCB506}" destId="{AB3EF903-E925-4AA2-9AC9-4919A2D746BC}" srcOrd="5" destOrd="0" parTransId="{FAFFF002-4348-4877-B139-6A57CD9CE9A4}" sibTransId="{4DE68A5B-0413-4D1E-BB19-BCA442E80847}"/>
    <dgm:cxn modelId="{1234ADCE-4D1A-4694-B729-ED3E93A2CDC8}" srcId="{AAEC0FBD-90B0-4D41-92D4-F01909CCB506}" destId="{FA67CD53-A314-469C-910C-FCD8ABC2ABCE}" srcOrd="1" destOrd="0" parTransId="{CD53B87A-5240-4168-9039-173ED014AF8F}" sibTransId="{7F1E62BC-473A-4F63-B9B1-BB11682AE575}"/>
    <dgm:cxn modelId="{D51566D1-D761-48F8-A510-77E091043D0D}" type="presOf" srcId="{FA67CD53-A314-469C-910C-FCD8ABC2ABCE}" destId="{96337AD2-86BE-49A4-9AA3-EFD6CC2E16AF}" srcOrd="0" destOrd="0" presId="urn:microsoft.com/office/officeart/2005/8/layout/vList2"/>
    <dgm:cxn modelId="{598F92EB-7B8D-46F3-90CA-EE174A8038F8}" type="presOf" srcId="{2C21D8AA-7168-4C23-85E2-F9C1E0AD6F00}" destId="{FECCB008-FCC2-462F-8387-C1822AA20855}" srcOrd="0" destOrd="0" presId="urn:microsoft.com/office/officeart/2005/8/layout/vList2"/>
    <dgm:cxn modelId="{54A8C386-95A6-4F60-A06E-406AC053A39A}" type="presParOf" srcId="{2B9C41B7-1142-489F-A513-7D0FF6C03EE9}" destId="{4E8DF128-950C-41CB-BDF8-B919563ECC6D}" srcOrd="0" destOrd="0" presId="urn:microsoft.com/office/officeart/2005/8/layout/vList2"/>
    <dgm:cxn modelId="{DC098932-25DB-4F7C-BA09-D13806DA8631}" type="presParOf" srcId="{2B9C41B7-1142-489F-A513-7D0FF6C03EE9}" destId="{F2CD37E2-E969-4E52-B37B-A6265A607BFB}" srcOrd="1" destOrd="0" presId="urn:microsoft.com/office/officeart/2005/8/layout/vList2"/>
    <dgm:cxn modelId="{E31624B1-81C3-4C29-B7DE-244895E808A6}" type="presParOf" srcId="{2B9C41B7-1142-489F-A513-7D0FF6C03EE9}" destId="{96337AD2-86BE-49A4-9AA3-EFD6CC2E16AF}" srcOrd="2" destOrd="0" presId="urn:microsoft.com/office/officeart/2005/8/layout/vList2"/>
    <dgm:cxn modelId="{EF4206BD-87B0-4808-8F27-527693B765F5}" type="presParOf" srcId="{2B9C41B7-1142-489F-A513-7D0FF6C03EE9}" destId="{A48A07DA-756C-4FAB-A3C3-6A3B10F32DEB}" srcOrd="3" destOrd="0" presId="urn:microsoft.com/office/officeart/2005/8/layout/vList2"/>
    <dgm:cxn modelId="{B52EA235-0218-4F42-8877-72EE4B1F09AD}" type="presParOf" srcId="{2B9C41B7-1142-489F-A513-7D0FF6C03EE9}" destId="{FECCB008-FCC2-462F-8387-C1822AA20855}" srcOrd="4" destOrd="0" presId="urn:microsoft.com/office/officeart/2005/8/layout/vList2"/>
    <dgm:cxn modelId="{259A834D-6B92-45EF-8C4B-F737D3A6628D}" type="presParOf" srcId="{2B9C41B7-1142-489F-A513-7D0FF6C03EE9}" destId="{B63ED491-886C-4A7B-B645-BE6B66AF86FA}" srcOrd="5" destOrd="0" presId="urn:microsoft.com/office/officeart/2005/8/layout/vList2"/>
    <dgm:cxn modelId="{FB719775-6517-4B01-B604-9928CBDB946C}" type="presParOf" srcId="{2B9C41B7-1142-489F-A513-7D0FF6C03EE9}" destId="{B1C9DC95-30D4-42F5-835D-D446FE4D43E9}" srcOrd="6" destOrd="0" presId="urn:microsoft.com/office/officeart/2005/8/layout/vList2"/>
    <dgm:cxn modelId="{1B916BE8-D5E9-4B4A-A77A-5D0927B2130B}" type="presParOf" srcId="{2B9C41B7-1142-489F-A513-7D0FF6C03EE9}" destId="{B6A624CE-5F2D-4690-B9C8-E4BD1BF8334B}" srcOrd="7" destOrd="0" presId="urn:microsoft.com/office/officeart/2005/8/layout/vList2"/>
    <dgm:cxn modelId="{5E996867-8C0B-4743-B9D0-1B3CE4CDB349}" type="presParOf" srcId="{2B9C41B7-1142-489F-A513-7D0FF6C03EE9}" destId="{5C69E215-36C5-49BB-BB93-889711C64345}" srcOrd="8" destOrd="0" presId="urn:microsoft.com/office/officeart/2005/8/layout/vList2"/>
    <dgm:cxn modelId="{6E331BFE-3D2D-4D95-8B5F-EB52E8935FCE}" type="presParOf" srcId="{2B9C41B7-1142-489F-A513-7D0FF6C03EE9}" destId="{9B019D88-C9C1-48F5-B8C8-52044AC054EB}" srcOrd="9" destOrd="0" presId="urn:microsoft.com/office/officeart/2005/8/layout/vList2"/>
    <dgm:cxn modelId="{1C43718F-41C5-4EAA-846C-F35552997DC8}" type="presParOf" srcId="{2B9C41B7-1142-489F-A513-7D0FF6C03EE9}" destId="{92470615-6173-4FA3-8777-907B22F0852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3DD3BD-A670-4165-970C-A67E9DEA0FF2}" type="doc">
      <dgm:prSet loTypeId="urn:microsoft.com/office/officeart/2008/layout/VerticalCurvedList" loCatId="list" qsTypeId="urn:microsoft.com/office/officeart/2005/8/quickstyle/simple1" qsCatId="simple" csTypeId="urn:microsoft.com/office/officeart/2005/8/colors/accent1_2" csCatId="accent1" phldr="1"/>
      <dgm:spPr/>
    </dgm:pt>
    <dgm:pt modelId="{CC2B3214-2D02-44A7-93C8-7B0113DC2D2E}">
      <dgm:prSet phldrT="[Text]"/>
      <dgm:spPr/>
      <dgm:t>
        <a:bodyPr/>
        <a:lstStyle/>
        <a:p>
          <a:r>
            <a:rPr lang="de-DE" b="1" i="0" dirty="0" err="1"/>
            <a:t>Complexity</a:t>
          </a:r>
          <a:endParaRPr lang="de-DE" dirty="0"/>
        </a:p>
      </dgm:t>
    </dgm:pt>
    <dgm:pt modelId="{154A0671-67F4-4F0E-8C80-B977BDCEFFF0}" type="parTrans" cxnId="{FD578E63-B845-48C5-B400-CAB25B2E153A}">
      <dgm:prSet/>
      <dgm:spPr/>
      <dgm:t>
        <a:bodyPr/>
        <a:lstStyle/>
        <a:p>
          <a:endParaRPr lang="de-DE"/>
        </a:p>
      </dgm:t>
    </dgm:pt>
    <dgm:pt modelId="{AEBA33E4-8A0D-4289-B4B9-5A8C7756DF38}" type="sibTrans" cxnId="{FD578E63-B845-48C5-B400-CAB25B2E153A}">
      <dgm:prSet/>
      <dgm:spPr/>
      <dgm:t>
        <a:bodyPr/>
        <a:lstStyle/>
        <a:p>
          <a:endParaRPr lang="de-DE"/>
        </a:p>
      </dgm:t>
    </dgm:pt>
    <dgm:pt modelId="{81B44F2E-77A6-4619-B344-120770956877}">
      <dgm:prSet phldrT="[Text]"/>
      <dgm:spPr/>
      <dgm:t>
        <a:bodyPr/>
        <a:lstStyle/>
        <a:p>
          <a:r>
            <a:rPr lang="de-DE" b="1" i="0" dirty="0"/>
            <a:t>Development and </a:t>
          </a:r>
          <a:r>
            <a:rPr lang="de-DE" b="1" i="0" dirty="0" err="1"/>
            <a:t>testing</a:t>
          </a:r>
          <a:endParaRPr lang="de-DE" dirty="0"/>
        </a:p>
      </dgm:t>
    </dgm:pt>
    <dgm:pt modelId="{591D8062-BE57-4EFD-B6FB-1DF8FE3F32DE}" type="parTrans" cxnId="{5CE368B5-F660-4A74-A652-7DF02283EC88}">
      <dgm:prSet/>
      <dgm:spPr/>
      <dgm:t>
        <a:bodyPr/>
        <a:lstStyle/>
        <a:p>
          <a:endParaRPr lang="de-DE"/>
        </a:p>
      </dgm:t>
    </dgm:pt>
    <dgm:pt modelId="{EBE1DD2F-2CC7-4BAB-B763-EC16236A1BBC}" type="sibTrans" cxnId="{5CE368B5-F660-4A74-A652-7DF02283EC88}">
      <dgm:prSet/>
      <dgm:spPr/>
      <dgm:t>
        <a:bodyPr/>
        <a:lstStyle/>
        <a:p>
          <a:endParaRPr lang="de-DE"/>
        </a:p>
      </dgm:t>
    </dgm:pt>
    <dgm:pt modelId="{FB965206-7F29-4956-987D-2646563C9E0A}">
      <dgm:prSet phldrT="[Text]"/>
      <dgm:spPr/>
      <dgm:t>
        <a:bodyPr/>
        <a:lstStyle/>
        <a:p>
          <a:r>
            <a:rPr lang="de-DE" b="1" i="0" dirty="0"/>
            <a:t>Network </a:t>
          </a:r>
          <a:r>
            <a:rPr lang="de-DE" b="1" i="0" dirty="0" err="1"/>
            <a:t>congestion</a:t>
          </a:r>
          <a:r>
            <a:rPr lang="de-DE" b="1" i="0" dirty="0"/>
            <a:t> and </a:t>
          </a:r>
          <a:r>
            <a:rPr lang="de-DE" b="1" i="0" dirty="0" err="1"/>
            <a:t>latency</a:t>
          </a:r>
          <a:endParaRPr lang="de-DE" dirty="0"/>
        </a:p>
      </dgm:t>
    </dgm:pt>
    <dgm:pt modelId="{04B56F3E-367D-4632-9E1B-F212E78C34CC}" type="parTrans" cxnId="{EF29AA74-B877-4D98-9B8A-F826EA7E9DF0}">
      <dgm:prSet/>
      <dgm:spPr/>
      <dgm:t>
        <a:bodyPr/>
        <a:lstStyle/>
        <a:p>
          <a:endParaRPr lang="de-DE"/>
        </a:p>
      </dgm:t>
    </dgm:pt>
    <dgm:pt modelId="{2F3153B6-6AC1-448C-A530-2BC73BA4A7E0}" type="sibTrans" cxnId="{EF29AA74-B877-4D98-9B8A-F826EA7E9DF0}">
      <dgm:prSet/>
      <dgm:spPr/>
      <dgm:t>
        <a:bodyPr/>
        <a:lstStyle/>
        <a:p>
          <a:endParaRPr lang="de-DE"/>
        </a:p>
      </dgm:t>
    </dgm:pt>
    <dgm:pt modelId="{9930AEF9-7C5C-4726-B23D-A6EFF15A9AC0}">
      <dgm:prSet phldrT="[Text]"/>
      <dgm:spPr/>
      <dgm:t>
        <a:bodyPr/>
        <a:lstStyle/>
        <a:p>
          <a:r>
            <a:rPr lang="de-DE" b="1" i="0" dirty="0"/>
            <a:t>Data </a:t>
          </a:r>
          <a:r>
            <a:rPr lang="de-DE" b="1" i="0" dirty="0" err="1"/>
            <a:t>consistency</a:t>
          </a:r>
          <a:endParaRPr lang="de-DE" dirty="0"/>
        </a:p>
      </dgm:t>
    </dgm:pt>
    <dgm:pt modelId="{12BA2948-814C-4BDA-A042-10674F61BD1A}" type="parTrans" cxnId="{84414944-940F-4AB7-AD7F-353B6E1EC8EB}">
      <dgm:prSet/>
      <dgm:spPr/>
      <dgm:t>
        <a:bodyPr/>
        <a:lstStyle/>
        <a:p>
          <a:endParaRPr lang="de-DE"/>
        </a:p>
      </dgm:t>
    </dgm:pt>
    <dgm:pt modelId="{6FA2C527-97B5-4685-B5CE-18B383984942}" type="sibTrans" cxnId="{84414944-940F-4AB7-AD7F-353B6E1EC8EB}">
      <dgm:prSet/>
      <dgm:spPr/>
      <dgm:t>
        <a:bodyPr/>
        <a:lstStyle/>
        <a:p>
          <a:endParaRPr lang="de-DE"/>
        </a:p>
      </dgm:t>
    </dgm:pt>
    <dgm:pt modelId="{C12C11C1-83CB-440A-B0D7-6E8B6B5792A3}">
      <dgm:prSet phldrT="[Text]"/>
      <dgm:spPr/>
      <dgm:t>
        <a:bodyPr/>
        <a:lstStyle/>
        <a:p>
          <a:r>
            <a:rPr lang="de-DE" b="1" i="0" dirty="0"/>
            <a:t>Management</a:t>
          </a:r>
          <a:endParaRPr lang="de-DE" dirty="0"/>
        </a:p>
      </dgm:t>
    </dgm:pt>
    <dgm:pt modelId="{E725DDF0-4C89-4D17-A8D7-A2FE0C635DB0}" type="parTrans" cxnId="{581164A6-5C53-4591-8A49-CAAFEF5D6DE8}">
      <dgm:prSet/>
      <dgm:spPr/>
      <dgm:t>
        <a:bodyPr/>
        <a:lstStyle/>
        <a:p>
          <a:endParaRPr lang="de-DE"/>
        </a:p>
      </dgm:t>
    </dgm:pt>
    <dgm:pt modelId="{0D7AA0A9-DBA2-4FA2-B0E1-EE56A6E0AD27}" type="sibTrans" cxnId="{581164A6-5C53-4591-8A49-CAAFEF5D6DE8}">
      <dgm:prSet/>
      <dgm:spPr/>
      <dgm:t>
        <a:bodyPr/>
        <a:lstStyle/>
        <a:p>
          <a:endParaRPr lang="de-DE"/>
        </a:p>
      </dgm:t>
    </dgm:pt>
    <dgm:pt modelId="{ABE962E4-FCC4-4E6D-A0A8-C8567F4ADF88}">
      <dgm:prSet phldrT="[Text]"/>
      <dgm:spPr/>
      <dgm:t>
        <a:bodyPr/>
        <a:lstStyle/>
        <a:p>
          <a:r>
            <a:rPr lang="de-DE" b="1" i="0" dirty="0"/>
            <a:t>Monitoring</a:t>
          </a:r>
          <a:endParaRPr lang="de-DE" dirty="0"/>
        </a:p>
      </dgm:t>
    </dgm:pt>
    <dgm:pt modelId="{61BDE53E-3D43-4291-BDDF-852B3DA3EC1D}" type="parTrans" cxnId="{53A33336-79A0-4810-B19A-DB59C1348E1F}">
      <dgm:prSet/>
      <dgm:spPr/>
      <dgm:t>
        <a:bodyPr/>
        <a:lstStyle/>
        <a:p>
          <a:endParaRPr lang="de-DE"/>
        </a:p>
      </dgm:t>
    </dgm:pt>
    <dgm:pt modelId="{3811C833-A1B7-404C-9A50-099D9A9DB7BE}" type="sibTrans" cxnId="{53A33336-79A0-4810-B19A-DB59C1348E1F}">
      <dgm:prSet/>
      <dgm:spPr/>
      <dgm:t>
        <a:bodyPr/>
        <a:lstStyle/>
        <a:p>
          <a:endParaRPr lang="de-DE"/>
        </a:p>
      </dgm:t>
    </dgm:pt>
    <dgm:pt modelId="{8B9ED0DE-9102-45C1-97F5-6067095ECBE5}" type="pres">
      <dgm:prSet presAssocID="{0B3DD3BD-A670-4165-970C-A67E9DEA0FF2}" presName="Name0" presStyleCnt="0">
        <dgm:presLayoutVars>
          <dgm:chMax val="7"/>
          <dgm:chPref val="7"/>
          <dgm:dir/>
        </dgm:presLayoutVars>
      </dgm:prSet>
      <dgm:spPr/>
    </dgm:pt>
    <dgm:pt modelId="{2F6C8709-BBBF-4D16-8EB8-0F8D1692029D}" type="pres">
      <dgm:prSet presAssocID="{0B3DD3BD-A670-4165-970C-A67E9DEA0FF2}" presName="Name1" presStyleCnt="0"/>
      <dgm:spPr/>
    </dgm:pt>
    <dgm:pt modelId="{F8049BA6-C14E-4C03-849F-F10F5F3B811E}" type="pres">
      <dgm:prSet presAssocID="{0B3DD3BD-A670-4165-970C-A67E9DEA0FF2}" presName="cycle" presStyleCnt="0"/>
      <dgm:spPr/>
    </dgm:pt>
    <dgm:pt modelId="{61C7C2E4-7F85-4102-8610-5D8D3618656B}" type="pres">
      <dgm:prSet presAssocID="{0B3DD3BD-A670-4165-970C-A67E9DEA0FF2}" presName="srcNode" presStyleLbl="node1" presStyleIdx="0" presStyleCnt="6"/>
      <dgm:spPr/>
    </dgm:pt>
    <dgm:pt modelId="{D9556836-8002-4730-BBD3-FBC0000093A3}" type="pres">
      <dgm:prSet presAssocID="{0B3DD3BD-A670-4165-970C-A67E9DEA0FF2}" presName="conn" presStyleLbl="parChTrans1D2" presStyleIdx="0" presStyleCnt="1"/>
      <dgm:spPr/>
    </dgm:pt>
    <dgm:pt modelId="{3C841D8F-35BE-45A1-85B9-0383B5B5D936}" type="pres">
      <dgm:prSet presAssocID="{0B3DD3BD-A670-4165-970C-A67E9DEA0FF2}" presName="extraNode" presStyleLbl="node1" presStyleIdx="0" presStyleCnt="6"/>
      <dgm:spPr/>
    </dgm:pt>
    <dgm:pt modelId="{5EE847D2-581D-4250-98CB-73610D95D78E}" type="pres">
      <dgm:prSet presAssocID="{0B3DD3BD-A670-4165-970C-A67E9DEA0FF2}" presName="dstNode" presStyleLbl="node1" presStyleIdx="0" presStyleCnt="6"/>
      <dgm:spPr/>
    </dgm:pt>
    <dgm:pt modelId="{8800B88D-90A0-4C4D-AED9-AF1F473C7F28}" type="pres">
      <dgm:prSet presAssocID="{CC2B3214-2D02-44A7-93C8-7B0113DC2D2E}" presName="text_1" presStyleLbl="node1" presStyleIdx="0" presStyleCnt="6">
        <dgm:presLayoutVars>
          <dgm:bulletEnabled val="1"/>
        </dgm:presLayoutVars>
      </dgm:prSet>
      <dgm:spPr/>
    </dgm:pt>
    <dgm:pt modelId="{C439B207-369D-4CF6-9594-17F41E279AB2}" type="pres">
      <dgm:prSet presAssocID="{CC2B3214-2D02-44A7-93C8-7B0113DC2D2E}" presName="accent_1" presStyleCnt="0"/>
      <dgm:spPr/>
    </dgm:pt>
    <dgm:pt modelId="{34F97A9A-5F5E-43B3-8012-DE3629FDCF05}" type="pres">
      <dgm:prSet presAssocID="{CC2B3214-2D02-44A7-93C8-7B0113DC2D2E}" presName="accentRepeatNode" presStyleLbl="solidFgAcc1" presStyleIdx="0" presStyleCnt="6"/>
      <dgm:spPr/>
    </dgm:pt>
    <dgm:pt modelId="{C2087950-0A58-4537-80E5-F33E9E41B93E}" type="pres">
      <dgm:prSet presAssocID="{81B44F2E-77A6-4619-B344-120770956877}" presName="text_2" presStyleLbl="node1" presStyleIdx="1" presStyleCnt="6">
        <dgm:presLayoutVars>
          <dgm:bulletEnabled val="1"/>
        </dgm:presLayoutVars>
      </dgm:prSet>
      <dgm:spPr/>
    </dgm:pt>
    <dgm:pt modelId="{1C7A5EF5-3E2C-45FC-B1F7-81555AE94FA4}" type="pres">
      <dgm:prSet presAssocID="{81B44F2E-77A6-4619-B344-120770956877}" presName="accent_2" presStyleCnt="0"/>
      <dgm:spPr/>
    </dgm:pt>
    <dgm:pt modelId="{3B31A4FE-3B3E-47DE-815E-3F65E7B0EBBB}" type="pres">
      <dgm:prSet presAssocID="{81B44F2E-77A6-4619-B344-120770956877}" presName="accentRepeatNode" presStyleLbl="solidFgAcc1" presStyleIdx="1" presStyleCnt="6"/>
      <dgm:spPr/>
    </dgm:pt>
    <dgm:pt modelId="{EF6EA289-021E-4CE0-96F6-A1F49CA91B32}" type="pres">
      <dgm:prSet presAssocID="{FB965206-7F29-4956-987D-2646563C9E0A}" presName="text_3" presStyleLbl="node1" presStyleIdx="2" presStyleCnt="6">
        <dgm:presLayoutVars>
          <dgm:bulletEnabled val="1"/>
        </dgm:presLayoutVars>
      </dgm:prSet>
      <dgm:spPr/>
    </dgm:pt>
    <dgm:pt modelId="{E399A57D-9663-492C-A7E6-C7E90D3774DF}" type="pres">
      <dgm:prSet presAssocID="{FB965206-7F29-4956-987D-2646563C9E0A}" presName="accent_3" presStyleCnt="0"/>
      <dgm:spPr/>
    </dgm:pt>
    <dgm:pt modelId="{C77EC05B-2322-42D2-98A4-3678436DCB9D}" type="pres">
      <dgm:prSet presAssocID="{FB965206-7F29-4956-987D-2646563C9E0A}" presName="accentRepeatNode" presStyleLbl="solidFgAcc1" presStyleIdx="2" presStyleCnt="6"/>
      <dgm:spPr/>
    </dgm:pt>
    <dgm:pt modelId="{5FCCD3EE-C884-47E8-A191-FDB3CA5E378E}" type="pres">
      <dgm:prSet presAssocID="{9930AEF9-7C5C-4726-B23D-A6EFF15A9AC0}" presName="text_4" presStyleLbl="node1" presStyleIdx="3" presStyleCnt="6">
        <dgm:presLayoutVars>
          <dgm:bulletEnabled val="1"/>
        </dgm:presLayoutVars>
      </dgm:prSet>
      <dgm:spPr/>
    </dgm:pt>
    <dgm:pt modelId="{47D5CBB4-F6F2-4509-95D7-FA84EEF69909}" type="pres">
      <dgm:prSet presAssocID="{9930AEF9-7C5C-4726-B23D-A6EFF15A9AC0}" presName="accent_4" presStyleCnt="0"/>
      <dgm:spPr/>
    </dgm:pt>
    <dgm:pt modelId="{6DFA7773-320F-4CB7-90D1-993412BEC12D}" type="pres">
      <dgm:prSet presAssocID="{9930AEF9-7C5C-4726-B23D-A6EFF15A9AC0}" presName="accentRepeatNode" presStyleLbl="solidFgAcc1" presStyleIdx="3" presStyleCnt="6"/>
      <dgm:spPr/>
    </dgm:pt>
    <dgm:pt modelId="{AB05738E-B7E8-41DB-95A8-6C480B31FA74}" type="pres">
      <dgm:prSet presAssocID="{C12C11C1-83CB-440A-B0D7-6E8B6B5792A3}" presName="text_5" presStyleLbl="node1" presStyleIdx="4" presStyleCnt="6">
        <dgm:presLayoutVars>
          <dgm:bulletEnabled val="1"/>
        </dgm:presLayoutVars>
      </dgm:prSet>
      <dgm:spPr/>
    </dgm:pt>
    <dgm:pt modelId="{238E2AF4-6687-4277-970F-5317C85B78B7}" type="pres">
      <dgm:prSet presAssocID="{C12C11C1-83CB-440A-B0D7-6E8B6B5792A3}" presName="accent_5" presStyleCnt="0"/>
      <dgm:spPr/>
    </dgm:pt>
    <dgm:pt modelId="{FD88E87C-9AB2-4C6D-8CC5-1B19FFABD321}" type="pres">
      <dgm:prSet presAssocID="{C12C11C1-83CB-440A-B0D7-6E8B6B5792A3}" presName="accentRepeatNode" presStyleLbl="solidFgAcc1" presStyleIdx="4" presStyleCnt="6"/>
      <dgm:spPr/>
    </dgm:pt>
    <dgm:pt modelId="{C8AF0341-7D3B-4661-9B61-E43BD3007C98}" type="pres">
      <dgm:prSet presAssocID="{ABE962E4-FCC4-4E6D-A0A8-C8567F4ADF88}" presName="text_6" presStyleLbl="node1" presStyleIdx="5" presStyleCnt="6">
        <dgm:presLayoutVars>
          <dgm:bulletEnabled val="1"/>
        </dgm:presLayoutVars>
      </dgm:prSet>
      <dgm:spPr/>
    </dgm:pt>
    <dgm:pt modelId="{2C7CEBCC-F926-448C-9FA6-3AE6BBB1091A}" type="pres">
      <dgm:prSet presAssocID="{ABE962E4-FCC4-4E6D-A0A8-C8567F4ADF88}" presName="accent_6" presStyleCnt="0"/>
      <dgm:spPr/>
    </dgm:pt>
    <dgm:pt modelId="{6282AB27-A3D3-4ADC-B45E-F5C0ED39932B}" type="pres">
      <dgm:prSet presAssocID="{ABE962E4-FCC4-4E6D-A0A8-C8567F4ADF88}" presName="accentRepeatNode" presStyleLbl="solidFgAcc1" presStyleIdx="5" presStyleCnt="6"/>
      <dgm:spPr/>
    </dgm:pt>
  </dgm:ptLst>
  <dgm:cxnLst>
    <dgm:cxn modelId="{281F3307-0609-4AF1-BDFF-E20E94C4FE9D}" type="presOf" srcId="{81B44F2E-77A6-4619-B344-120770956877}" destId="{C2087950-0A58-4537-80E5-F33E9E41B93E}" srcOrd="0" destOrd="0" presId="urn:microsoft.com/office/officeart/2008/layout/VerticalCurvedList"/>
    <dgm:cxn modelId="{5715FA1E-9CD1-435C-8E76-9B3DC931429F}" type="presOf" srcId="{AEBA33E4-8A0D-4289-B4B9-5A8C7756DF38}" destId="{D9556836-8002-4730-BBD3-FBC0000093A3}" srcOrd="0" destOrd="0" presId="urn:microsoft.com/office/officeart/2008/layout/VerticalCurvedList"/>
    <dgm:cxn modelId="{72B04D25-1028-4CF0-893E-A7324C3AA3C1}" type="presOf" srcId="{C12C11C1-83CB-440A-B0D7-6E8B6B5792A3}" destId="{AB05738E-B7E8-41DB-95A8-6C480B31FA74}" srcOrd="0" destOrd="0" presId="urn:microsoft.com/office/officeart/2008/layout/VerticalCurvedList"/>
    <dgm:cxn modelId="{53A33336-79A0-4810-B19A-DB59C1348E1F}" srcId="{0B3DD3BD-A670-4165-970C-A67E9DEA0FF2}" destId="{ABE962E4-FCC4-4E6D-A0A8-C8567F4ADF88}" srcOrd="5" destOrd="0" parTransId="{61BDE53E-3D43-4291-BDDF-852B3DA3EC1D}" sibTransId="{3811C833-A1B7-404C-9A50-099D9A9DB7BE}"/>
    <dgm:cxn modelId="{FD578E63-B845-48C5-B400-CAB25B2E153A}" srcId="{0B3DD3BD-A670-4165-970C-A67E9DEA0FF2}" destId="{CC2B3214-2D02-44A7-93C8-7B0113DC2D2E}" srcOrd="0" destOrd="0" parTransId="{154A0671-67F4-4F0E-8C80-B977BDCEFFF0}" sibTransId="{AEBA33E4-8A0D-4289-B4B9-5A8C7756DF38}"/>
    <dgm:cxn modelId="{84414944-940F-4AB7-AD7F-353B6E1EC8EB}" srcId="{0B3DD3BD-A670-4165-970C-A67E9DEA0FF2}" destId="{9930AEF9-7C5C-4726-B23D-A6EFF15A9AC0}" srcOrd="3" destOrd="0" parTransId="{12BA2948-814C-4BDA-A042-10674F61BD1A}" sibTransId="{6FA2C527-97B5-4685-B5CE-18B383984942}"/>
    <dgm:cxn modelId="{8A5C964A-A7F5-4B68-A274-6A26CDB4C1DC}" type="presOf" srcId="{FB965206-7F29-4956-987D-2646563C9E0A}" destId="{EF6EA289-021E-4CE0-96F6-A1F49CA91B32}" srcOrd="0" destOrd="0" presId="urn:microsoft.com/office/officeart/2008/layout/VerticalCurvedList"/>
    <dgm:cxn modelId="{EF29AA74-B877-4D98-9B8A-F826EA7E9DF0}" srcId="{0B3DD3BD-A670-4165-970C-A67E9DEA0FF2}" destId="{FB965206-7F29-4956-987D-2646563C9E0A}" srcOrd="2" destOrd="0" parTransId="{04B56F3E-367D-4632-9E1B-F212E78C34CC}" sibTransId="{2F3153B6-6AC1-448C-A530-2BC73BA4A7E0}"/>
    <dgm:cxn modelId="{07CC3F7C-8087-4705-B94F-AAFA0D70018A}" type="presOf" srcId="{9930AEF9-7C5C-4726-B23D-A6EFF15A9AC0}" destId="{5FCCD3EE-C884-47E8-A191-FDB3CA5E378E}" srcOrd="0" destOrd="0" presId="urn:microsoft.com/office/officeart/2008/layout/VerticalCurvedList"/>
    <dgm:cxn modelId="{19DB8C94-F11A-423C-93F7-C0F0C61972F1}" type="presOf" srcId="{CC2B3214-2D02-44A7-93C8-7B0113DC2D2E}" destId="{8800B88D-90A0-4C4D-AED9-AF1F473C7F28}" srcOrd="0" destOrd="0" presId="urn:microsoft.com/office/officeart/2008/layout/VerticalCurvedList"/>
    <dgm:cxn modelId="{9C4FC8A5-77AE-417D-B041-12F01B23F28F}" type="presOf" srcId="{0B3DD3BD-A670-4165-970C-A67E9DEA0FF2}" destId="{8B9ED0DE-9102-45C1-97F5-6067095ECBE5}" srcOrd="0" destOrd="0" presId="urn:microsoft.com/office/officeart/2008/layout/VerticalCurvedList"/>
    <dgm:cxn modelId="{581164A6-5C53-4591-8A49-CAAFEF5D6DE8}" srcId="{0B3DD3BD-A670-4165-970C-A67E9DEA0FF2}" destId="{C12C11C1-83CB-440A-B0D7-6E8B6B5792A3}" srcOrd="4" destOrd="0" parTransId="{E725DDF0-4C89-4D17-A8D7-A2FE0C635DB0}" sibTransId="{0D7AA0A9-DBA2-4FA2-B0E1-EE56A6E0AD27}"/>
    <dgm:cxn modelId="{5CE368B5-F660-4A74-A652-7DF02283EC88}" srcId="{0B3DD3BD-A670-4165-970C-A67E9DEA0FF2}" destId="{81B44F2E-77A6-4619-B344-120770956877}" srcOrd="1" destOrd="0" parTransId="{591D8062-BE57-4EFD-B6FB-1DF8FE3F32DE}" sibTransId="{EBE1DD2F-2CC7-4BAB-B763-EC16236A1BBC}"/>
    <dgm:cxn modelId="{A32502E6-AF8B-49E6-B29B-747213679943}" type="presOf" srcId="{ABE962E4-FCC4-4E6D-A0A8-C8567F4ADF88}" destId="{C8AF0341-7D3B-4661-9B61-E43BD3007C98}" srcOrd="0" destOrd="0" presId="urn:microsoft.com/office/officeart/2008/layout/VerticalCurvedList"/>
    <dgm:cxn modelId="{22F675B2-27D2-4139-ACD1-76829C12720A}" type="presParOf" srcId="{8B9ED0DE-9102-45C1-97F5-6067095ECBE5}" destId="{2F6C8709-BBBF-4D16-8EB8-0F8D1692029D}" srcOrd="0" destOrd="0" presId="urn:microsoft.com/office/officeart/2008/layout/VerticalCurvedList"/>
    <dgm:cxn modelId="{13562DF5-FC9C-49D2-84D6-FE0A63AD7E35}" type="presParOf" srcId="{2F6C8709-BBBF-4D16-8EB8-0F8D1692029D}" destId="{F8049BA6-C14E-4C03-849F-F10F5F3B811E}" srcOrd="0" destOrd="0" presId="urn:microsoft.com/office/officeart/2008/layout/VerticalCurvedList"/>
    <dgm:cxn modelId="{BDADD297-4BD4-4689-A942-F1F1820F9BA0}" type="presParOf" srcId="{F8049BA6-C14E-4C03-849F-F10F5F3B811E}" destId="{61C7C2E4-7F85-4102-8610-5D8D3618656B}" srcOrd="0" destOrd="0" presId="urn:microsoft.com/office/officeart/2008/layout/VerticalCurvedList"/>
    <dgm:cxn modelId="{D2F83F42-2178-4640-8138-326E607CA182}" type="presParOf" srcId="{F8049BA6-C14E-4C03-849F-F10F5F3B811E}" destId="{D9556836-8002-4730-BBD3-FBC0000093A3}" srcOrd="1" destOrd="0" presId="urn:microsoft.com/office/officeart/2008/layout/VerticalCurvedList"/>
    <dgm:cxn modelId="{9390A447-1698-4AF0-B9D7-C68F359B6A1B}" type="presParOf" srcId="{F8049BA6-C14E-4C03-849F-F10F5F3B811E}" destId="{3C841D8F-35BE-45A1-85B9-0383B5B5D936}" srcOrd="2" destOrd="0" presId="urn:microsoft.com/office/officeart/2008/layout/VerticalCurvedList"/>
    <dgm:cxn modelId="{3610E704-48A5-4AA6-B1FC-42C5B7ABAB68}" type="presParOf" srcId="{F8049BA6-C14E-4C03-849F-F10F5F3B811E}" destId="{5EE847D2-581D-4250-98CB-73610D95D78E}" srcOrd="3" destOrd="0" presId="urn:microsoft.com/office/officeart/2008/layout/VerticalCurvedList"/>
    <dgm:cxn modelId="{BFC74E1E-9A2C-4C69-B3B0-B81C2EEBC29E}" type="presParOf" srcId="{2F6C8709-BBBF-4D16-8EB8-0F8D1692029D}" destId="{8800B88D-90A0-4C4D-AED9-AF1F473C7F28}" srcOrd="1" destOrd="0" presId="urn:microsoft.com/office/officeart/2008/layout/VerticalCurvedList"/>
    <dgm:cxn modelId="{B417818C-8F23-43D6-B0C5-6847D94E78B0}" type="presParOf" srcId="{2F6C8709-BBBF-4D16-8EB8-0F8D1692029D}" destId="{C439B207-369D-4CF6-9594-17F41E279AB2}" srcOrd="2" destOrd="0" presId="urn:microsoft.com/office/officeart/2008/layout/VerticalCurvedList"/>
    <dgm:cxn modelId="{E9CAD93C-4DBD-440D-A90F-5C49ABE6F7A3}" type="presParOf" srcId="{C439B207-369D-4CF6-9594-17F41E279AB2}" destId="{34F97A9A-5F5E-43B3-8012-DE3629FDCF05}" srcOrd="0" destOrd="0" presId="urn:microsoft.com/office/officeart/2008/layout/VerticalCurvedList"/>
    <dgm:cxn modelId="{34E0D5CC-CB31-4B29-8D45-5F2AE1DFDDEB}" type="presParOf" srcId="{2F6C8709-BBBF-4D16-8EB8-0F8D1692029D}" destId="{C2087950-0A58-4537-80E5-F33E9E41B93E}" srcOrd="3" destOrd="0" presId="urn:microsoft.com/office/officeart/2008/layout/VerticalCurvedList"/>
    <dgm:cxn modelId="{741A251B-837F-4D72-9462-01F03BB91CE0}" type="presParOf" srcId="{2F6C8709-BBBF-4D16-8EB8-0F8D1692029D}" destId="{1C7A5EF5-3E2C-45FC-B1F7-81555AE94FA4}" srcOrd="4" destOrd="0" presId="urn:microsoft.com/office/officeart/2008/layout/VerticalCurvedList"/>
    <dgm:cxn modelId="{7EEE6041-B173-465F-B605-1A6D8237657D}" type="presParOf" srcId="{1C7A5EF5-3E2C-45FC-B1F7-81555AE94FA4}" destId="{3B31A4FE-3B3E-47DE-815E-3F65E7B0EBBB}" srcOrd="0" destOrd="0" presId="urn:microsoft.com/office/officeart/2008/layout/VerticalCurvedList"/>
    <dgm:cxn modelId="{09E9352D-E2CC-461B-9B1C-5D3956C4CE3E}" type="presParOf" srcId="{2F6C8709-BBBF-4D16-8EB8-0F8D1692029D}" destId="{EF6EA289-021E-4CE0-96F6-A1F49CA91B32}" srcOrd="5" destOrd="0" presId="urn:microsoft.com/office/officeart/2008/layout/VerticalCurvedList"/>
    <dgm:cxn modelId="{DF0E287E-6961-4764-9FBA-E60FB36CA672}" type="presParOf" srcId="{2F6C8709-BBBF-4D16-8EB8-0F8D1692029D}" destId="{E399A57D-9663-492C-A7E6-C7E90D3774DF}" srcOrd="6" destOrd="0" presId="urn:microsoft.com/office/officeart/2008/layout/VerticalCurvedList"/>
    <dgm:cxn modelId="{264BCD97-1895-4FC0-AB47-919CD10FF469}" type="presParOf" srcId="{E399A57D-9663-492C-A7E6-C7E90D3774DF}" destId="{C77EC05B-2322-42D2-98A4-3678436DCB9D}" srcOrd="0" destOrd="0" presId="urn:microsoft.com/office/officeart/2008/layout/VerticalCurvedList"/>
    <dgm:cxn modelId="{27ECEA92-D5FA-4BEF-B700-E42E38333EA6}" type="presParOf" srcId="{2F6C8709-BBBF-4D16-8EB8-0F8D1692029D}" destId="{5FCCD3EE-C884-47E8-A191-FDB3CA5E378E}" srcOrd="7" destOrd="0" presId="urn:microsoft.com/office/officeart/2008/layout/VerticalCurvedList"/>
    <dgm:cxn modelId="{8E9910B6-B17B-4D19-AA1A-5FC8E7A6B8B6}" type="presParOf" srcId="{2F6C8709-BBBF-4D16-8EB8-0F8D1692029D}" destId="{47D5CBB4-F6F2-4509-95D7-FA84EEF69909}" srcOrd="8" destOrd="0" presId="urn:microsoft.com/office/officeart/2008/layout/VerticalCurvedList"/>
    <dgm:cxn modelId="{E186ED9F-70A8-4692-9C8D-1D9ADEF723D2}" type="presParOf" srcId="{47D5CBB4-F6F2-4509-95D7-FA84EEF69909}" destId="{6DFA7773-320F-4CB7-90D1-993412BEC12D}" srcOrd="0" destOrd="0" presId="urn:microsoft.com/office/officeart/2008/layout/VerticalCurvedList"/>
    <dgm:cxn modelId="{01D54ECE-B06F-4E38-AC55-CF11B4C77604}" type="presParOf" srcId="{2F6C8709-BBBF-4D16-8EB8-0F8D1692029D}" destId="{AB05738E-B7E8-41DB-95A8-6C480B31FA74}" srcOrd="9" destOrd="0" presId="urn:microsoft.com/office/officeart/2008/layout/VerticalCurvedList"/>
    <dgm:cxn modelId="{2FED5EE2-0732-4FB5-913D-E99153549B2D}" type="presParOf" srcId="{2F6C8709-BBBF-4D16-8EB8-0F8D1692029D}" destId="{238E2AF4-6687-4277-970F-5317C85B78B7}" srcOrd="10" destOrd="0" presId="urn:microsoft.com/office/officeart/2008/layout/VerticalCurvedList"/>
    <dgm:cxn modelId="{412003CB-45B9-438E-A16A-E1C755ADA332}" type="presParOf" srcId="{238E2AF4-6687-4277-970F-5317C85B78B7}" destId="{FD88E87C-9AB2-4C6D-8CC5-1B19FFABD321}" srcOrd="0" destOrd="0" presId="urn:microsoft.com/office/officeart/2008/layout/VerticalCurvedList"/>
    <dgm:cxn modelId="{A0FD7290-D3C3-4676-987D-D57A9ED6F0A2}" type="presParOf" srcId="{2F6C8709-BBBF-4D16-8EB8-0F8D1692029D}" destId="{C8AF0341-7D3B-4661-9B61-E43BD3007C98}" srcOrd="11" destOrd="0" presId="urn:microsoft.com/office/officeart/2008/layout/VerticalCurvedList"/>
    <dgm:cxn modelId="{66103F79-BAA2-40ED-9256-2FC31128217D}" type="presParOf" srcId="{2F6C8709-BBBF-4D16-8EB8-0F8D1692029D}" destId="{2C7CEBCC-F926-448C-9FA6-3AE6BBB1091A}" srcOrd="12" destOrd="0" presId="urn:microsoft.com/office/officeart/2008/layout/VerticalCurvedList"/>
    <dgm:cxn modelId="{FDAECA1A-9D50-4679-A728-32638D572351}" type="presParOf" srcId="{2C7CEBCC-F926-448C-9FA6-3AE6BBB1091A}" destId="{6282AB27-A3D3-4ADC-B45E-F5C0ED39932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3DD3BD-A670-4165-970C-A67E9DEA0FF2}" type="doc">
      <dgm:prSet loTypeId="urn:microsoft.com/office/officeart/2005/8/layout/venn3" loCatId="relationship" qsTypeId="urn:microsoft.com/office/officeart/2005/8/quickstyle/simple1" qsCatId="simple" csTypeId="urn:microsoft.com/office/officeart/2005/8/colors/accent1_2" csCatId="accent1" phldr="1"/>
      <dgm:spPr/>
    </dgm:pt>
    <dgm:pt modelId="{CC2B3214-2D02-44A7-93C8-7B0113DC2D2E}">
      <dgm:prSet phldrT="[Text]"/>
      <dgm:spPr/>
      <dgm:t>
        <a:bodyPr/>
        <a:lstStyle/>
        <a:p>
          <a:r>
            <a:rPr lang="en-US" b="0" i="0" dirty="0"/>
            <a:t>Large applications that require a high release velocity</a:t>
          </a:r>
          <a:endParaRPr lang="de-DE" dirty="0"/>
        </a:p>
      </dgm:t>
    </dgm:pt>
    <dgm:pt modelId="{154A0671-67F4-4F0E-8C80-B977BDCEFFF0}" type="parTrans" cxnId="{FD578E63-B845-48C5-B400-CAB25B2E153A}">
      <dgm:prSet/>
      <dgm:spPr/>
      <dgm:t>
        <a:bodyPr/>
        <a:lstStyle/>
        <a:p>
          <a:endParaRPr lang="de-DE"/>
        </a:p>
      </dgm:t>
    </dgm:pt>
    <dgm:pt modelId="{AEBA33E4-8A0D-4289-B4B9-5A8C7756DF38}" type="sibTrans" cxnId="{FD578E63-B845-48C5-B400-CAB25B2E153A}">
      <dgm:prSet/>
      <dgm:spPr/>
      <dgm:t>
        <a:bodyPr/>
        <a:lstStyle/>
        <a:p>
          <a:endParaRPr lang="de-DE"/>
        </a:p>
      </dgm:t>
    </dgm:pt>
    <dgm:pt modelId="{81B44F2E-77A6-4619-B344-120770956877}">
      <dgm:prSet phldrT="[Text]"/>
      <dgm:spPr/>
      <dgm:t>
        <a:bodyPr/>
        <a:lstStyle/>
        <a:p>
          <a:r>
            <a:rPr lang="en-US" b="0" i="0"/>
            <a:t>Complex applications that need to be highly scalable</a:t>
          </a:r>
          <a:endParaRPr lang="de-DE" dirty="0"/>
        </a:p>
      </dgm:t>
    </dgm:pt>
    <dgm:pt modelId="{591D8062-BE57-4EFD-B6FB-1DF8FE3F32DE}" type="parTrans" cxnId="{5CE368B5-F660-4A74-A652-7DF02283EC88}">
      <dgm:prSet/>
      <dgm:spPr/>
      <dgm:t>
        <a:bodyPr/>
        <a:lstStyle/>
        <a:p>
          <a:endParaRPr lang="de-DE"/>
        </a:p>
      </dgm:t>
    </dgm:pt>
    <dgm:pt modelId="{EBE1DD2F-2CC7-4BAB-B763-EC16236A1BBC}" type="sibTrans" cxnId="{5CE368B5-F660-4A74-A652-7DF02283EC88}">
      <dgm:prSet/>
      <dgm:spPr/>
      <dgm:t>
        <a:bodyPr/>
        <a:lstStyle/>
        <a:p>
          <a:endParaRPr lang="de-DE"/>
        </a:p>
      </dgm:t>
    </dgm:pt>
    <dgm:pt modelId="{826B38A7-4A3D-4307-9147-C8431F1BF196}">
      <dgm:prSet phldrT="[Text]"/>
      <dgm:spPr/>
      <dgm:t>
        <a:bodyPr/>
        <a:lstStyle/>
        <a:p>
          <a:r>
            <a:rPr lang="en-US" b="0" i="0"/>
            <a:t>Applications with rich domains or many subdomains</a:t>
          </a:r>
          <a:endParaRPr lang="de-DE" dirty="0"/>
        </a:p>
      </dgm:t>
    </dgm:pt>
    <dgm:pt modelId="{D37AE090-829A-4737-BCD4-218E3EBC3B96}" type="parTrans" cxnId="{D3CF1848-798A-4C10-9E3E-87312863FC03}">
      <dgm:prSet/>
      <dgm:spPr/>
      <dgm:t>
        <a:bodyPr/>
        <a:lstStyle/>
        <a:p>
          <a:endParaRPr lang="de-DE"/>
        </a:p>
      </dgm:t>
    </dgm:pt>
    <dgm:pt modelId="{84C10039-C71B-4E5E-8400-A135CDB243E7}" type="sibTrans" cxnId="{D3CF1848-798A-4C10-9E3E-87312863FC03}">
      <dgm:prSet/>
      <dgm:spPr/>
      <dgm:t>
        <a:bodyPr/>
        <a:lstStyle/>
        <a:p>
          <a:endParaRPr lang="de-DE"/>
        </a:p>
      </dgm:t>
    </dgm:pt>
    <dgm:pt modelId="{FB965206-7F29-4956-987D-2646563C9E0A}">
      <dgm:prSet phldrT="[Text]"/>
      <dgm:spPr/>
      <dgm:t>
        <a:bodyPr/>
        <a:lstStyle/>
        <a:p>
          <a:r>
            <a:rPr lang="en-US" b="0" i="0"/>
            <a:t>An organization that consists of small development teams</a:t>
          </a:r>
          <a:endParaRPr lang="de-DE" dirty="0"/>
        </a:p>
      </dgm:t>
    </dgm:pt>
    <dgm:pt modelId="{04B56F3E-367D-4632-9E1B-F212E78C34CC}" type="parTrans" cxnId="{EF29AA74-B877-4D98-9B8A-F826EA7E9DF0}">
      <dgm:prSet/>
      <dgm:spPr/>
      <dgm:t>
        <a:bodyPr/>
        <a:lstStyle/>
        <a:p>
          <a:endParaRPr lang="de-DE"/>
        </a:p>
      </dgm:t>
    </dgm:pt>
    <dgm:pt modelId="{2F3153B6-6AC1-448C-A530-2BC73BA4A7E0}" type="sibTrans" cxnId="{EF29AA74-B877-4D98-9B8A-F826EA7E9DF0}">
      <dgm:prSet/>
      <dgm:spPr/>
      <dgm:t>
        <a:bodyPr/>
        <a:lstStyle/>
        <a:p>
          <a:endParaRPr lang="de-DE"/>
        </a:p>
      </dgm:t>
    </dgm:pt>
    <dgm:pt modelId="{2541A369-9932-4414-BF0B-A6D86C48B4F9}" type="pres">
      <dgm:prSet presAssocID="{0B3DD3BD-A670-4165-970C-A67E9DEA0FF2}" presName="Name0" presStyleCnt="0">
        <dgm:presLayoutVars>
          <dgm:dir/>
          <dgm:resizeHandles val="exact"/>
        </dgm:presLayoutVars>
      </dgm:prSet>
      <dgm:spPr/>
    </dgm:pt>
    <dgm:pt modelId="{B42C7A54-7FB2-45BA-B307-99ED4588DC73}" type="pres">
      <dgm:prSet presAssocID="{CC2B3214-2D02-44A7-93C8-7B0113DC2D2E}" presName="Name5" presStyleLbl="vennNode1" presStyleIdx="0" presStyleCnt="4">
        <dgm:presLayoutVars>
          <dgm:bulletEnabled val="1"/>
        </dgm:presLayoutVars>
      </dgm:prSet>
      <dgm:spPr/>
    </dgm:pt>
    <dgm:pt modelId="{51B445A4-1A0D-436F-8E3C-A3A9B218787C}" type="pres">
      <dgm:prSet presAssocID="{AEBA33E4-8A0D-4289-B4B9-5A8C7756DF38}" presName="space" presStyleCnt="0"/>
      <dgm:spPr/>
    </dgm:pt>
    <dgm:pt modelId="{F0FEB60E-289B-4F18-94D5-E597CB5CA6C7}" type="pres">
      <dgm:prSet presAssocID="{81B44F2E-77A6-4619-B344-120770956877}" presName="Name5" presStyleLbl="vennNode1" presStyleIdx="1" presStyleCnt="4">
        <dgm:presLayoutVars>
          <dgm:bulletEnabled val="1"/>
        </dgm:presLayoutVars>
      </dgm:prSet>
      <dgm:spPr/>
    </dgm:pt>
    <dgm:pt modelId="{06F581EE-FFD9-4808-A8A8-2CFF57CACF15}" type="pres">
      <dgm:prSet presAssocID="{EBE1DD2F-2CC7-4BAB-B763-EC16236A1BBC}" presName="space" presStyleCnt="0"/>
      <dgm:spPr/>
    </dgm:pt>
    <dgm:pt modelId="{627A0023-07A9-4D22-8A21-2633BBFE6008}" type="pres">
      <dgm:prSet presAssocID="{826B38A7-4A3D-4307-9147-C8431F1BF196}" presName="Name5" presStyleLbl="vennNode1" presStyleIdx="2" presStyleCnt="4">
        <dgm:presLayoutVars>
          <dgm:bulletEnabled val="1"/>
        </dgm:presLayoutVars>
      </dgm:prSet>
      <dgm:spPr/>
    </dgm:pt>
    <dgm:pt modelId="{B5DBB294-7986-4B23-9B92-9FAA0A95F8D3}" type="pres">
      <dgm:prSet presAssocID="{84C10039-C71B-4E5E-8400-A135CDB243E7}" presName="space" presStyleCnt="0"/>
      <dgm:spPr/>
    </dgm:pt>
    <dgm:pt modelId="{8FA30A41-90AA-4AF8-99D6-336BA12000E2}" type="pres">
      <dgm:prSet presAssocID="{FB965206-7F29-4956-987D-2646563C9E0A}" presName="Name5" presStyleLbl="vennNode1" presStyleIdx="3" presStyleCnt="4">
        <dgm:presLayoutVars>
          <dgm:bulletEnabled val="1"/>
        </dgm:presLayoutVars>
      </dgm:prSet>
      <dgm:spPr/>
    </dgm:pt>
  </dgm:ptLst>
  <dgm:cxnLst>
    <dgm:cxn modelId="{D115DD2A-17D1-46BF-83C9-4801DC668871}" type="presOf" srcId="{0B3DD3BD-A670-4165-970C-A67E9DEA0FF2}" destId="{2541A369-9932-4414-BF0B-A6D86C48B4F9}" srcOrd="0" destOrd="0" presId="urn:microsoft.com/office/officeart/2005/8/layout/venn3"/>
    <dgm:cxn modelId="{FD578E63-B845-48C5-B400-CAB25B2E153A}" srcId="{0B3DD3BD-A670-4165-970C-A67E9DEA0FF2}" destId="{CC2B3214-2D02-44A7-93C8-7B0113DC2D2E}" srcOrd="0" destOrd="0" parTransId="{154A0671-67F4-4F0E-8C80-B977BDCEFFF0}" sibTransId="{AEBA33E4-8A0D-4289-B4B9-5A8C7756DF38}"/>
    <dgm:cxn modelId="{D3CF1848-798A-4C10-9E3E-87312863FC03}" srcId="{0B3DD3BD-A670-4165-970C-A67E9DEA0FF2}" destId="{826B38A7-4A3D-4307-9147-C8431F1BF196}" srcOrd="2" destOrd="0" parTransId="{D37AE090-829A-4737-BCD4-218E3EBC3B96}" sibTransId="{84C10039-C71B-4E5E-8400-A135CDB243E7}"/>
    <dgm:cxn modelId="{EF29AA74-B877-4D98-9B8A-F826EA7E9DF0}" srcId="{0B3DD3BD-A670-4165-970C-A67E9DEA0FF2}" destId="{FB965206-7F29-4956-987D-2646563C9E0A}" srcOrd="3" destOrd="0" parTransId="{04B56F3E-367D-4632-9E1B-F212E78C34CC}" sibTransId="{2F3153B6-6AC1-448C-A530-2BC73BA4A7E0}"/>
    <dgm:cxn modelId="{AD39077C-1BA8-43FA-835F-1C36287157EC}" type="presOf" srcId="{826B38A7-4A3D-4307-9147-C8431F1BF196}" destId="{627A0023-07A9-4D22-8A21-2633BBFE6008}" srcOrd="0" destOrd="0" presId="urn:microsoft.com/office/officeart/2005/8/layout/venn3"/>
    <dgm:cxn modelId="{7F73CFAF-241B-40A9-8D56-A2AAC297822E}" type="presOf" srcId="{FB965206-7F29-4956-987D-2646563C9E0A}" destId="{8FA30A41-90AA-4AF8-99D6-336BA12000E2}" srcOrd="0" destOrd="0" presId="urn:microsoft.com/office/officeart/2005/8/layout/venn3"/>
    <dgm:cxn modelId="{5CE368B5-F660-4A74-A652-7DF02283EC88}" srcId="{0B3DD3BD-A670-4165-970C-A67E9DEA0FF2}" destId="{81B44F2E-77A6-4619-B344-120770956877}" srcOrd="1" destOrd="0" parTransId="{591D8062-BE57-4EFD-B6FB-1DF8FE3F32DE}" sibTransId="{EBE1DD2F-2CC7-4BAB-B763-EC16236A1BBC}"/>
    <dgm:cxn modelId="{DFE472C4-E60A-4054-9EDE-3F3ED28ABF5E}" type="presOf" srcId="{CC2B3214-2D02-44A7-93C8-7B0113DC2D2E}" destId="{B42C7A54-7FB2-45BA-B307-99ED4588DC73}" srcOrd="0" destOrd="0" presId="urn:microsoft.com/office/officeart/2005/8/layout/venn3"/>
    <dgm:cxn modelId="{C63E63EB-25F1-47FA-A214-596A74D1257F}" type="presOf" srcId="{81B44F2E-77A6-4619-B344-120770956877}" destId="{F0FEB60E-289B-4F18-94D5-E597CB5CA6C7}" srcOrd="0" destOrd="0" presId="urn:microsoft.com/office/officeart/2005/8/layout/venn3"/>
    <dgm:cxn modelId="{6D73C385-4456-4055-85BE-AF8628306133}" type="presParOf" srcId="{2541A369-9932-4414-BF0B-A6D86C48B4F9}" destId="{B42C7A54-7FB2-45BA-B307-99ED4588DC73}" srcOrd="0" destOrd="0" presId="urn:microsoft.com/office/officeart/2005/8/layout/venn3"/>
    <dgm:cxn modelId="{AA9DC693-C734-42F4-8A72-49020CF3D76A}" type="presParOf" srcId="{2541A369-9932-4414-BF0B-A6D86C48B4F9}" destId="{51B445A4-1A0D-436F-8E3C-A3A9B218787C}" srcOrd="1" destOrd="0" presId="urn:microsoft.com/office/officeart/2005/8/layout/venn3"/>
    <dgm:cxn modelId="{9D3FF298-8424-4380-A760-982ED535824F}" type="presParOf" srcId="{2541A369-9932-4414-BF0B-A6D86C48B4F9}" destId="{F0FEB60E-289B-4F18-94D5-E597CB5CA6C7}" srcOrd="2" destOrd="0" presId="urn:microsoft.com/office/officeart/2005/8/layout/venn3"/>
    <dgm:cxn modelId="{3E6668F6-23FC-463C-B99F-AE69056E401D}" type="presParOf" srcId="{2541A369-9932-4414-BF0B-A6D86C48B4F9}" destId="{06F581EE-FFD9-4808-A8A8-2CFF57CACF15}" srcOrd="3" destOrd="0" presId="urn:microsoft.com/office/officeart/2005/8/layout/venn3"/>
    <dgm:cxn modelId="{FBB5A13B-C041-497C-A403-7BDB79C99D68}" type="presParOf" srcId="{2541A369-9932-4414-BF0B-A6D86C48B4F9}" destId="{627A0023-07A9-4D22-8A21-2633BBFE6008}" srcOrd="4" destOrd="0" presId="urn:microsoft.com/office/officeart/2005/8/layout/venn3"/>
    <dgm:cxn modelId="{B8780362-953C-40D4-8261-953CEB76EF02}" type="presParOf" srcId="{2541A369-9932-4414-BF0B-A6D86C48B4F9}" destId="{B5DBB294-7986-4B23-9B92-9FAA0A95F8D3}" srcOrd="5" destOrd="0" presId="urn:microsoft.com/office/officeart/2005/8/layout/venn3"/>
    <dgm:cxn modelId="{F13E209D-2C9F-45AE-9190-8DA055AB7B83}" type="presParOf" srcId="{2541A369-9932-4414-BF0B-A6D86C48B4F9}" destId="{8FA30A41-90AA-4AF8-99D6-336BA12000E2}"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DF128-950C-41CB-BDF8-B919563ECC6D}">
      <dsp:nvSpPr>
        <dsp:cNvPr id="0" name=""/>
        <dsp:cNvSpPr/>
      </dsp:nvSpPr>
      <dsp:spPr>
        <a:xfrm>
          <a:off x="0" y="73052"/>
          <a:ext cx="6172199" cy="720720"/>
        </a:xfrm>
        <a:prstGeom prst="roundRect">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Introduction</a:t>
          </a:r>
        </a:p>
      </dsp:txBody>
      <dsp:txXfrm>
        <a:off x="35183" y="108235"/>
        <a:ext cx="6101833" cy="650354"/>
      </dsp:txXfrm>
    </dsp:sp>
    <dsp:sp modelId="{96337AD2-86BE-49A4-9AA3-EFD6CC2E16AF}">
      <dsp:nvSpPr>
        <dsp:cNvPr id="0" name=""/>
        <dsp:cNvSpPr/>
      </dsp:nvSpPr>
      <dsp:spPr>
        <a:xfrm>
          <a:off x="0" y="874412"/>
          <a:ext cx="6172199" cy="720720"/>
        </a:xfrm>
        <a:prstGeom prst="roundRect">
          <a:avLst/>
        </a:prstGeom>
        <a:gradFill rotWithShape="0">
          <a:gsLst>
            <a:gs pos="0">
              <a:schemeClr val="accent1">
                <a:shade val="80000"/>
                <a:hueOff val="124512"/>
                <a:satOff val="-6641"/>
                <a:lumOff val="7054"/>
                <a:alphaOff val="0"/>
                <a:satMod val="103000"/>
                <a:lumMod val="102000"/>
                <a:tint val="94000"/>
              </a:schemeClr>
            </a:gs>
            <a:gs pos="50000">
              <a:schemeClr val="accent1">
                <a:shade val="80000"/>
                <a:hueOff val="124512"/>
                <a:satOff val="-6641"/>
                <a:lumOff val="7054"/>
                <a:alphaOff val="0"/>
                <a:satMod val="110000"/>
                <a:lumMod val="100000"/>
                <a:shade val="100000"/>
              </a:schemeClr>
            </a:gs>
            <a:gs pos="100000">
              <a:schemeClr val="accent1">
                <a:shade val="80000"/>
                <a:hueOff val="124512"/>
                <a:satOff val="-6641"/>
                <a:lumOff val="705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Monolithic Architecture</a:t>
          </a:r>
        </a:p>
      </dsp:txBody>
      <dsp:txXfrm>
        <a:off x="35183" y="909595"/>
        <a:ext cx="6101833" cy="650354"/>
      </dsp:txXfrm>
    </dsp:sp>
    <dsp:sp modelId="{FECCB008-FCC2-462F-8387-C1822AA20855}">
      <dsp:nvSpPr>
        <dsp:cNvPr id="0" name=""/>
        <dsp:cNvSpPr/>
      </dsp:nvSpPr>
      <dsp:spPr>
        <a:xfrm>
          <a:off x="0" y="1675772"/>
          <a:ext cx="6172199" cy="720720"/>
        </a:xfrm>
        <a:prstGeom prst="roundRect">
          <a:avLst/>
        </a:prstGeom>
        <a:gradFill rotWithShape="0">
          <a:gsLst>
            <a:gs pos="0">
              <a:schemeClr val="accent1">
                <a:shade val="80000"/>
                <a:hueOff val="249023"/>
                <a:satOff val="-13282"/>
                <a:lumOff val="14108"/>
                <a:alphaOff val="0"/>
                <a:satMod val="103000"/>
                <a:lumMod val="102000"/>
                <a:tint val="94000"/>
              </a:schemeClr>
            </a:gs>
            <a:gs pos="50000">
              <a:schemeClr val="accent1">
                <a:shade val="80000"/>
                <a:hueOff val="249023"/>
                <a:satOff val="-13282"/>
                <a:lumOff val="14108"/>
                <a:alphaOff val="0"/>
                <a:satMod val="110000"/>
                <a:lumMod val="100000"/>
                <a:shade val="100000"/>
              </a:schemeClr>
            </a:gs>
            <a:gs pos="100000">
              <a:schemeClr val="accent1">
                <a:shade val="80000"/>
                <a:hueOff val="249023"/>
                <a:satOff val="-13282"/>
                <a:lumOff val="141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Microservice Architecture</a:t>
          </a:r>
        </a:p>
      </dsp:txBody>
      <dsp:txXfrm>
        <a:off x="35183" y="1710955"/>
        <a:ext cx="6101833" cy="650354"/>
      </dsp:txXfrm>
    </dsp:sp>
    <dsp:sp modelId="{B1C9DC95-30D4-42F5-835D-D446FE4D43E9}">
      <dsp:nvSpPr>
        <dsp:cNvPr id="0" name=""/>
        <dsp:cNvSpPr/>
      </dsp:nvSpPr>
      <dsp:spPr>
        <a:xfrm>
          <a:off x="0" y="2477132"/>
          <a:ext cx="6172199" cy="720720"/>
        </a:xfrm>
        <a:prstGeom prst="roundRect">
          <a:avLst/>
        </a:prstGeom>
        <a:gradFill rotWithShape="0">
          <a:gsLst>
            <a:gs pos="0">
              <a:schemeClr val="accent1">
                <a:shade val="80000"/>
                <a:hueOff val="373535"/>
                <a:satOff val="-19923"/>
                <a:lumOff val="21163"/>
                <a:alphaOff val="0"/>
                <a:satMod val="103000"/>
                <a:lumMod val="102000"/>
                <a:tint val="94000"/>
              </a:schemeClr>
            </a:gs>
            <a:gs pos="50000">
              <a:schemeClr val="accent1">
                <a:shade val="80000"/>
                <a:hueOff val="373535"/>
                <a:satOff val="-19923"/>
                <a:lumOff val="21163"/>
                <a:alphaOff val="0"/>
                <a:satMod val="110000"/>
                <a:lumMod val="100000"/>
                <a:shade val="100000"/>
              </a:schemeClr>
            </a:gs>
            <a:gs pos="100000">
              <a:schemeClr val="accent1">
                <a:shade val="80000"/>
                <a:hueOff val="373535"/>
                <a:satOff val="-19923"/>
                <a:lumOff val="2116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Why?</a:t>
          </a:r>
        </a:p>
      </dsp:txBody>
      <dsp:txXfrm>
        <a:off x="35183" y="2512315"/>
        <a:ext cx="6101833" cy="650354"/>
      </dsp:txXfrm>
    </dsp:sp>
    <dsp:sp modelId="{5C69E215-36C5-49BB-BB93-889711C64345}">
      <dsp:nvSpPr>
        <dsp:cNvPr id="0" name=""/>
        <dsp:cNvSpPr/>
      </dsp:nvSpPr>
      <dsp:spPr>
        <a:xfrm>
          <a:off x="0" y="3278492"/>
          <a:ext cx="6172199" cy="720720"/>
        </a:xfrm>
        <a:prstGeom prst="roundRect">
          <a:avLst/>
        </a:prstGeom>
        <a:gradFill rotWithShape="0">
          <a:gsLst>
            <a:gs pos="0">
              <a:schemeClr val="accent1">
                <a:shade val="80000"/>
                <a:hueOff val="498046"/>
                <a:satOff val="-26564"/>
                <a:lumOff val="28217"/>
                <a:alphaOff val="0"/>
                <a:satMod val="103000"/>
                <a:lumMod val="102000"/>
                <a:tint val="94000"/>
              </a:schemeClr>
            </a:gs>
            <a:gs pos="50000">
              <a:schemeClr val="accent1">
                <a:shade val="80000"/>
                <a:hueOff val="498046"/>
                <a:satOff val="-26564"/>
                <a:lumOff val="28217"/>
                <a:alphaOff val="0"/>
                <a:satMod val="110000"/>
                <a:lumMod val="100000"/>
                <a:shade val="100000"/>
              </a:schemeClr>
            </a:gs>
            <a:gs pos="100000">
              <a:schemeClr val="accent1">
                <a:shade val="80000"/>
                <a:hueOff val="498046"/>
                <a:satOff val="-26564"/>
                <a:lumOff val="2821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Serverless microservices?</a:t>
          </a:r>
        </a:p>
      </dsp:txBody>
      <dsp:txXfrm>
        <a:off x="35183" y="3313675"/>
        <a:ext cx="6101833" cy="650354"/>
      </dsp:txXfrm>
    </dsp:sp>
    <dsp:sp modelId="{92470615-6173-4FA3-8777-907B22F0852A}">
      <dsp:nvSpPr>
        <dsp:cNvPr id="0" name=""/>
        <dsp:cNvSpPr/>
      </dsp:nvSpPr>
      <dsp:spPr>
        <a:xfrm>
          <a:off x="0" y="4079852"/>
          <a:ext cx="6172199" cy="720720"/>
        </a:xfrm>
        <a:prstGeom prst="roundRect">
          <a:avLst/>
        </a:prstGeom>
        <a:gradFill rotWithShape="0">
          <a:gsLst>
            <a:gs pos="0">
              <a:schemeClr val="accent1">
                <a:shade val="80000"/>
                <a:hueOff val="622558"/>
                <a:satOff val="-33205"/>
                <a:lumOff val="35271"/>
                <a:alphaOff val="0"/>
                <a:satMod val="103000"/>
                <a:lumMod val="102000"/>
                <a:tint val="94000"/>
              </a:schemeClr>
            </a:gs>
            <a:gs pos="50000">
              <a:schemeClr val="accent1">
                <a:shade val="80000"/>
                <a:hueOff val="622558"/>
                <a:satOff val="-33205"/>
                <a:lumOff val="35271"/>
                <a:alphaOff val="0"/>
                <a:satMod val="110000"/>
                <a:lumMod val="100000"/>
                <a:shade val="100000"/>
              </a:schemeClr>
            </a:gs>
            <a:gs pos="100000">
              <a:schemeClr val="accent1">
                <a:shade val="80000"/>
                <a:hueOff val="622558"/>
                <a:satOff val="-33205"/>
                <a:lumOff val="352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Best practices</a:t>
          </a:r>
        </a:p>
      </dsp:txBody>
      <dsp:txXfrm>
        <a:off x="35183" y="4115035"/>
        <a:ext cx="6101833" cy="6503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56836-8002-4730-BBD3-FBC0000093A3}">
      <dsp:nvSpPr>
        <dsp:cNvPr id="0" name=""/>
        <dsp:cNvSpPr/>
      </dsp:nvSpPr>
      <dsp:spPr>
        <a:xfrm>
          <a:off x="-4554822" y="-698400"/>
          <a:ext cx="5425876" cy="5425876"/>
        </a:xfrm>
        <a:prstGeom prst="blockArc">
          <a:avLst>
            <a:gd name="adj1" fmla="val 18900000"/>
            <a:gd name="adj2" fmla="val 2700000"/>
            <a:gd name="adj3" fmla="val 39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00B88D-90A0-4C4D-AED9-AF1F473C7F28}">
      <dsp:nvSpPr>
        <dsp:cNvPr id="0" name=""/>
        <dsp:cNvSpPr/>
      </dsp:nvSpPr>
      <dsp:spPr>
        <a:xfrm>
          <a:off x="325306" y="212171"/>
          <a:ext cx="5876395" cy="4241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694" tIns="50800" rIns="50800" bIns="50800" numCol="1" spcCol="1270" anchor="ctr" anchorCtr="0">
          <a:noAutofit/>
        </a:bodyPr>
        <a:lstStyle/>
        <a:p>
          <a:pPr marL="0" lvl="0" indent="0" algn="l" defTabSz="889000">
            <a:lnSpc>
              <a:spcPct val="90000"/>
            </a:lnSpc>
            <a:spcBef>
              <a:spcPct val="0"/>
            </a:spcBef>
            <a:spcAft>
              <a:spcPct val="35000"/>
            </a:spcAft>
            <a:buNone/>
          </a:pPr>
          <a:r>
            <a:rPr lang="de-DE" sz="2000" b="1" i="0" kern="1200" dirty="0" err="1"/>
            <a:t>Complexity</a:t>
          </a:r>
          <a:endParaRPr lang="de-DE" sz="2000" kern="1200" dirty="0"/>
        </a:p>
      </dsp:txBody>
      <dsp:txXfrm>
        <a:off x="325306" y="212171"/>
        <a:ext cx="5876395" cy="424181"/>
      </dsp:txXfrm>
    </dsp:sp>
    <dsp:sp modelId="{34F97A9A-5F5E-43B3-8012-DE3629FDCF05}">
      <dsp:nvSpPr>
        <dsp:cNvPr id="0" name=""/>
        <dsp:cNvSpPr/>
      </dsp:nvSpPr>
      <dsp:spPr>
        <a:xfrm>
          <a:off x="60193" y="159148"/>
          <a:ext cx="530226" cy="53022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087950-0A58-4537-80E5-F33E9E41B93E}">
      <dsp:nvSpPr>
        <dsp:cNvPr id="0" name=""/>
        <dsp:cNvSpPr/>
      </dsp:nvSpPr>
      <dsp:spPr>
        <a:xfrm>
          <a:off x="674224" y="848362"/>
          <a:ext cx="5527477" cy="4241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694" tIns="50800" rIns="50800" bIns="50800" numCol="1" spcCol="1270" anchor="ctr" anchorCtr="0">
          <a:noAutofit/>
        </a:bodyPr>
        <a:lstStyle/>
        <a:p>
          <a:pPr marL="0" lvl="0" indent="0" algn="l" defTabSz="889000">
            <a:lnSpc>
              <a:spcPct val="90000"/>
            </a:lnSpc>
            <a:spcBef>
              <a:spcPct val="0"/>
            </a:spcBef>
            <a:spcAft>
              <a:spcPct val="35000"/>
            </a:spcAft>
            <a:buNone/>
          </a:pPr>
          <a:r>
            <a:rPr lang="de-DE" sz="2000" b="1" i="0" kern="1200" dirty="0"/>
            <a:t>Development and </a:t>
          </a:r>
          <a:r>
            <a:rPr lang="de-DE" sz="2000" b="1" i="0" kern="1200" dirty="0" err="1"/>
            <a:t>testing</a:t>
          </a:r>
          <a:endParaRPr lang="de-DE" sz="2000" kern="1200" dirty="0"/>
        </a:p>
      </dsp:txBody>
      <dsp:txXfrm>
        <a:off x="674224" y="848362"/>
        <a:ext cx="5527477" cy="424181"/>
      </dsp:txXfrm>
    </dsp:sp>
    <dsp:sp modelId="{3B31A4FE-3B3E-47DE-815E-3F65E7B0EBBB}">
      <dsp:nvSpPr>
        <dsp:cNvPr id="0" name=""/>
        <dsp:cNvSpPr/>
      </dsp:nvSpPr>
      <dsp:spPr>
        <a:xfrm>
          <a:off x="409111" y="795339"/>
          <a:ext cx="530226" cy="53022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6EA289-021E-4CE0-96F6-A1F49CA91B32}">
      <dsp:nvSpPr>
        <dsp:cNvPr id="0" name=""/>
        <dsp:cNvSpPr/>
      </dsp:nvSpPr>
      <dsp:spPr>
        <a:xfrm>
          <a:off x="833776" y="1484552"/>
          <a:ext cx="5367925" cy="4241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694" tIns="50800" rIns="50800" bIns="50800" numCol="1" spcCol="1270" anchor="ctr" anchorCtr="0">
          <a:noAutofit/>
        </a:bodyPr>
        <a:lstStyle/>
        <a:p>
          <a:pPr marL="0" lvl="0" indent="0" algn="l" defTabSz="889000">
            <a:lnSpc>
              <a:spcPct val="90000"/>
            </a:lnSpc>
            <a:spcBef>
              <a:spcPct val="0"/>
            </a:spcBef>
            <a:spcAft>
              <a:spcPct val="35000"/>
            </a:spcAft>
            <a:buNone/>
          </a:pPr>
          <a:r>
            <a:rPr lang="de-DE" sz="2000" b="1" i="0" kern="1200" dirty="0"/>
            <a:t>Network </a:t>
          </a:r>
          <a:r>
            <a:rPr lang="de-DE" sz="2000" b="1" i="0" kern="1200" dirty="0" err="1"/>
            <a:t>congestion</a:t>
          </a:r>
          <a:r>
            <a:rPr lang="de-DE" sz="2000" b="1" i="0" kern="1200" dirty="0"/>
            <a:t> and </a:t>
          </a:r>
          <a:r>
            <a:rPr lang="de-DE" sz="2000" b="1" i="0" kern="1200" dirty="0" err="1"/>
            <a:t>latency</a:t>
          </a:r>
          <a:endParaRPr lang="de-DE" sz="2000" kern="1200" dirty="0"/>
        </a:p>
      </dsp:txBody>
      <dsp:txXfrm>
        <a:off x="833776" y="1484552"/>
        <a:ext cx="5367925" cy="424181"/>
      </dsp:txXfrm>
    </dsp:sp>
    <dsp:sp modelId="{C77EC05B-2322-42D2-98A4-3678436DCB9D}">
      <dsp:nvSpPr>
        <dsp:cNvPr id="0" name=""/>
        <dsp:cNvSpPr/>
      </dsp:nvSpPr>
      <dsp:spPr>
        <a:xfrm>
          <a:off x="568662" y="1431530"/>
          <a:ext cx="530226" cy="53022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CCD3EE-C884-47E8-A191-FDB3CA5E378E}">
      <dsp:nvSpPr>
        <dsp:cNvPr id="0" name=""/>
        <dsp:cNvSpPr/>
      </dsp:nvSpPr>
      <dsp:spPr>
        <a:xfrm>
          <a:off x="833776" y="2120341"/>
          <a:ext cx="5367925" cy="4241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694" tIns="50800" rIns="50800" bIns="50800" numCol="1" spcCol="1270" anchor="ctr" anchorCtr="0">
          <a:noAutofit/>
        </a:bodyPr>
        <a:lstStyle/>
        <a:p>
          <a:pPr marL="0" lvl="0" indent="0" algn="l" defTabSz="889000">
            <a:lnSpc>
              <a:spcPct val="90000"/>
            </a:lnSpc>
            <a:spcBef>
              <a:spcPct val="0"/>
            </a:spcBef>
            <a:spcAft>
              <a:spcPct val="35000"/>
            </a:spcAft>
            <a:buNone/>
          </a:pPr>
          <a:r>
            <a:rPr lang="de-DE" sz="2000" b="1" i="0" kern="1200" dirty="0"/>
            <a:t>Data </a:t>
          </a:r>
          <a:r>
            <a:rPr lang="de-DE" sz="2000" b="1" i="0" kern="1200" dirty="0" err="1"/>
            <a:t>consistency</a:t>
          </a:r>
          <a:endParaRPr lang="de-DE" sz="2000" kern="1200" dirty="0"/>
        </a:p>
      </dsp:txBody>
      <dsp:txXfrm>
        <a:off x="833776" y="2120341"/>
        <a:ext cx="5367925" cy="424181"/>
      </dsp:txXfrm>
    </dsp:sp>
    <dsp:sp modelId="{6DFA7773-320F-4CB7-90D1-993412BEC12D}">
      <dsp:nvSpPr>
        <dsp:cNvPr id="0" name=""/>
        <dsp:cNvSpPr/>
      </dsp:nvSpPr>
      <dsp:spPr>
        <a:xfrm>
          <a:off x="568662" y="2067318"/>
          <a:ext cx="530226" cy="53022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05738E-B7E8-41DB-95A8-6C480B31FA74}">
      <dsp:nvSpPr>
        <dsp:cNvPr id="0" name=""/>
        <dsp:cNvSpPr/>
      </dsp:nvSpPr>
      <dsp:spPr>
        <a:xfrm>
          <a:off x="674224" y="2756531"/>
          <a:ext cx="5527477" cy="4241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694" tIns="50800" rIns="50800" bIns="50800" numCol="1" spcCol="1270" anchor="ctr" anchorCtr="0">
          <a:noAutofit/>
        </a:bodyPr>
        <a:lstStyle/>
        <a:p>
          <a:pPr marL="0" lvl="0" indent="0" algn="l" defTabSz="889000">
            <a:lnSpc>
              <a:spcPct val="90000"/>
            </a:lnSpc>
            <a:spcBef>
              <a:spcPct val="0"/>
            </a:spcBef>
            <a:spcAft>
              <a:spcPct val="35000"/>
            </a:spcAft>
            <a:buNone/>
          </a:pPr>
          <a:r>
            <a:rPr lang="de-DE" sz="2000" b="1" i="0" kern="1200" dirty="0"/>
            <a:t>Management</a:t>
          </a:r>
          <a:endParaRPr lang="de-DE" sz="2000" kern="1200" dirty="0"/>
        </a:p>
      </dsp:txBody>
      <dsp:txXfrm>
        <a:off x="674224" y="2756531"/>
        <a:ext cx="5527477" cy="424181"/>
      </dsp:txXfrm>
    </dsp:sp>
    <dsp:sp modelId="{FD88E87C-9AB2-4C6D-8CC5-1B19FFABD321}">
      <dsp:nvSpPr>
        <dsp:cNvPr id="0" name=""/>
        <dsp:cNvSpPr/>
      </dsp:nvSpPr>
      <dsp:spPr>
        <a:xfrm>
          <a:off x="409111" y="2703509"/>
          <a:ext cx="530226" cy="53022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AF0341-7D3B-4661-9B61-E43BD3007C98}">
      <dsp:nvSpPr>
        <dsp:cNvPr id="0" name=""/>
        <dsp:cNvSpPr/>
      </dsp:nvSpPr>
      <dsp:spPr>
        <a:xfrm>
          <a:off x="325306" y="3392722"/>
          <a:ext cx="5876395" cy="4241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694" tIns="50800" rIns="50800" bIns="50800" numCol="1" spcCol="1270" anchor="ctr" anchorCtr="0">
          <a:noAutofit/>
        </a:bodyPr>
        <a:lstStyle/>
        <a:p>
          <a:pPr marL="0" lvl="0" indent="0" algn="l" defTabSz="889000">
            <a:lnSpc>
              <a:spcPct val="90000"/>
            </a:lnSpc>
            <a:spcBef>
              <a:spcPct val="0"/>
            </a:spcBef>
            <a:spcAft>
              <a:spcPct val="35000"/>
            </a:spcAft>
            <a:buNone/>
          </a:pPr>
          <a:r>
            <a:rPr lang="de-DE" sz="2000" b="1" i="0" kern="1200" dirty="0"/>
            <a:t>Monitoring</a:t>
          </a:r>
          <a:endParaRPr lang="de-DE" sz="2000" kern="1200" dirty="0"/>
        </a:p>
      </dsp:txBody>
      <dsp:txXfrm>
        <a:off x="325306" y="3392722"/>
        <a:ext cx="5876395" cy="424181"/>
      </dsp:txXfrm>
    </dsp:sp>
    <dsp:sp modelId="{6282AB27-A3D3-4ADC-B45E-F5C0ED39932B}">
      <dsp:nvSpPr>
        <dsp:cNvPr id="0" name=""/>
        <dsp:cNvSpPr/>
      </dsp:nvSpPr>
      <dsp:spPr>
        <a:xfrm>
          <a:off x="60193" y="3339700"/>
          <a:ext cx="530226" cy="53022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C7A54-7FB2-45BA-B307-99ED4588DC73}">
      <dsp:nvSpPr>
        <dsp:cNvPr id="0" name=""/>
        <dsp:cNvSpPr/>
      </dsp:nvSpPr>
      <dsp:spPr>
        <a:xfrm>
          <a:off x="2504" y="758347"/>
          <a:ext cx="2512379" cy="251237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8265" tIns="22860" rIns="138265" bIns="22860" numCol="1" spcCol="1270" anchor="ctr" anchorCtr="0">
          <a:noAutofit/>
        </a:bodyPr>
        <a:lstStyle/>
        <a:p>
          <a:pPr marL="0" lvl="0" indent="0" algn="ctr" defTabSz="800100">
            <a:lnSpc>
              <a:spcPct val="90000"/>
            </a:lnSpc>
            <a:spcBef>
              <a:spcPct val="0"/>
            </a:spcBef>
            <a:spcAft>
              <a:spcPct val="35000"/>
            </a:spcAft>
            <a:buNone/>
          </a:pPr>
          <a:r>
            <a:rPr lang="en-US" sz="1800" b="0" i="0" kern="1200" dirty="0"/>
            <a:t>Large applications that require a high release velocity</a:t>
          </a:r>
          <a:endParaRPr lang="de-DE" sz="1800" kern="1200" dirty="0"/>
        </a:p>
      </dsp:txBody>
      <dsp:txXfrm>
        <a:off x="370433" y="1126276"/>
        <a:ext cx="1776521" cy="1776521"/>
      </dsp:txXfrm>
    </dsp:sp>
    <dsp:sp modelId="{F0FEB60E-289B-4F18-94D5-E597CB5CA6C7}">
      <dsp:nvSpPr>
        <dsp:cNvPr id="0" name=""/>
        <dsp:cNvSpPr/>
      </dsp:nvSpPr>
      <dsp:spPr>
        <a:xfrm>
          <a:off x="2012408" y="758347"/>
          <a:ext cx="2512379" cy="251237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8265" tIns="22860" rIns="138265" bIns="22860" numCol="1" spcCol="1270" anchor="ctr" anchorCtr="0">
          <a:noAutofit/>
        </a:bodyPr>
        <a:lstStyle/>
        <a:p>
          <a:pPr marL="0" lvl="0" indent="0" algn="ctr" defTabSz="800100">
            <a:lnSpc>
              <a:spcPct val="90000"/>
            </a:lnSpc>
            <a:spcBef>
              <a:spcPct val="0"/>
            </a:spcBef>
            <a:spcAft>
              <a:spcPct val="35000"/>
            </a:spcAft>
            <a:buNone/>
          </a:pPr>
          <a:r>
            <a:rPr lang="en-US" sz="1800" b="0" i="0" kern="1200"/>
            <a:t>Complex applications that need to be highly scalable</a:t>
          </a:r>
          <a:endParaRPr lang="de-DE" sz="1800" kern="1200" dirty="0"/>
        </a:p>
      </dsp:txBody>
      <dsp:txXfrm>
        <a:off x="2380337" y="1126276"/>
        <a:ext cx="1776521" cy="1776521"/>
      </dsp:txXfrm>
    </dsp:sp>
    <dsp:sp modelId="{627A0023-07A9-4D22-8A21-2633BBFE6008}">
      <dsp:nvSpPr>
        <dsp:cNvPr id="0" name=""/>
        <dsp:cNvSpPr/>
      </dsp:nvSpPr>
      <dsp:spPr>
        <a:xfrm>
          <a:off x="4022312" y="758347"/>
          <a:ext cx="2512379" cy="251237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8265" tIns="22860" rIns="138265" bIns="22860" numCol="1" spcCol="1270" anchor="ctr" anchorCtr="0">
          <a:noAutofit/>
        </a:bodyPr>
        <a:lstStyle/>
        <a:p>
          <a:pPr marL="0" lvl="0" indent="0" algn="ctr" defTabSz="800100">
            <a:lnSpc>
              <a:spcPct val="90000"/>
            </a:lnSpc>
            <a:spcBef>
              <a:spcPct val="0"/>
            </a:spcBef>
            <a:spcAft>
              <a:spcPct val="35000"/>
            </a:spcAft>
            <a:buNone/>
          </a:pPr>
          <a:r>
            <a:rPr lang="en-US" sz="1800" b="0" i="0" kern="1200"/>
            <a:t>Applications with rich domains or many subdomains</a:t>
          </a:r>
          <a:endParaRPr lang="de-DE" sz="1800" kern="1200" dirty="0"/>
        </a:p>
      </dsp:txBody>
      <dsp:txXfrm>
        <a:off x="4390241" y="1126276"/>
        <a:ext cx="1776521" cy="1776521"/>
      </dsp:txXfrm>
    </dsp:sp>
    <dsp:sp modelId="{8FA30A41-90AA-4AF8-99D6-336BA12000E2}">
      <dsp:nvSpPr>
        <dsp:cNvPr id="0" name=""/>
        <dsp:cNvSpPr/>
      </dsp:nvSpPr>
      <dsp:spPr>
        <a:xfrm>
          <a:off x="6032215" y="758347"/>
          <a:ext cx="2512379" cy="251237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8265" tIns="22860" rIns="138265" bIns="22860" numCol="1" spcCol="1270" anchor="ctr" anchorCtr="0">
          <a:noAutofit/>
        </a:bodyPr>
        <a:lstStyle/>
        <a:p>
          <a:pPr marL="0" lvl="0" indent="0" algn="ctr" defTabSz="800100">
            <a:lnSpc>
              <a:spcPct val="90000"/>
            </a:lnSpc>
            <a:spcBef>
              <a:spcPct val="0"/>
            </a:spcBef>
            <a:spcAft>
              <a:spcPct val="35000"/>
            </a:spcAft>
            <a:buNone/>
          </a:pPr>
          <a:r>
            <a:rPr lang="en-US" sz="1800" b="0" i="0" kern="1200"/>
            <a:t>An organization that consists of small development teams</a:t>
          </a:r>
          <a:endParaRPr lang="de-DE" sz="1800" kern="1200" dirty="0"/>
        </a:p>
      </dsp:txBody>
      <dsp:txXfrm>
        <a:off x="6400144" y="1126276"/>
        <a:ext cx="1776521" cy="17765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09AE61-E93A-45F5-87BC-3619F22998F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5DA20701-3E4C-4A44-8294-0C36FD630E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58FCAB-C7DB-43B0-8800-E0E177D14DDF}" type="datetime1">
              <a:rPr lang="de-DE" smtClean="0"/>
              <a:t>02.03.2020</a:t>
            </a:fld>
            <a:endParaRPr lang="de-DE"/>
          </a:p>
        </p:txBody>
      </p:sp>
      <p:sp>
        <p:nvSpPr>
          <p:cNvPr id="4" name="Footer Placeholder 3">
            <a:extLst>
              <a:ext uri="{FF2B5EF4-FFF2-40B4-BE49-F238E27FC236}">
                <a16:creationId xmlns:a16="http://schemas.microsoft.com/office/drawing/2014/main" id="{68EE5BB8-93D8-4BF1-B10D-F8D9F5D07B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a:extLst>
              <a:ext uri="{FF2B5EF4-FFF2-40B4-BE49-F238E27FC236}">
                <a16:creationId xmlns:a16="http://schemas.microsoft.com/office/drawing/2014/main" id="{862EF8CD-145A-4374-A794-F211134787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7D222B-F510-473D-B33D-4A2DAC071108}" type="slidenum">
              <a:rPr lang="de-DE" smtClean="0"/>
              <a:t>‹#›</a:t>
            </a:fld>
            <a:endParaRPr lang="de-DE"/>
          </a:p>
        </p:txBody>
      </p:sp>
    </p:spTree>
    <p:extLst>
      <p:ext uri="{BB962C8B-B14F-4D97-AF65-F5344CB8AC3E}">
        <p14:creationId xmlns:p14="http://schemas.microsoft.com/office/powerpoint/2010/main" val="322434759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98627-6673-48C6-884E-04AAF3F4FF96}" type="datetime1">
              <a:rPr lang="de-DE" smtClean="0"/>
              <a:t>02.03.2020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5F555-845C-4CFD-BBD9-30DCAD9375F8}" type="slidenum">
              <a:rPr lang="de-DE" smtClean="0"/>
              <a:t>‹#›</a:t>
            </a:fld>
            <a:endParaRPr lang="de-DE"/>
          </a:p>
        </p:txBody>
      </p:sp>
    </p:spTree>
    <p:extLst>
      <p:ext uri="{BB962C8B-B14F-4D97-AF65-F5344CB8AC3E}">
        <p14:creationId xmlns:p14="http://schemas.microsoft.com/office/powerpoint/2010/main" val="1194669205"/>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3</a:t>
            </a:fld>
            <a:endParaRPr lang="de-DE"/>
          </a:p>
        </p:txBody>
      </p:sp>
      <p:sp>
        <p:nvSpPr>
          <p:cNvPr id="5" name="Date Placeholder 4">
            <a:extLst>
              <a:ext uri="{FF2B5EF4-FFF2-40B4-BE49-F238E27FC236}">
                <a16:creationId xmlns:a16="http://schemas.microsoft.com/office/drawing/2014/main" id="{70F3957A-FE29-4DBE-94A3-4A2AD86D1276}"/>
              </a:ext>
            </a:extLst>
          </p:cNvPr>
          <p:cNvSpPr>
            <a:spLocks noGrp="1"/>
          </p:cNvSpPr>
          <p:nvPr>
            <p:ph type="dt" idx="1"/>
          </p:nvPr>
        </p:nvSpPr>
        <p:spPr/>
        <p:txBody>
          <a:bodyPr/>
          <a:lstStyle/>
          <a:p>
            <a:fld id="{54C87BA0-B1A6-490F-BC6C-8BFEAEA19AE4}" type="datetime1">
              <a:rPr lang="de-DE" smtClean="0"/>
              <a:t>02.03.2020</a:t>
            </a:fld>
            <a:endParaRPr lang="de-DE"/>
          </a:p>
        </p:txBody>
      </p:sp>
      <p:sp>
        <p:nvSpPr>
          <p:cNvPr id="6" name="Footer Placeholder 5">
            <a:extLst>
              <a:ext uri="{FF2B5EF4-FFF2-40B4-BE49-F238E27FC236}">
                <a16:creationId xmlns:a16="http://schemas.microsoft.com/office/drawing/2014/main" id="{94CF093D-4744-40B7-AB1F-6417AA63B2D5}"/>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050179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of requirements that enables one application to talk with another application</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16</a:t>
            </a:fld>
            <a:endParaRPr lang="de-DE"/>
          </a:p>
        </p:txBody>
      </p:sp>
      <p:sp>
        <p:nvSpPr>
          <p:cNvPr id="5" name="Date Placeholder 4">
            <a:extLst>
              <a:ext uri="{FF2B5EF4-FFF2-40B4-BE49-F238E27FC236}">
                <a16:creationId xmlns:a16="http://schemas.microsoft.com/office/drawing/2014/main" id="{44A1B4E7-176C-4F10-848A-11C3A6AF5113}"/>
              </a:ext>
            </a:extLst>
          </p:cNvPr>
          <p:cNvSpPr>
            <a:spLocks noGrp="1"/>
          </p:cNvSpPr>
          <p:nvPr>
            <p:ph type="dt" idx="1"/>
          </p:nvPr>
        </p:nvSpPr>
        <p:spPr/>
        <p:txBody>
          <a:bodyPr/>
          <a:lstStyle/>
          <a:p>
            <a:fld id="{58C01ACF-ECF8-41F2-8625-5193E32A0300}" type="datetime1">
              <a:rPr lang="de-DE" smtClean="0"/>
              <a:t>02.03.2020</a:t>
            </a:fld>
            <a:endParaRPr lang="de-DE"/>
          </a:p>
        </p:txBody>
      </p:sp>
      <p:sp>
        <p:nvSpPr>
          <p:cNvPr id="6" name="Footer Placeholder 5">
            <a:extLst>
              <a:ext uri="{FF2B5EF4-FFF2-40B4-BE49-F238E27FC236}">
                <a16:creationId xmlns:a16="http://schemas.microsoft.com/office/drawing/2014/main" id="{B4EE71A3-1DDB-4FAF-AB2E-63CB2FFCA17B}"/>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692624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Microservices should be designed around business capabilities.</a:t>
            </a:r>
          </a:p>
          <a:p>
            <a:r>
              <a:rPr lang="en-US" sz="1200" b="0" i="0" kern="1200" dirty="0">
                <a:solidFill>
                  <a:schemeClr val="tx1"/>
                </a:solidFill>
                <a:effectLst/>
                <a:latin typeface="+mn-lt"/>
                <a:ea typeface="+mn-ea"/>
                <a:cs typeface="+mn-cs"/>
              </a:rPr>
              <a:t>In addition, they should have loose coupling and high functional cohesion.</a:t>
            </a:r>
          </a:p>
          <a:p>
            <a:r>
              <a:rPr lang="en-US" sz="1200" b="0" i="0" kern="1200" dirty="0">
                <a:solidFill>
                  <a:schemeClr val="tx1"/>
                </a:solidFill>
                <a:effectLst/>
                <a:latin typeface="+mn-lt"/>
                <a:ea typeface="+mn-ea"/>
                <a:cs typeface="+mn-cs"/>
              </a:rPr>
              <a:t>Microservices are </a:t>
            </a:r>
            <a:r>
              <a:rPr lang="en-US" sz="1200" b="0" i="1" kern="1200" dirty="0">
                <a:solidFill>
                  <a:schemeClr val="tx1"/>
                </a:solidFill>
                <a:effectLst/>
                <a:latin typeface="+mn-lt"/>
                <a:ea typeface="+mn-ea"/>
                <a:cs typeface="+mn-cs"/>
              </a:rPr>
              <a:t>loosely coupled</a:t>
            </a:r>
            <a:r>
              <a:rPr lang="en-US" sz="1200" b="0" i="0" kern="1200" dirty="0">
                <a:solidFill>
                  <a:schemeClr val="tx1"/>
                </a:solidFill>
                <a:effectLst/>
                <a:latin typeface="+mn-lt"/>
                <a:ea typeface="+mn-ea"/>
                <a:cs typeface="+mn-cs"/>
              </a:rPr>
              <a:t> if you can change one service without requiring other services to be updated at the same time</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17</a:t>
            </a:fld>
            <a:endParaRPr lang="de-DE"/>
          </a:p>
        </p:txBody>
      </p:sp>
      <p:sp>
        <p:nvSpPr>
          <p:cNvPr id="5" name="Date Placeholder 4">
            <a:extLst>
              <a:ext uri="{FF2B5EF4-FFF2-40B4-BE49-F238E27FC236}">
                <a16:creationId xmlns:a16="http://schemas.microsoft.com/office/drawing/2014/main" id="{73A79796-0B5D-41FB-94E6-DD197206ADBD}"/>
              </a:ext>
            </a:extLst>
          </p:cNvPr>
          <p:cNvSpPr>
            <a:spLocks noGrp="1"/>
          </p:cNvSpPr>
          <p:nvPr>
            <p:ph type="dt" idx="1"/>
          </p:nvPr>
        </p:nvSpPr>
        <p:spPr/>
        <p:txBody>
          <a:bodyPr/>
          <a:lstStyle/>
          <a:p>
            <a:fld id="{26C71F59-6BFC-440A-9C32-34903EA87AB9}" type="datetime1">
              <a:rPr lang="de-DE" smtClean="0"/>
              <a:t>02.03.2020</a:t>
            </a:fld>
            <a:endParaRPr lang="de-DE"/>
          </a:p>
        </p:txBody>
      </p:sp>
      <p:sp>
        <p:nvSpPr>
          <p:cNvPr id="6" name="Footer Placeholder 5">
            <a:extLst>
              <a:ext uri="{FF2B5EF4-FFF2-40B4-BE49-F238E27FC236}">
                <a16:creationId xmlns:a16="http://schemas.microsoft.com/office/drawing/2014/main" id="{77DD863A-059F-4719-A5E5-2EA3A0AECDEC}"/>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589856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perhaps you want to access all Twitter tweets that mention the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epicodus</a:t>
            </a:r>
            <a:r>
              <a:rPr lang="en-US" sz="1200" b="0" i="0" kern="1200" dirty="0">
                <a:solidFill>
                  <a:schemeClr val="tx1"/>
                </a:solidFill>
                <a:effectLst/>
                <a:latin typeface="+mn-lt"/>
                <a:ea typeface="+mn-ea"/>
                <a:cs typeface="+mn-cs"/>
              </a:rPr>
              <a:t> hashtag.</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18</a:t>
            </a:fld>
            <a:endParaRPr lang="de-DE"/>
          </a:p>
        </p:txBody>
      </p:sp>
      <p:sp>
        <p:nvSpPr>
          <p:cNvPr id="5" name="Date Placeholder 4">
            <a:extLst>
              <a:ext uri="{FF2B5EF4-FFF2-40B4-BE49-F238E27FC236}">
                <a16:creationId xmlns:a16="http://schemas.microsoft.com/office/drawing/2014/main" id="{0008CC1D-3EAC-4EAF-BAE3-A0076A587F77}"/>
              </a:ext>
            </a:extLst>
          </p:cNvPr>
          <p:cNvSpPr>
            <a:spLocks noGrp="1"/>
          </p:cNvSpPr>
          <p:nvPr>
            <p:ph type="dt" idx="1"/>
          </p:nvPr>
        </p:nvSpPr>
        <p:spPr/>
        <p:txBody>
          <a:bodyPr/>
          <a:lstStyle/>
          <a:p>
            <a:fld id="{1E3192D4-5C10-4CCB-AB1F-1074CC935A0F}" type="datetime1">
              <a:rPr lang="de-DE" smtClean="0"/>
              <a:t>02.03.2020</a:t>
            </a:fld>
            <a:endParaRPr lang="de-DE"/>
          </a:p>
        </p:txBody>
      </p:sp>
      <p:sp>
        <p:nvSpPr>
          <p:cNvPr id="6" name="Footer Placeholder 5">
            <a:extLst>
              <a:ext uri="{FF2B5EF4-FFF2-40B4-BE49-F238E27FC236}">
                <a16:creationId xmlns:a16="http://schemas.microsoft.com/office/drawing/2014/main" id="{9FB1EEFE-2E4A-43BB-A2C4-9AEECB1CE519}"/>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485956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Microservices should be designed around business capabilities.</a:t>
            </a:r>
          </a:p>
          <a:p>
            <a:r>
              <a:rPr lang="en-US" sz="1200" b="0" i="0" kern="1200" dirty="0">
                <a:solidFill>
                  <a:schemeClr val="tx1"/>
                </a:solidFill>
                <a:effectLst/>
                <a:latin typeface="+mn-lt"/>
                <a:ea typeface="+mn-ea"/>
                <a:cs typeface="+mn-cs"/>
              </a:rPr>
              <a:t>In addition, they should have loose coupling and high functional cohesion.</a:t>
            </a:r>
          </a:p>
          <a:p>
            <a:r>
              <a:rPr lang="en-US" sz="1200" b="0" i="0" kern="1200" dirty="0">
                <a:solidFill>
                  <a:schemeClr val="tx1"/>
                </a:solidFill>
                <a:effectLst/>
                <a:latin typeface="+mn-lt"/>
                <a:ea typeface="+mn-ea"/>
                <a:cs typeface="+mn-cs"/>
              </a:rPr>
              <a:t>Microservices are </a:t>
            </a:r>
            <a:r>
              <a:rPr lang="en-US" sz="1200" b="0" i="1" kern="1200" dirty="0">
                <a:solidFill>
                  <a:schemeClr val="tx1"/>
                </a:solidFill>
                <a:effectLst/>
                <a:latin typeface="+mn-lt"/>
                <a:ea typeface="+mn-ea"/>
                <a:cs typeface="+mn-cs"/>
              </a:rPr>
              <a:t>loosely coupled</a:t>
            </a:r>
            <a:r>
              <a:rPr lang="en-US" sz="1200" b="0" i="0" kern="1200" dirty="0">
                <a:solidFill>
                  <a:schemeClr val="tx1"/>
                </a:solidFill>
                <a:effectLst/>
                <a:latin typeface="+mn-lt"/>
                <a:ea typeface="+mn-ea"/>
                <a:cs typeface="+mn-cs"/>
              </a:rPr>
              <a:t> if you can change one service without requiring other services to be updated at the same time</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19</a:t>
            </a:fld>
            <a:endParaRPr lang="de-DE"/>
          </a:p>
        </p:txBody>
      </p:sp>
      <p:sp>
        <p:nvSpPr>
          <p:cNvPr id="5" name="Date Placeholder 4">
            <a:extLst>
              <a:ext uri="{FF2B5EF4-FFF2-40B4-BE49-F238E27FC236}">
                <a16:creationId xmlns:a16="http://schemas.microsoft.com/office/drawing/2014/main" id="{FE0FB279-8E4F-423F-A842-D7B8BA320895}"/>
              </a:ext>
            </a:extLst>
          </p:cNvPr>
          <p:cNvSpPr>
            <a:spLocks noGrp="1"/>
          </p:cNvSpPr>
          <p:nvPr>
            <p:ph type="dt" idx="1"/>
          </p:nvPr>
        </p:nvSpPr>
        <p:spPr/>
        <p:txBody>
          <a:bodyPr/>
          <a:lstStyle/>
          <a:p>
            <a:fld id="{803556D3-70D8-4D44-B78E-4B0C9275A689}" type="datetime1">
              <a:rPr lang="de-DE" smtClean="0"/>
              <a:t>02.03.2020</a:t>
            </a:fld>
            <a:endParaRPr lang="de-DE"/>
          </a:p>
        </p:txBody>
      </p:sp>
      <p:sp>
        <p:nvSpPr>
          <p:cNvPr id="6" name="Footer Placeholder 5">
            <a:extLst>
              <a:ext uri="{FF2B5EF4-FFF2-40B4-BE49-F238E27FC236}">
                <a16:creationId xmlns:a16="http://schemas.microsoft.com/office/drawing/2014/main" id="{2120F1AE-5FC1-417C-B009-F119454C9ED0}"/>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678712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20</a:t>
            </a:fld>
            <a:endParaRPr lang="de-DE"/>
          </a:p>
        </p:txBody>
      </p:sp>
      <p:sp>
        <p:nvSpPr>
          <p:cNvPr id="5" name="Date Placeholder 4">
            <a:extLst>
              <a:ext uri="{FF2B5EF4-FFF2-40B4-BE49-F238E27FC236}">
                <a16:creationId xmlns:a16="http://schemas.microsoft.com/office/drawing/2014/main" id="{514523D5-7969-4E81-915F-F5FDF62682FB}"/>
              </a:ext>
            </a:extLst>
          </p:cNvPr>
          <p:cNvSpPr>
            <a:spLocks noGrp="1"/>
          </p:cNvSpPr>
          <p:nvPr>
            <p:ph type="dt" idx="1"/>
          </p:nvPr>
        </p:nvSpPr>
        <p:spPr/>
        <p:txBody>
          <a:bodyPr/>
          <a:lstStyle/>
          <a:p>
            <a:fld id="{BB269E88-7A78-47BF-A124-F41BC8116400}" type="datetime1">
              <a:rPr lang="de-DE" smtClean="0"/>
              <a:t>02.03.2020</a:t>
            </a:fld>
            <a:endParaRPr lang="de-DE"/>
          </a:p>
        </p:txBody>
      </p:sp>
      <p:sp>
        <p:nvSpPr>
          <p:cNvPr id="6" name="Footer Placeholder 5">
            <a:extLst>
              <a:ext uri="{FF2B5EF4-FFF2-40B4-BE49-F238E27FC236}">
                <a16:creationId xmlns:a16="http://schemas.microsoft.com/office/drawing/2014/main" id="{E03D99BB-4E22-466D-834A-53223777400D}"/>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551364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4</a:t>
            </a:fld>
            <a:endParaRPr lang="de-DE"/>
          </a:p>
        </p:txBody>
      </p:sp>
      <p:sp>
        <p:nvSpPr>
          <p:cNvPr id="5" name="Date Placeholder 4">
            <a:extLst>
              <a:ext uri="{FF2B5EF4-FFF2-40B4-BE49-F238E27FC236}">
                <a16:creationId xmlns:a16="http://schemas.microsoft.com/office/drawing/2014/main" id="{A9AD7620-79F4-41F8-95EB-594C7106A505}"/>
              </a:ext>
            </a:extLst>
          </p:cNvPr>
          <p:cNvSpPr>
            <a:spLocks noGrp="1"/>
          </p:cNvSpPr>
          <p:nvPr>
            <p:ph type="dt" idx="1"/>
          </p:nvPr>
        </p:nvSpPr>
        <p:spPr/>
        <p:txBody>
          <a:bodyPr/>
          <a:lstStyle/>
          <a:p>
            <a:fld id="{F90A0C2C-4C91-4C4A-A42A-64C5DBEF13A5}" type="datetime1">
              <a:rPr lang="de-DE" smtClean="0"/>
              <a:t>02.03.2020</a:t>
            </a:fld>
            <a:endParaRPr lang="de-DE"/>
          </a:p>
        </p:txBody>
      </p:sp>
      <p:sp>
        <p:nvSpPr>
          <p:cNvPr id="6" name="Footer Placeholder 5">
            <a:extLst>
              <a:ext uri="{FF2B5EF4-FFF2-40B4-BE49-F238E27FC236}">
                <a16:creationId xmlns:a16="http://schemas.microsoft.com/office/drawing/2014/main" id="{C7F94199-4A5B-4EA6-9EBB-F332840F3C1C}"/>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673518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computing world has changed forever with the advent of the cloud. Cloud gives developers access to infrastructure instantly, cheaply, and at nearly infinite scales. The agility of cloud and high availability and constant agility demands of modern business have strained monolithic architectures and resulted in the rise of microservices-based applications. </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5</a:t>
            </a:fld>
            <a:endParaRPr lang="de-DE"/>
          </a:p>
        </p:txBody>
      </p:sp>
      <p:sp>
        <p:nvSpPr>
          <p:cNvPr id="5" name="Date Placeholder 4">
            <a:extLst>
              <a:ext uri="{FF2B5EF4-FFF2-40B4-BE49-F238E27FC236}">
                <a16:creationId xmlns:a16="http://schemas.microsoft.com/office/drawing/2014/main" id="{81B807E2-7136-4BBF-A5AB-AC8DE7407889}"/>
              </a:ext>
            </a:extLst>
          </p:cNvPr>
          <p:cNvSpPr>
            <a:spLocks noGrp="1"/>
          </p:cNvSpPr>
          <p:nvPr>
            <p:ph type="dt" idx="1"/>
          </p:nvPr>
        </p:nvSpPr>
        <p:spPr/>
        <p:txBody>
          <a:bodyPr/>
          <a:lstStyle/>
          <a:p>
            <a:fld id="{2DE26544-AE88-4E6A-9AB7-060972D7E32A}" type="datetime1">
              <a:rPr lang="de-DE" smtClean="0"/>
              <a:t>02.03.2020</a:t>
            </a:fld>
            <a:endParaRPr lang="de-DE"/>
          </a:p>
        </p:txBody>
      </p:sp>
      <p:sp>
        <p:nvSpPr>
          <p:cNvPr id="6" name="Footer Placeholder 5">
            <a:extLst>
              <a:ext uri="{FF2B5EF4-FFF2-40B4-BE49-F238E27FC236}">
                <a16:creationId xmlns:a16="http://schemas.microsoft.com/office/drawing/2014/main" id="{BB2EB0D7-2A89-42F2-BD1A-14934B14CD44}"/>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213154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6600" b="1" i="0" kern="1200" dirty="0">
                <a:solidFill>
                  <a:schemeClr val="tx1"/>
                </a:solidFill>
                <a:effectLst/>
                <a:latin typeface="+mn-lt"/>
                <a:ea typeface="+mn-ea"/>
                <a:cs typeface="+mn-cs"/>
              </a:rPr>
              <a:t>For decades, the cost, time, and complexity of provisioning new hardware, whether physical or virtual, has strongly influenced application development. </a:t>
            </a:r>
            <a:endParaRPr lang="de-DE" sz="6600" b="1" dirty="0"/>
          </a:p>
        </p:txBody>
      </p:sp>
      <p:sp>
        <p:nvSpPr>
          <p:cNvPr id="4" name="Slide Number Placeholder 3"/>
          <p:cNvSpPr>
            <a:spLocks noGrp="1"/>
          </p:cNvSpPr>
          <p:nvPr>
            <p:ph type="sldNum" sz="quarter" idx="5"/>
          </p:nvPr>
        </p:nvSpPr>
        <p:spPr/>
        <p:txBody>
          <a:bodyPr/>
          <a:lstStyle/>
          <a:p>
            <a:fld id="{9475F555-845C-4CFD-BBD9-30DCAD9375F8}" type="slidenum">
              <a:rPr lang="de-DE" smtClean="0"/>
              <a:t>6</a:t>
            </a:fld>
            <a:endParaRPr lang="de-DE"/>
          </a:p>
        </p:txBody>
      </p:sp>
      <p:sp>
        <p:nvSpPr>
          <p:cNvPr id="5" name="Date Placeholder 4">
            <a:extLst>
              <a:ext uri="{FF2B5EF4-FFF2-40B4-BE49-F238E27FC236}">
                <a16:creationId xmlns:a16="http://schemas.microsoft.com/office/drawing/2014/main" id="{067BCD0C-1ACB-47AC-AF19-BBAFD3408329}"/>
              </a:ext>
            </a:extLst>
          </p:cNvPr>
          <p:cNvSpPr>
            <a:spLocks noGrp="1"/>
          </p:cNvSpPr>
          <p:nvPr>
            <p:ph type="dt" idx="1"/>
          </p:nvPr>
        </p:nvSpPr>
        <p:spPr/>
        <p:txBody>
          <a:bodyPr/>
          <a:lstStyle/>
          <a:p>
            <a:fld id="{CC7A84BC-8FB2-4E7E-BF78-B96B943FC501}" type="datetime1">
              <a:rPr lang="de-DE" smtClean="0"/>
              <a:t>02.03.2020</a:t>
            </a:fld>
            <a:endParaRPr lang="de-DE"/>
          </a:p>
        </p:txBody>
      </p:sp>
      <p:sp>
        <p:nvSpPr>
          <p:cNvPr id="6" name="Footer Placeholder 5">
            <a:extLst>
              <a:ext uri="{FF2B5EF4-FFF2-40B4-BE49-F238E27FC236}">
                <a16:creationId xmlns:a16="http://schemas.microsoft.com/office/drawing/2014/main" id="{AB0416A7-FBDF-4F6E-A0B7-17A15118FF6C}"/>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354701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7</a:t>
            </a:fld>
            <a:endParaRPr lang="de-DE"/>
          </a:p>
        </p:txBody>
      </p:sp>
      <p:sp>
        <p:nvSpPr>
          <p:cNvPr id="5" name="Date Placeholder 4">
            <a:extLst>
              <a:ext uri="{FF2B5EF4-FFF2-40B4-BE49-F238E27FC236}">
                <a16:creationId xmlns:a16="http://schemas.microsoft.com/office/drawing/2014/main" id="{09AB2A22-87E5-49E0-8FDE-FA13C861785B}"/>
              </a:ext>
            </a:extLst>
          </p:cNvPr>
          <p:cNvSpPr>
            <a:spLocks noGrp="1"/>
          </p:cNvSpPr>
          <p:nvPr>
            <p:ph type="dt" idx="1"/>
          </p:nvPr>
        </p:nvSpPr>
        <p:spPr/>
        <p:txBody>
          <a:bodyPr/>
          <a:lstStyle/>
          <a:p>
            <a:fld id="{606F684F-AAE0-46F6-8075-496505432740}" type="datetime1">
              <a:rPr lang="de-DE" smtClean="0"/>
              <a:t>02.03.2020</a:t>
            </a:fld>
            <a:endParaRPr lang="de-DE"/>
          </a:p>
        </p:txBody>
      </p:sp>
      <p:sp>
        <p:nvSpPr>
          <p:cNvPr id="6" name="Footer Placeholder 5">
            <a:extLst>
              <a:ext uri="{FF2B5EF4-FFF2-40B4-BE49-F238E27FC236}">
                <a16:creationId xmlns:a16="http://schemas.microsoft.com/office/drawing/2014/main" id="{11721D6C-F92C-4741-B4F9-0C367CFAC156}"/>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965121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fld id="{B3298627-6673-48C6-884E-04AAF3F4FF96}" type="datetime1">
              <a:rPr lang="de-DE" smtClean="0"/>
              <a:t>02.03.2020</a:t>
            </a:fld>
            <a:endParaRPr lang="de-DE"/>
          </a:p>
        </p:txBody>
      </p:sp>
      <p:sp>
        <p:nvSpPr>
          <p:cNvPr id="5" name="Footer Placeholder 4"/>
          <p:cNvSpPr>
            <a:spLocks noGrp="1"/>
          </p:cNvSpPr>
          <p:nvPr>
            <p:ph type="ftr" sz="quarter" idx="4"/>
          </p:nvPr>
        </p:nvSpPr>
        <p:spPr/>
        <p:txBody>
          <a:bodyPr/>
          <a:lstStyle/>
          <a:p>
            <a:endParaRPr lang="de-DE"/>
          </a:p>
        </p:txBody>
      </p:sp>
      <p:sp>
        <p:nvSpPr>
          <p:cNvPr id="6" name="Slide Number Placeholder 5"/>
          <p:cNvSpPr>
            <a:spLocks noGrp="1"/>
          </p:cNvSpPr>
          <p:nvPr>
            <p:ph type="sldNum" sz="quarter" idx="5"/>
          </p:nvPr>
        </p:nvSpPr>
        <p:spPr/>
        <p:txBody>
          <a:bodyPr/>
          <a:lstStyle/>
          <a:p>
            <a:fld id="{9475F555-845C-4CFD-BBD9-30DCAD9375F8}" type="slidenum">
              <a:rPr lang="de-DE" smtClean="0"/>
              <a:t>8</a:t>
            </a:fld>
            <a:endParaRPr lang="de-DE"/>
          </a:p>
        </p:txBody>
      </p:sp>
    </p:spTree>
    <p:extLst>
      <p:ext uri="{BB962C8B-B14F-4D97-AF65-F5344CB8AC3E}">
        <p14:creationId xmlns:p14="http://schemas.microsoft.com/office/powerpoint/2010/main" val="261366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9</a:t>
            </a:fld>
            <a:endParaRPr lang="de-DE"/>
          </a:p>
        </p:txBody>
      </p:sp>
      <p:sp>
        <p:nvSpPr>
          <p:cNvPr id="5" name="Date Placeholder 4">
            <a:extLst>
              <a:ext uri="{FF2B5EF4-FFF2-40B4-BE49-F238E27FC236}">
                <a16:creationId xmlns:a16="http://schemas.microsoft.com/office/drawing/2014/main" id="{EC295B43-36EA-4DB7-A2FF-748691D782D5}"/>
              </a:ext>
            </a:extLst>
          </p:cNvPr>
          <p:cNvSpPr>
            <a:spLocks noGrp="1"/>
          </p:cNvSpPr>
          <p:nvPr>
            <p:ph type="dt" idx="1"/>
          </p:nvPr>
        </p:nvSpPr>
        <p:spPr/>
        <p:txBody>
          <a:bodyPr/>
          <a:lstStyle/>
          <a:p>
            <a:fld id="{4E338C9F-A47C-4A8F-83F4-D33639EC5D0D}" type="datetime1">
              <a:rPr lang="de-DE" smtClean="0"/>
              <a:t>02.03.2020</a:t>
            </a:fld>
            <a:endParaRPr lang="de-DE"/>
          </a:p>
        </p:txBody>
      </p:sp>
      <p:sp>
        <p:nvSpPr>
          <p:cNvPr id="6" name="Footer Placeholder 5">
            <a:extLst>
              <a:ext uri="{FF2B5EF4-FFF2-40B4-BE49-F238E27FC236}">
                <a16:creationId xmlns:a16="http://schemas.microsoft.com/office/drawing/2014/main" id="{B6FF2FAA-12DA-40F9-B67B-E8A11D2D0E3D}"/>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694862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10</a:t>
            </a:fld>
            <a:endParaRPr lang="de-DE"/>
          </a:p>
        </p:txBody>
      </p:sp>
      <p:sp>
        <p:nvSpPr>
          <p:cNvPr id="5" name="Date Placeholder 4">
            <a:extLst>
              <a:ext uri="{FF2B5EF4-FFF2-40B4-BE49-F238E27FC236}">
                <a16:creationId xmlns:a16="http://schemas.microsoft.com/office/drawing/2014/main" id="{34436CD5-4446-49A9-9664-3C5F01255333}"/>
              </a:ext>
            </a:extLst>
          </p:cNvPr>
          <p:cNvSpPr>
            <a:spLocks noGrp="1"/>
          </p:cNvSpPr>
          <p:nvPr>
            <p:ph type="dt" idx="1"/>
          </p:nvPr>
        </p:nvSpPr>
        <p:spPr/>
        <p:txBody>
          <a:bodyPr/>
          <a:lstStyle/>
          <a:p>
            <a:fld id="{EE64A4FC-9FC7-4751-9FCA-1A53A8F620CA}" type="datetime1">
              <a:rPr lang="de-DE" smtClean="0"/>
              <a:t>02.03.2020</a:t>
            </a:fld>
            <a:endParaRPr lang="de-DE"/>
          </a:p>
        </p:txBody>
      </p:sp>
      <p:sp>
        <p:nvSpPr>
          <p:cNvPr id="6" name="Footer Placeholder 5">
            <a:extLst>
              <a:ext uri="{FF2B5EF4-FFF2-40B4-BE49-F238E27FC236}">
                <a16:creationId xmlns:a16="http://schemas.microsoft.com/office/drawing/2014/main" id="{BF62FD0A-17BE-463A-B54B-D50CA6C80B6B}"/>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757712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11</a:t>
            </a:fld>
            <a:endParaRPr lang="de-DE"/>
          </a:p>
        </p:txBody>
      </p:sp>
      <p:sp>
        <p:nvSpPr>
          <p:cNvPr id="5" name="Date Placeholder 4">
            <a:extLst>
              <a:ext uri="{FF2B5EF4-FFF2-40B4-BE49-F238E27FC236}">
                <a16:creationId xmlns:a16="http://schemas.microsoft.com/office/drawing/2014/main" id="{52DDB0DC-DD4D-457B-AB92-B05C03BF5712}"/>
              </a:ext>
            </a:extLst>
          </p:cNvPr>
          <p:cNvSpPr>
            <a:spLocks noGrp="1"/>
          </p:cNvSpPr>
          <p:nvPr>
            <p:ph type="dt" idx="1"/>
          </p:nvPr>
        </p:nvSpPr>
        <p:spPr/>
        <p:txBody>
          <a:bodyPr/>
          <a:lstStyle/>
          <a:p>
            <a:fld id="{30D2B687-2F28-490D-831F-01BD49A0EE19}" type="datetime1">
              <a:rPr lang="de-DE" smtClean="0"/>
              <a:t>02.03.2020</a:t>
            </a:fld>
            <a:endParaRPr lang="de-DE"/>
          </a:p>
        </p:txBody>
      </p:sp>
      <p:sp>
        <p:nvSpPr>
          <p:cNvPr id="6" name="Footer Placeholder 5">
            <a:extLst>
              <a:ext uri="{FF2B5EF4-FFF2-40B4-BE49-F238E27FC236}">
                <a16:creationId xmlns:a16="http://schemas.microsoft.com/office/drawing/2014/main" id="{76C89A99-57EA-4A19-BC13-A77111668B14}"/>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94528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5962649" y="1769729"/>
            <a:ext cx="5105399" cy="1306845"/>
          </a:xfrm>
        </p:spPr>
        <p:txBody>
          <a:bodyPr/>
          <a:lstStyle>
            <a:lvl1pPr marL="0" indent="0" algn="ctr">
              <a:buNone/>
              <a:defRPr lang="en-US" sz="4000" b="1" i="0" smtClean="0">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b="1" i="0" dirty="0">
              <a:solidFill>
                <a:srgbClr val="212121"/>
              </a:solidFill>
              <a:effectLst/>
              <a:latin typeface="Graphik Meetup"/>
            </a:endParaRPr>
          </a:p>
        </p:txBody>
      </p:sp>
      <p:sp>
        <p:nvSpPr>
          <p:cNvPr id="4" name="Datumsplatzhalter 3"/>
          <p:cNvSpPr>
            <a:spLocks noGrp="1"/>
          </p:cNvSpPr>
          <p:nvPr>
            <p:ph type="dt" sz="half" idx="10"/>
          </p:nvPr>
        </p:nvSpPr>
        <p:spPr/>
        <p:txBody>
          <a:bodyPr/>
          <a:lstStyle>
            <a:lvl1pPr>
              <a:defRPr>
                <a:solidFill>
                  <a:schemeClr val="bg1"/>
                </a:solidFill>
              </a:defRPr>
            </a:lvl1pPr>
          </a:lstStyle>
          <a:p>
            <a:fld id="{3D5888FB-55A4-487A-8162-BDB124870B02}" type="datetime1">
              <a:rPr lang="de-DE" smtClean="0"/>
              <a:t>02.03.2020</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D891C1AD-0B73-4D66-93DF-D77C39890F07}" type="slidenum">
              <a:rPr lang="de-DE" smtClean="0"/>
              <a:t>‹#›</a:t>
            </a:fld>
            <a:endParaRPr lang="de-DE"/>
          </a:p>
        </p:txBody>
      </p:sp>
      <p:sp>
        <p:nvSpPr>
          <p:cNvPr id="12" name="Titel 1">
            <a:extLst>
              <a:ext uri="{FF2B5EF4-FFF2-40B4-BE49-F238E27FC236}">
                <a16:creationId xmlns:a16="http://schemas.microsoft.com/office/drawing/2014/main" id="{F88375EF-5156-4002-B04D-ECCE1C3388ED}"/>
              </a:ext>
            </a:extLst>
          </p:cNvPr>
          <p:cNvSpPr txBox="1">
            <a:spLocks/>
          </p:cNvSpPr>
          <p:nvPr userDrawn="1"/>
        </p:nvSpPr>
        <p:spPr>
          <a:xfrm>
            <a:off x="6858172" y="4084636"/>
            <a:ext cx="3504855" cy="92567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2000" b="0" kern="1200">
                <a:solidFill>
                  <a:schemeClr val="bg1"/>
                </a:solidFill>
                <a:latin typeface="+mj-lt"/>
                <a:ea typeface="+mj-ea"/>
                <a:cs typeface="+mj-cs"/>
              </a:defRPr>
            </a:lvl1pPr>
          </a:lstStyle>
          <a:p>
            <a:endParaRPr lang="de-DE" dirty="0">
              <a:solidFill>
                <a:schemeClr val="tx1">
                  <a:lumMod val="95000"/>
                  <a:lumOff val="5000"/>
                </a:schemeClr>
              </a:solidFill>
            </a:endParaRPr>
          </a:p>
        </p:txBody>
      </p:sp>
      <p:sp>
        <p:nvSpPr>
          <p:cNvPr id="10" name="Text Placeholder 9">
            <a:extLst>
              <a:ext uri="{FF2B5EF4-FFF2-40B4-BE49-F238E27FC236}">
                <a16:creationId xmlns:a16="http://schemas.microsoft.com/office/drawing/2014/main" id="{B24F98C0-053C-4AE6-B759-6291C3B582D6}"/>
              </a:ext>
            </a:extLst>
          </p:cNvPr>
          <p:cNvSpPr>
            <a:spLocks noGrp="1"/>
          </p:cNvSpPr>
          <p:nvPr>
            <p:ph type="body" sz="quarter" idx="13"/>
          </p:nvPr>
        </p:nvSpPr>
        <p:spPr>
          <a:xfrm>
            <a:off x="7185025" y="4160838"/>
            <a:ext cx="2743200" cy="1166812"/>
          </a:xfrm>
        </p:spPr>
        <p:txBody>
          <a:bodyPr/>
          <a:lstStyle>
            <a:lvl1pPr marL="0" indent="0">
              <a:buNone/>
              <a:defRPr/>
            </a:lvl1pPr>
          </a:lstStyle>
          <a:p>
            <a:pPr lvl="0"/>
            <a:endParaRPr lang="de-DE" dirty="0"/>
          </a:p>
        </p:txBody>
      </p:sp>
    </p:spTree>
    <p:extLst>
      <p:ext uri="{BB962C8B-B14F-4D97-AF65-F5344CB8AC3E}">
        <p14:creationId xmlns:p14="http://schemas.microsoft.com/office/powerpoint/2010/main" val="801875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17D3-14B3-4023-9032-64727C95D1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FD29D9FD-CA2C-409D-AB99-6109AD689B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12D586E9-E5B0-4DE1-9E72-B0D3FBA87B29}"/>
              </a:ext>
            </a:extLst>
          </p:cNvPr>
          <p:cNvSpPr>
            <a:spLocks noGrp="1"/>
          </p:cNvSpPr>
          <p:nvPr>
            <p:ph type="dt" sz="half" idx="10"/>
          </p:nvPr>
        </p:nvSpPr>
        <p:spPr/>
        <p:txBody>
          <a:bodyPr/>
          <a:lstStyle/>
          <a:p>
            <a:fld id="{898E0EC5-B3BA-4596-AE03-C3FC8CC08411}" type="datetime1">
              <a:rPr lang="de-DE" smtClean="0"/>
              <a:t>02.03.2020</a:t>
            </a:fld>
            <a:endParaRPr lang="de-DE"/>
          </a:p>
        </p:txBody>
      </p:sp>
      <p:sp>
        <p:nvSpPr>
          <p:cNvPr id="5" name="Footer Placeholder 4">
            <a:extLst>
              <a:ext uri="{FF2B5EF4-FFF2-40B4-BE49-F238E27FC236}">
                <a16:creationId xmlns:a16="http://schemas.microsoft.com/office/drawing/2014/main" id="{8B359134-D581-40FB-8849-58FCEDA8641B}"/>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F9123D79-9D80-4321-87BE-8C0ED914B416}"/>
              </a:ext>
            </a:extLst>
          </p:cNvPr>
          <p:cNvSpPr>
            <a:spLocks noGrp="1"/>
          </p:cNvSpPr>
          <p:nvPr>
            <p:ph type="sldNum" sz="quarter" idx="12"/>
          </p:nvPr>
        </p:nvSpPr>
        <p:spPr/>
        <p:txBody>
          <a:bodyPr/>
          <a:lstStyle/>
          <a:p>
            <a:fld id="{D891C1AD-0B73-4D66-93DF-D77C39890F07}" type="slidenum">
              <a:rPr lang="de-DE" smtClean="0"/>
              <a:t>‹#›</a:t>
            </a:fld>
            <a:endParaRPr lang="de-DE"/>
          </a:p>
        </p:txBody>
      </p:sp>
    </p:spTree>
    <p:extLst>
      <p:ext uri="{BB962C8B-B14F-4D97-AF65-F5344CB8AC3E}">
        <p14:creationId xmlns:p14="http://schemas.microsoft.com/office/powerpoint/2010/main" val="58868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Datumsplatzhalter 3"/>
          <p:cNvSpPr>
            <a:spLocks noGrp="1"/>
          </p:cNvSpPr>
          <p:nvPr>
            <p:ph type="dt" sz="half" idx="10"/>
          </p:nvPr>
        </p:nvSpPr>
        <p:spPr/>
        <p:txBody>
          <a:bodyPr/>
          <a:lstStyle/>
          <a:p>
            <a:fld id="{90191E55-61AC-4BF9-99B7-C45AC8A0FB39}" type="datetime1">
              <a:rPr lang="de-DE" smtClean="0"/>
              <a:t>02.03.2020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891C1AD-0B73-4D66-93DF-D77C39890F07}" type="slidenum">
              <a:rPr lang="de-DE" smtClean="0"/>
              <a:t>‹#›</a:t>
            </a:fld>
            <a:endParaRPr lang="de-DE"/>
          </a:p>
        </p:txBody>
      </p:sp>
      <p:sp>
        <p:nvSpPr>
          <p:cNvPr id="13" name="Titel 1">
            <a:extLst>
              <a:ext uri="{FF2B5EF4-FFF2-40B4-BE49-F238E27FC236}">
                <a16:creationId xmlns:a16="http://schemas.microsoft.com/office/drawing/2014/main" id="{D80D3322-9D62-4DEC-AE83-F2473E7580FB}"/>
              </a:ext>
            </a:extLst>
          </p:cNvPr>
          <p:cNvSpPr>
            <a:spLocks noGrp="1"/>
          </p:cNvSpPr>
          <p:nvPr>
            <p:ph type="title"/>
          </p:nvPr>
        </p:nvSpPr>
        <p:spPr>
          <a:xfrm>
            <a:off x="472342" y="987186"/>
            <a:ext cx="10515600" cy="558798"/>
          </a:xfrm>
        </p:spPr>
        <p:txBody>
          <a:bodyPr anchor="b">
            <a:normAutofit/>
          </a:bodyPr>
          <a:lstStyle>
            <a:lvl1pPr>
              <a:defRPr sz="2800"/>
            </a:lvl1pPr>
          </a:lstStyle>
          <a:p>
            <a:r>
              <a:rPr lang="en-US" dirty="0"/>
              <a:t>Click to edit Master title style</a:t>
            </a:r>
            <a:endParaRPr lang="de-DE" dirty="0"/>
          </a:p>
        </p:txBody>
      </p:sp>
      <p:sp>
        <p:nvSpPr>
          <p:cNvPr id="11" name="Rectangle 10">
            <a:extLst>
              <a:ext uri="{FF2B5EF4-FFF2-40B4-BE49-F238E27FC236}">
                <a16:creationId xmlns:a16="http://schemas.microsoft.com/office/drawing/2014/main" id="{C714AE8A-F928-47FD-9968-739A6DE561E7}"/>
              </a:ext>
            </a:extLst>
          </p:cNvPr>
          <p:cNvSpPr/>
          <p:nvPr userDrawn="1"/>
        </p:nvSpPr>
        <p:spPr>
          <a:xfrm>
            <a:off x="0" y="9055"/>
            <a:ext cx="12191999" cy="866898"/>
          </a:xfrm>
          <a:prstGeom prst="rect">
            <a:avLst/>
          </a:prstGeom>
          <a:solidFill>
            <a:srgbClr val="258F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tangle 11">
            <a:extLst>
              <a:ext uri="{FF2B5EF4-FFF2-40B4-BE49-F238E27FC236}">
                <a16:creationId xmlns:a16="http://schemas.microsoft.com/office/drawing/2014/main" id="{59FEF18D-02A5-4D8D-849E-B60AB3CEBBDB}"/>
              </a:ext>
            </a:extLst>
          </p:cNvPr>
          <p:cNvSpPr/>
          <p:nvPr userDrawn="1"/>
        </p:nvSpPr>
        <p:spPr>
          <a:xfrm>
            <a:off x="1" y="614342"/>
            <a:ext cx="12191999" cy="261610"/>
          </a:xfrm>
          <a:prstGeom prst="rect">
            <a:avLst/>
          </a:prstGeom>
          <a:solidFill>
            <a:srgbClr val="008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4" name="Picture 13">
            <a:extLst>
              <a:ext uri="{FF2B5EF4-FFF2-40B4-BE49-F238E27FC236}">
                <a16:creationId xmlns:a16="http://schemas.microsoft.com/office/drawing/2014/main" id="{13D2AC28-CE59-43F8-AF56-92CD655D49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223" y="-39094"/>
            <a:ext cx="1744175" cy="1034296"/>
          </a:xfrm>
          <a:prstGeom prst="rect">
            <a:avLst/>
          </a:prstGeom>
        </p:spPr>
      </p:pic>
    </p:spTree>
    <p:extLst>
      <p:ext uri="{BB962C8B-B14F-4D97-AF65-F5344CB8AC3E}">
        <p14:creationId xmlns:p14="http://schemas.microsoft.com/office/powerpoint/2010/main" val="316493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umsplatzhalter 3"/>
          <p:cNvSpPr>
            <a:spLocks noGrp="1"/>
          </p:cNvSpPr>
          <p:nvPr>
            <p:ph type="dt" sz="half" idx="10"/>
          </p:nvPr>
        </p:nvSpPr>
        <p:spPr/>
        <p:txBody>
          <a:bodyPr/>
          <a:lstStyle/>
          <a:p>
            <a:fld id="{54B36667-7C12-411D-AD20-45F8FE1494FC}" type="datetime1">
              <a:rPr lang="de-DE" smtClean="0"/>
              <a:t>02.03.2020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891C1AD-0B73-4D66-93DF-D77C39890F07}" type="slidenum">
              <a:rPr lang="de-DE" smtClean="0"/>
              <a:t>‹#›</a:t>
            </a:fld>
            <a:endParaRPr lang="de-DE"/>
          </a:p>
        </p:txBody>
      </p:sp>
      <p:sp>
        <p:nvSpPr>
          <p:cNvPr id="13" name="Rectangle 12">
            <a:extLst>
              <a:ext uri="{FF2B5EF4-FFF2-40B4-BE49-F238E27FC236}">
                <a16:creationId xmlns:a16="http://schemas.microsoft.com/office/drawing/2014/main" id="{BA19B915-4BB1-43D8-A9B7-0D81669640A6}"/>
              </a:ext>
            </a:extLst>
          </p:cNvPr>
          <p:cNvSpPr/>
          <p:nvPr userDrawn="1"/>
        </p:nvSpPr>
        <p:spPr>
          <a:xfrm>
            <a:off x="0" y="9055"/>
            <a:ext cx="12191999" cy="866898"/>
          </a:xfrm>
          <a:prstGeom prst="rect">
            <a:avLst/>
          </a:prstGeom>
          <a:solidFill>
            <a:srgbClr val="258F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tangle 13">
            <a:extLst>
              <a:ext uri="{FF2B5EF4-FFF2-40B4-BE49-F238E27FC236}">
                <a16:creationId xmlns:a16="http://schemas.microsoft.com/office/drawing/2014/main" id="{347696A5-AA53-4DB7-9DF6-1809A975017F}"/>
              </a:ext>
            </a:extLst>
          </p:cNvPr>
          <p:cNvSpPr/>
          <p:nvPr userDrawn="1"/>
        </p:nvSpPr>
        <p:spPr>
          <a:xfrm>
            <a:off x="1" y="614342"/>
            <a:ext cx="12191999" cy="261610"/>
          </a:xfrm>
          <a:prstGeom prst="rect">
            <a:avLst/>
          </a:prstGeom>
          <a:solidFill>
            <a:srgbClr val="008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5" name="Picture 14">
            <a:extLst>
              <a:ext uri="{FF2B5EF4-FFF2-40B4-BE49-F238E27FC236}">
                <a16:creationId xmlns:a16="http://schemas.microsoft.com/office/drawing/2014/main" id="{D3DCD1B5-A1DF-402B-A90E-398AC41BC11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223" y="-39094"/>
            <a:ext cx="1744175" cy="1034296"/>
          </a:xfrm>
          <a:prstGeom prst="rect">
            <a:avLst/>
          </a:prstGeom>
        </p:spPr>
      </p:pic>
    </p:spTree>
    <p:extLst>
      <p:ext uri="{BB962C8B-B14F-4D97-AF65-F5344CB8AC3E}">
        <p14:creationId xmlns:p14="http://schemas.microsoft.com/office/powerpoint/2010/main" val="301199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72342" y="987186"/>
            <a:ext cx="10515600" cy="558798"/>
          </a:xfrm>
        </p:spPr>
        <p:txBody>
          <a:bodyPr anchor="b">
            <a:normAutofit/>
          </a:bodyPr>
          <a:lstStyle>
            <a:lvl1pPr>
              <a:defRPr sz="2800"/>
            </a:lvl1pPr>
          </a:lstStyle>
          <a:p>
            <a:r>
              <a:rPr lang="en-US" dirty="0"/>
              <a:t>Click to edit Master title style</a:t>
            </a:r>
            <a:endParaRPr lang="de-DE" dirty="0"/>
          </a:p>
        </p:txBody>
      </p:sp>
      <p:sp>
        <p:nvSpPr>
          <p:cNvPr id="3" name="Textplatzhalter 2"/>
          <p:cNvSpPr>
            <a:spLocks noGrp="1"/>
          </p:cNvSpPr>
          <p:nvPr>
            <p:ph type="body" idx="1"/>
          </p:nvPr>
        </p:nvSpPr>
        <p:spPr>
          <a:xfrm>
            <a:off x="6478954" y="1829995"/>
            <a:ext cx="4868496" cy="4259655"/>
          </a:xfrm>
        </p:spPr>
        <p:txBody>
          <a:bodyPr>
            <a:normAutofit/>
          </a:bodyPr>
          <a:lstStyle>
            <a:lvl1pPr marL="0" indent="0">
              <a:buNone/>
              <a:defRPr sz="2000">
                <a:solidFill>
                  <a:schemeClr val="tx1">
                    <a:lumMod val="95000"/>
                    <a:lumOff val="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Rectangle 9">
            <a:extLst>
              <a:ext uri="{FF2B5EF4-FFF2-40B4-BE49-F238E27FC236}">
                <a16:creationId xmlns:a16="http://schemas.microsoft.com/office/drawing/2014/main" id="{B675628C-DEA4-4433-B304-883459FF59EE}"/>
              </a:ext>
            </a:extLst>
          </p:cNvPr>
          <p:cNvSpPr/>
          <p:nvPr userDrawn="1"/>
        </p:nvSpPr>
        <p:spPr>
          <a:xfrm>
            <a:off x="0" y="9055"/>
            <a:ext cx="12191999" cy="866898"/>
          </a:xfrm>
          <a:prstGeom prst="rect">
            <a:avLst/>
          </a:prstGeom>
          <a:solidFill>
            <a:srgbClr val="258F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tangle 11">
            <a:extLst>
              <a:ext uri="{FF2B5EF4-FFF2-40B4-BE49-F238E27FC236}">
                <a16:creationId xmlns:a16="http://schemas.microsoft.com/office/drawing/2014/main" id="{5390EAB6-1113-44AF-B097-6CE20B0A8D4D}"/>
              </a:ext>
            </a:extLst>
          </p:cNvPr>
          <p:cNvSpPr/>
          <p:nvPr userDrawn="1"/>
        </p:nvSpPr>
        <p:spPr>
          <a:xfrm>
            <a:off x="1" y="6598868"/>
            <a:ext cx="12191999" cy="259132"/>
          </a:xfrm>
          <a:prstGeom prst="rect">
            <a:avLst/>
          </a:prstGeom>
          <a:solidFill>
            <a:srgbClr val="008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de-DE" dirty="0">
              <a:solidFill>
                <a:schemeClr val="bg1"/>
              </a:solidFill>
            </a:endParaRPr>
          </a:p>
        </p:txBody>
      </p:sp>
      <p:sp>
        <p:nvSpPr>
          <p:cNvPr id="9" name="TextBox 8">
            <a:extLst>
              <a:ext uri="{FF2B5EF4-FFF2-40B4-BE49-F238E27FC236}">
                <a16:creationId xmlns:a16="http://schemas.microsoft.com/office/drawing/2014/main" id="{4D8EE5D0-EA8E-4637-A34A-55828607BC85}"/>
              </a:ext>
            </a:extLst>
          </p:cNvPr>
          <p:cNvSpPr txBox="1"/>
          <p:nvPr userDrawn="1"/>
        </p:nvSpPr>
        <p:spPr>
          <a:xfrm>
            <a:off x="138223" y="6596390"/>
            <a:ext cx="942755" cy="261610"/>
          </a:xfrm>
          <a:prstGeom prst="rect">
            <a:avLst/>
          </a:prstGeom>
          <a:noFill/>
        </p:spPr>
        <p:txBody>
          <a:bodyPr wrap="square" rtlCol="0">
            <a:spAutoFit/>
          </a:bodyPr>
          <a:lstStyle/>
          <a:p>
            <a:r>
              <a:rPr lang="en-US" sz="1050" dirty="0">
                <a:solidFill>
                  <a:schemeClr val="bg1"/>
                </a:solidFill>
              </a:rPr>
              <a:t>Ehsan Amini</a:t>
            </a:r>
            <a:endParaRPr lang="de-DE" sz="1050" dirty="0">
              <a:solidFill>
                <a:schemeClr val="bg1"/>
              </a:solidFill>
            </a:endParaRPr>
          </a:p>
        </p:txBody>
      </p:sp>
      <p:sp>
        <p:nvSpPr>
          <p:cNvPr id="6" name="Foliennummernplatzhalter 5"/>
          <p:cNvSpPr>
            <a:spLocks noGrp="1"/>
          </p:cNvSpPr>
          <p:nvPr>
            <p:ph type="sldNum" sz="quarter" idx="12"/>
          </p:nvPr>
        </p:nvSpPr>
        <p:spPr>
          <a:xfrm>
            <a:off x="1574199" y="6596390"/>
            <a:ext cx="1662723" cy="261610"/>
          </a:xfrm>
        </p:spPr>
        <p:txBody>
          <a:bodyPr/>
          <a:lstStyle>
            <a:lvl1pPr>
              <a:defRPr>
                <a:solidFill>
                  <a:schemeClr val="bg1"/>
                </a:solidFill>
              </a:defRPr>
            </a:lvl1pPr>
          </a:lstStyle>
          <a:p>
            <a:fld id="{D891C1AD-0B73-4D66-93DF-D77C39890F07}" type="slidenum">
              <a:rPr lang="de-DE" smtClean="0"/>
              <a:pPr/>
              <a:t>‹#›</a:t>
            </a:fld>
            <a:endParaRPr lang="de-DE" dirty="0"/>
          </a:p>
        </p:txBody>
      </p:sp>
      <p:sp>
        <p:nvSpPr>
          <p:cNvPr id="13" name="TextBox 12">
            <a:extLst>
              <a:ext uri="{FF2B5EF4-FFF2-40B4-BE49-F238E27FC236}">
                <a16:creationId xmlns:a16="http://schemas.microsoft.com/office/drawing/2014/main" id="{53D00D1F-3063-4370-8112-FA543C5BDA74}"/>
              </a:ext>
            </a:extLst>
          </p:cNvPr>
          <p:cNvSpPr txBox="1"/>
          <p:nvPr userDrawn="1"/>
        </p:nvSpPr>
        <p:spPr>
          <a:xfrm>
            <a:off x="10973032" y="6596390"/>
            <a:ext cx="1080745"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solidFill>
                  <a:schemeClr val="bg1"/>
                </a:solidFill>
              </a:rPr>
              <a:t>@</a:t>
            </a:r>
            <a:r>
              <a:rPr lang="de-DE" sz="1100" dirty="0" err="1">
                <a:solidFill>
                  <a:schemeClr val="bg1"/>
                </a:solidFill>
              </a:rPr>
              <a:t>ehsannamini</a:t>
            </a:r>
            <a:endParaRPr lang="de-DE" sz="1100" dirty="0">
              <a:solidFill>
                <a:schemeClr val="bg1"/>
              </a:solidFill>
            </a:endParaRPr>
          </a:p>
        </p:txBody>
      </p:sp>
      <p:pic>
        <p:nvPicPr>
          <p:cNvPr id="14" name="Picture 13">
            <a:extLst>
              <a:ext uri="{FF2B5EF4-FFF2-40B4-BE49-F238E27FC236}">
                <a16:creationId xmlns:a16="http://schemas.microsoft.com/office/drawing/2014/main" id="{976EC93B-74FF-464B-B889-7B0A65C767D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8861" y="6619864"/>
            <a:ext cx="229081" cy="229081"/>
          </a:xfrm>
          <a:prstGeom prst="rect">
            <a:avLst/>
          </a:prstGeom>
        </p:spPr>
      </p:pic>
      <p:sp>
        <p:nvSpPr>
          <p:cNvPr id="16" name="Rectangle 15">
            <a:extLst>
              <a:ext uri="{FF2B5EF4-FFF2-40B4-BE49-F238E27FC236}">
                <a16:creationId xmlns:a16="http://schemas.microsoft.com/office/drawing/2014/main" id="{EAC15AA1-D080-40EE-A9B4-D92948AD271A}"/>
              </a:ext>
            </a:extLst>
          </p:cNvPr>
          <p:cNvSpPr/>
          <p:nvPr userDrawn="1"/>
        </p:nvSpPr>
        <p:spPr>
          <a:xfrm>
            <a:off x="1" y="614342"/>
            <a:ext cx="12191999" cy="261610"/>
          </a:xfrm>
          <a:prstGeom prst="rect">
            <a:avLst/>
          </a:prstGeom>
          <a:solidFill>
            <a:srgbClr val="008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1" name="Picture 10">
            <a:extLst>
              <a:ext uri="{FF2B5EF4-FFF2-40B4-BE49-F238E27FC236}">
                <a16:creationId xmlns:a16="http://schemas.microsoft.com/office/drawing/2014/main" id="{3E27FABC-C75B-44BC-85DB-754DB5CA36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8223" y="-39094"/>
            <a:ext cx="1744175" cy="1034296"/>
          </a:xfrm>
          <a:prstGeom prst="rect">
            <a:avLst/>
          </a:prstGeom>
        </p:spPr>
      </p:pic>
    </p:spTree>
    <p:extLst>
      <p:ext uri="{BB962C8B-B14F-4D97-AF65-F5344CB8AC3E}">
        <p14:creationId xmlns:p14="http://schemas.microsoft.com/office/powerpoint/2010/main" val="301431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888644"/>
            <a:ext cx="10515600" cy="802044"/>
          </a:xfrm>
        </p:spPr>
        <p:txBody>
          <a:bodyPr/>
          <a:lstStyle/>
          <a:p>
            <a:r>
              <a:rPr lang="en-US" dirty="0"/>
              <a:t>Click to edit Master title style</a:t>
            </a:r>
            <a:endParaRPr lang="de-DE" dirty="0"/>
          </a:p>
        </p:txBody>
      </p:sp>
      <p:sp>
        <p:nvSpPr>
          <p:cNvPr id="3" name="Inhaltsplatzhalt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4"/>
          <p:cNvSpPr>
            <a:spLocks noGrp="1"/>
          </p:cNvSpPr>
          <p:nvPr>
            <p:ph type="dt" sz="half" idx="10"/>
          </p:nvPr>
        </p:nvSpPr>
        <p:spPr/>
        <p:txBody>
          <a:bodyPr/>
          <a:lstStyle/>
          <a:p>
            <a:fld id="{2CDFCCAA-AD33-4317-AE40-5CDEB194EE2B}" type="datetime1">
              <a:rPr lang="de-DE" smtClean="0"/>
              <a:t>02.03.2020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891C1AD-0B73-4D66-93DF-D77C39890F07}" type="slidenum">
              <a:rPr lang="de-DE" smtClean="0"/>
              <a:t>‹#›</a:t>
            </a:fld>
            <a:endParaRPr lang="de-DE"/>
          </a:p>
        </p:txBody>
      </p:sp>
      <p:sp>
        <p:nvSpPr>
          <p:cNvPr id="10" name="Rectangle 9">
            <a:extLst>
              <a:ext uri="{FF2B5EF4-FFF2-40B4-BE49-F238E27FC236}">
                <a16:creationId xmlns:a16="http://schemas.microsoft.com/office/drawing/2014/main" id="{8D4E5D9D-B4C1-44B5-94C7-36835F783107}"/>
              </a:ext>
            </a:extLst>
          </p:cNvPr>
          <p:cNvSpPr/>
          <p:nvPr userDrawn="1"/>
        </p:nvSpPr>
        <p:spPr>
          <a:xfrm>
            <a:off x="0" y="9055"/>
            <a:ext cx="12191999" cy="866898"/>
          </a:xfrm>
          <a:prstGeom prst="rect">
            <a:avLst/>
          </a:prstGeom>
          <a:solidFill>
            <a:srgbClr val="258F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tangle 12">
            <a:extLst>
              <a:ext uri="{FF2B5EF4-FFF2-40B4-BE49-F238E27FC236}">
                <a16:creationId xmlns:a16="http://schemas.microsoft.com/office/drawing/2014/main" id="{C2C2D029-D629-4694-BFDF-2715A731E08A}"/>
              </a:ext>
            </a:extLst>
          </p:cNvPr>
          <p:cNvSpPr/>
          <p:nvPr userDrawn="1"/>
        </p:nvSpPr>
        <p:spPr>
          <a:xfrm>
            <a:off x="1" y="614342"/>
            <a:ext cx="12191999" cy="261610"/>
          </a:xfrm>
          <a:prstGeom prst="rect">
            <a:avLst/>
          </a:prstGeom>
          <a:solidFill>
            <a:srgbClr val="008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4" name="Picture 13">
            <a:extLst>
              <a:ext uri="{FF2B5EF4-FFF2-40B4-BE49-F238E27FC236}">
                <a16:creationId xmlns:a16="http://schemas.microsoft.com/office/drawing/2014/main" id="{AE04FBB1-4933-4EFE-9772-42B276D2F4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223" y="-39094"/>
            <a:ext cx="1744175" cy="1034296"/>
          </a:xfrm>
          <a:prstGeom prst="rect">
            <a:avLst/>
          </a:prstGeom>
        </p:spPr>
      </p:pic>
    </p:spTree>
    <p:extLst>
      <p:ext uri="{BB962C8B-B14F-4D97-AF65-F5344CB8AC3E}">
        <p14:creationId xmlns:p14="http://schemas.microsoft.com/office/powerpoint/2010/main" val="140376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866613"/>
            <a:ext cx="10515600" cy="824075"/>
          </a:xfrm>
        </p:spPr>
        <p:txBody>
          <a:bodyPr/>
          <a:lstStyle/>
          <a:p>
            <a:r>
              <a:rPr lang="en-US" dirty="0"/>
              <a:t>Click to edit Master title style</a:t>
            </a:r>
            <a:endParaRPr lang="de-DE" dirty="0"/>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Inhaltsplatzhalt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Inhaltsplatzhalt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6"/>
          <p:cNvSpPr>
            <a:spLocks noGrp="1"/>
          </p:cNvSpPr>
          <p:nvPr>
            <p:ph type="dt" sz="half" idx="10"/>
          </p:nvPr>
        </p:nvSpPr>
        <p:spPr/>
        <p:txBody>
          <a:bodyPr/>
          <a:lstStyle/>
          <a:p>
            <a:fld id="{953B5B51-7265-4664-8C59-380FC331FFBB}" type="datetime1">
              <a:rPr lang="de-DE" smtClean="0"/>
              <a:t>02.03.2020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D891C1AD-0B73-4D66-93DF-D77C39890F07}" type="slidenum">
              <a:rPr lang="de-DE" smtClean="0"/>
              <a:t>‹#›</a:t>
            </a:fld>
            <a:endParaRPr lang="de-DE"/>
          </a:p>
        </p:txBody>
      </p:sp>
      <p:sp>
        <p:nvSpPr>
          <p:cNvPr id="13" name="Rectangle 12">
            <a:extLst>
              <a:ext uri="{FF2B5EF4-FFF2-40B4-BE49-F238E27FC236}">
                <a16:creationId xmlns:a16="http://schemas.microsoft.com/office/drawing/2014/main" id="{B70F9CF9-BA21-49DC-AA05-2851B24BAD69}"/>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Picture 13">
            <a:extLst>
              <a:ext uri="{FF2B5EF4-FFF2-40B4-BE49-F238E27FC236}">
                <a16:creationId xmlns:a16="http://schemas.microsoft.com/office/drawing/2014/main" id="{1BC2662B-EBE0-406D-90D6-37A3808B1AC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90621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981431"/>
            <a:ext cx="10515600" cy="850933"/>
          </a:xfrm>
        </p:spPr>
        <p:txBody>
          <a:bodyPr/>
          <a:lstStyle/>
          <a:p>
            <a:r>
              <a:rPr lang="en-US" dirty="0"/>
              <a:t>Click to edit Master title style</a:t>
            </a:r>
            <a:endParaRPr lang="de-DE" dirty="0"/>
          </a:p>
        </p:txBody>
      </p:sp>
      <p:sp>
        <p:nvSpPr>
          <p:cNvPr id="3" name="Datumsplatzhalter 2"/>
          <p:cNvSpPr>
            <a:spLocks noGrp="1"/>
          </p:cNvSpPr>
          <p:nvPr>
            <p:ph type="dt" sz="half" idx="10"/>
          </p:nvPr>
        </p:nvSpPr>
        <p:spPr/>
        <p:txBody>
          <a:bodyPr/>
          <a:lstStyle/>
          <a:p>
            <a:fld id="{775B07F0-3017-45B7-ABE4-4A2B5ABB4699}" type="datetime1">
              <a:rPr lang="de-DE" smtClean="0"/>
              <a:t>02.03.2020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891C1AD-0B73-4D66-93DF-D77C39890F07}" type="slidenum">
              <a:rPr lang="de-DE" smtClean="0"/>
              <a:t>‹#›</a:t>
            </a:fld>
            <a:endParaRPr lang="de-DE"/>
          </a:p>
        </p:txBody>
      </p:sp>
      <p:sp>
        <p:nvSpPr>
          <p:cNvPr id="9" name="Rectangle 8">
            <a:extLst>
              <a:ext uri="{FF2B5EF4-FFF2-40B4-BE49-F238E27FC236}">
                <a16:creationId xmlns:a16="http://schemas.microsoft.com/office/drawing/2014/main" id="{5198E7D2-D7DB-49D1-B22A-CEE9FCD91370}"/>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9">
            <a:extLst>
              <a:ext uri="{FF2B5EF4-FFF2-40B4-BE49-F238E27FC236}">
                <a16:creationId xmlns:a16="http://schemas.microsoft.com/office/drawing/2014/main" id="{A48DAB85-0F28-4209-B72E-AFAD2A840CC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356877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C821-4F9E-4D9D-8EA5-16F9D0D93410}"/>
              </a:ext>
            </a:extLst>
          </p:cNvPr>
          <p:cNvSpPr>
            <a:spLocks noGrp="1"/>
          </p:cNvSpPr>
          <p:nvPr>
            <p:ph type="title"/>
          </p:nvPr>
        </p:nvSpPr>
        <p:spPr>
          <a:xfrm>
            <a:off x="838200" y="1147666"/>
            <a:ext cx="10515600" cy="776288"/>
          </a:xfrm>
        </p:spPr>
        <p:txBody>
          <a:bodyPr/>
          <a:lstStyle/>
          <a:p>
            <a:r>
              <a:rPr lang="en-US" dirty="0"/>
              <a:t>Click to edit Master title style</a:t>
            </a:r>
            <a:endParaRPr lang="de-DE" dirty="0"/>
          </a:p>
        </p:txBody>
      </p:sp>
      <p:sp>
        <p:nvSpPr>
          <p:cNvPr id="3" name="Date Placeholder 2">
            <a:extLst>
              <a:ext uri="{FF2B5EF4-FFF2-40B4-BE49-F238E27FC236}">
                <a16:creationId xmlns:a16="http://schemas.microsoft.com/office/drawing/2014/main" id="{3DC11B32-4F29-4A94-99A5-57E4A4C0D946}"/>
              </a:ext>
            </a:extLst>
          </p:cNvPr>
          <p:cNvSpPr>
            <a:spLocks noGrp="1"/>
          </p:cNvSpPr>
          <p:nvPr>
            <p:ph type="dt" sz="half" idx="10"/>
          </p:nvPr>
        </p:nvSpPr>
        <p:spPr/>
        <p:txBody>
          <a:bodyPr/>
          <a:lstStyle/>
          <a:p>
            <a:fld id="{5FF9CDCC-4B4A-4291-9BE5-9DC4E2B9EA1A}" type="datetime1">
              <a:rPr lang="de-DE" smtClean="0"/>
              <a:t>02.03.2020</a:t>
            </a:fld>
            <a:endParaRPr lang="de-DE"/>
          </a:p>
        </p:txBody>
      </p:sp>
      <p:sp>
        <p:nvSpPr>
          <p:cNvPr id="4" name="Footer Placeholder 3">
            <a:extLst>
              <a:ext uri="{FF2B5EF4-FFF2-40B4-BE49-F238E27FC236}">
                <a16:creationId xmlns:a16="http://schemas.microsoft.com/office/drawing/2014/main" id="{6D46E76B-896C-457E-A36B-28025069D950}"/>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2E03C49E-ABF2-4475-9752-9BBC53862EA6}"/>
              </a:ext>
            </a:extLst>
          </p:cNvPr>
          <p:cNvSpPr>
            <a:spLocks noGrp="1"/>
          </p:cNvSpPr>
          <p:nvPr>
            <p:ph type="sldNum" sz="quarter" idx="12"/>
          </p:nvPr>
        </p:nvSpPr>
        <p:spPr/>
        <p:txBody>
          <a:bodyPr/>
          <a:lstStyle/>
          <a:p>
            <a:fld id="{D891C1AD-0B73-4D66-93DF-D77C39890F07}" type="slidenum">
              <a:rPr lang="de-DE" smtClean="0"/>
              <a:t>‹#›</a:t>
            </a:fld>
            <a:endParaRPr lang="de-DE"/>
          </a:p>
        </p:txBody>
      </p:sp>
      <p:sp>
        <p:nvSpPr>
          <p:cNvPr id="9" name="Rectangle 8">
            <a:extLst>
              <a:ext uri="{FF2B5EF4-FFF2-40B4-BE49-F238E27FC236}">
                <a16:creationId xmlns:a16="http://schemas.microsoft.com/office/drawing/2014/main" id="{F73004D3-4B29-4FA3-82FD-22798BA100E2}"/>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9">
            <a:extLst>
              <a:ext uri="{FF2B5EF4-FFF2-40B4-BE49-F238E27FC236}">
                <a16:creationId xmlns:a16="http://schemas.microsoft.com/office/drawing/2014/main" id="{66ECE85F-9C35-4F4C-A34E-DC0880D8F53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392087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914400"/>
            <a:ext cx="3932237" cy="1143000"/>
          </a:xfrm>
        </p:spPr>
        <p:txBody>
          <a:bodyPr anchor="b"/>
          <a:lstStyle>
            <a:lvl1pPr>
              <a:defRPr sz="3200"/>
            </a:lvl1pPr>
          </a:lstStyle>
          <a:p>
            <a:r>
              <a:rPr lang="en-US"/>
              <a:t>Click to edit Master title style</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umsplatzhalter 4"/>
          <p:cNvSpPr>
            <a:spLocks noGrp="1"/>
          </p:cNvSpPr>
          <p:nvPr>
            <p:ph type="dt" sz="half" idx="10"/>
          </p:nvPr>
        </p:nvSpPr>
        <p:spPr/>
        <p:txBody>
          <a:bodyPr/>
          <a:lstStyle/>
          <a:p>
            <a:fld id="{E67BA489-4912-4A86-8081-CFC1E3F75140}" type="datetime1">
              <a:rPr lang="de-DE" smtClean="0"/>
              <a:t>02.03.2020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891C1AD-0B73-4D66-93DF-D77C39890F07}" type="slidenum">
              <a:rPr lang="de-DE" smtClean="0"/>
              <a:t>‹#›</a:t>
            </a:fld>
            <a:endParaRPr lang="de-DE"/>
          </a:p>
        </p:txBody>
      </p:sp>
      <p:sp>
        <p:nvSpPr>
          <p:cNvPr id="11" name="Rectangle 10">
            <a:extLst>
              <a:ext uri="{FF2B5EF4-FFF2-40B4-BE49-F238E27FC236}">
                <a16:creationId xmlns:a16="http://schemas.microsoft.com/office/drawing/2014/main" id="{AEBA03CA-CDC1-4421-9678-70390BF2588D}"/>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Picture 11">
            <a:extLst>
              <a:ext uri="{FF2B5EF4-FFF2-40B4-BE49-F238E27FC236}">
                <a16:creationId xmlns:a16="http://schemas.microsoft.com/office/drawing/2014/main" id="{16898A66-C010-4DBA-BD83-C66E67E3986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12484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EC74C-483D-4F77-BFCF-AC3C307E4F91}" type="datetime1">
              <a:rPr lang="de-DE" smtClean="0"/>
              <a:t>02.03.2020</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91C1AD-0B73-4D66-93DF-D77C39890F07}" type="slidenum">
              <a:rPr lang="de-DE" smtClean="0"/>
              <a:t>‹#›</a:t>
            </a:fld>
            <a:endParaRPr lang="de-DE"/>
          </a:p>
        </p:txBody>
      </p:sp>
    </p:spTree>
    <p:extLst>
      <p:ext uri="{BB962C8B-B14F-4D97-AF65-F5344CB8AC3E}">
        <p14:creationId xmlns:p14="http://schemas.microsoft.com/office/powerpoint/2010/main" val="3538688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99" r:id="rId4"/>
    <p:sldLayoutId id="2147483664" r:id="rId5"/>
    <p:sldLayoutId id="2147483665" r:id="rId6"/>
    <p:sldLayoutId id="2147483666" r:id="rId7"/>
    <p:sldLayoutId id="2147483684" r:id="rId8"/>
    <p:sldLayoutId id="2147483668" r:id="rId9"/>
    <p:sldLayoutId id="2147483698" r:id="rId10"/>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0.jpeg"/><Relationship Id="rId2" Type="http://schemas.openxmlformats.org/officeDocument/2006/relationships/image" Target="../media/image6.jp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91E1FD-CF91-4D6E-9A5D-0AA850FF8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4B582431-4AF9-43AF-B397-095E750E0FAA}"/>
              </a:ext>
            </a:extLst>
          </p:cNvPr>
          <p:cNvSpPr txBox="1"/>
          <p:nvPr/>
        </p:nvSpPr>
        <p:spPr>
          <a:xfrm>
            <a:off x="10688320" y="6360160"/>
            <a:ext cx="1257075" cy="369332"/>
          </a:xfrm>
          <a:prstGeom prst="rect">
            <a:avLst/>
          </a:prstGeom>
          <a:noFill/>
        </p:spPr>
        <p:txBody>
          <a:bodyPr wrap="none" rtlCol="0">
            <a:spAutoFit/>
          </a:bodyPr>
          <a:lstStyle/>
          <a:p>
            <a:r>
              <a:rPr lang="en-US" dirty="0">
                <a:solidFill>
                  <a:schemeClr val="bg1">
                    <a:lumMod val="95000"/>
                  </a:schemeClr>
                </a:solidFill>
              </a:rPr>
              <a:t>27.02.2020</a:t>
            </a:r>
            <a:endParaRPr lang="de-DE" dirty="0">
              <a:solidFill>
                <a:schemeClr val="bg1">
                  <a:lumMod val="95000"/>
                </a:schemeClr>
              </a:solidFill>
            </a:endParaRPr>
          </a:p>
        </p:txBody>
      </p:sp>
      <p:sp>
        <p:nvSpPr>
          <p:cNvPr id="12" name="Rectangle 11">
            <a:extLst>
              <a:ext uri="{FF2B5EF4-FFF2-40B4-BE49-F238E27FC236}">
                <a16:creationId xmlns:a16="http://schemas.microsoft.com/office/drawing/2014/main" id="{F9B600C3-90C9-468E-AD9E-CE62AA6A1EA6}"/>
              </a:ext>
            </a:extLst>
          </p:cNvPr>
          <p:cNvSpPr/>
          <p:nvPr/>
        </p:nvSpPr>
        <p:spPr>
          <a:xfrm>
            <a:off x="0" y="0"/>
            <a:ext cx="541528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Box 3">
            <a:extLst>
              <a:ext uri="{FF2B5EF4-FFF2-40B4-BE49-F238E27FC236}">
                <a16:creationId xmlns:a16="http://schemas.microsoft.com/office/drawing/2014/main" id="{5BB69C0D-11C5-45DC-AE83-4FB25507FFB9}"/>
              </a:ext>
            </a:extLst>
          </p:cNvPr>
          <p:cNvSpPr txBox="1"/>
          <p:nvPr/>
        </p:nvSpPr>
        <p:spPr>
          <a:xfrm>
            <a:off x="354518" y="3946415"/>
            <a:ext cx="4816922" cy="1077218"/>
          </a:xfrm>
          <a:prstGeom prst="rect">
            <a:avLst/>
          </a:prstGeom>
          <a:noFill/>
        </p:spPr>
        <p:txBody>
          <a:bodyPr wrap="square" rtlCol="0">
            <a:spAutoFit/>
          </a:bodyPr>
          <a:lstStyle/>
          <a:p>
            <a:r>
              <a:rPr lang="en-US" sz="3200" b="1" dirty="0">
                <a:solidFill>
                  <a:schemeClr val="tx1">
                    <a:lumMod val="65000"/>
                    <a:lumOff val="35000"/>
                  </a:schemeClr>
                </a:solidFill>
              </a:rPr>
              <a:t>Serverless Microservices Architecture in practice</a:t>
            </a:r>
            <a:endParaRPr lang="de-DE" sz="3200" b="1" dirty="0">
              <a:solidFill>
                <a:schemeClr val="tx1">
                  <a:lumMod val="65000"/>
                  <a:lumOff val="35000"/>
                </a:schemeClr>
              </a:solidFill>
            </a:endParaRPr>
          </a:p>
        </p:txBody>
      </p:sp>
      <p:pic>
        <p:nvPicPr>
          <p:cNvPr id="10" name="Picture 9" descr="A close up of a sign&#10;&#10;Description automatically generated">
            <a:extLst>
              <a:ext uri="{FF2B5EF4-FFF2-40B4-BE49-F238E27FC236}">
                <a16:creationId xmlns:a16="http://schemas.microsoft.com/office/drawing/2014/main" id="{B8747E32-626D-44EA-A4C5-8763F2F82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18" y="895569"/>
            <a:ext cx="4421764" cy="2623580"/>
          </a:xfrm>
          <a:prstGeom prst="rect">
            <a:avLst/>
          </a:prstGeom>
        </p:spPr>
      </p:pic>
    </p:spTree>
    <p:extLst>
      <p:ext uri="{BB962C8B-B14F-4D97-AF65-F5344CB8AC3E}">
        <p14:creationId xmlns:p14="http://schemas.microsoft.com/office/powerpoint/2010/main" val="4163996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573942" y="987186"/>
            <a:ext cx="10515600" cy="558798"/>
          </a:xfrm>
          <a:prstGeom prst="rect">
            <a:avLst/>
          </a:prstGeom>
        </p:spPr>
        <p:txBody>
          <a:bodyPr anchor="ctr">
            <a:normAutofit/>
          </a:bodyPr>
          <a:lstStyle/>
          <a:p>
            <a:r>
              <a:rPr lang="en-US" dirty="0"/>
              <a:t>Challenges</a:t>
            </a:r>
            <a:endParaRPr lang="de-DE" dirty="0"/>
          </a:p>
        </p:txBody>
      </p:sp>
      <p:graphicFrame>
        <p:nvGraphicFramePr>
          <p:cNvPr id="4" name="Content Placeholder 3">
            <a:extLst>
              <a:ext uri="{FF2B5EF4-FFF2-40B4-BE49-F238E27FC236}">
                <a16:creationId xmlns:a16="http://schemas.microsoft.com/office/drawing/2014/main" id="{760DEBA2-92B6-459E-9B92-220D2DEDED9D}"/>
              </a:ext>
            </a:extLst>
          </p:cNvPr>
          <p:cNvGraphicFramePr>
            <a:graphicFrameLocks noGrp="1"/>
          </p:cNvGraphicFramePr>
          <p:nvPr>
            <p:ph sz="half" idx="4294967295"/>
            <p:extLst>
              <p:ext uri="{D42A27DB-BD31-4B8C-83A1-F6EECF244321}">
                <p14:modId xmlns:p14="http://schemas.microsoft.com/office/powerpoint/2010/main" val="1177365476"/>
              </p:ext>
            </p:extLst>
          </p:nvPr>
        </p:nvGraphicFramePr>
        <p:xfrm>
          <a:off x="4208463" y="1841739"/>
          <a:ext cx="6256337" cy="4029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A picture containing game&#10;&#10;Description automatically generated">
            <a:extLst>
              <a:ext uri="{FF2B5EF4-FFF2-40B4-BE49-F238E27FC236}">
                <a16:creationId xmlns:a16="http://schemas.microsoft.com/office/drawing/2014/main" id="{9FF74065-8EC6-4320-BBFC-5434C24D0B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30045" y="2855912"/>
            <a:ext cx="2266950" cy="2162175"/>
          </a:xfrm>
          <a:prstGeom prst="rect">
            <a:avLst/>
          </a:prstGeom>
        </p:spPr>
      </p:pic>
    </p:spTree>
    <p:extLst>
      <p:ext uri="{BB962C8B-B14F-4D97-AF65-F5344CB8AC3E}">
        <p14:creationId xmlns:p14="http://schemas.microsoft.com/office/powerpoint/2010/main" val="3542374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prstGeom prst="rect">
            <a:avLst/>
          </a:prstGeom>
        </p:spPr>
        <p:txBody>
          <a:bodyPr anchor="ctr">
            <a:normAutofit/>
          </a:bodyPr>
          <a:lstStyle/>
          <a:p>
            <a:r>
              <a:rPr lang="en-US" dirty="0"/>
              <a:t>When choose a microservices architecture?</a:t>
            </a:r>
            <a:endParaRPr lang="de-DE" dirty="0"/>
          </a:p>
        </p:txBody>
      </p:sp>
      <p:graphicFrame>
        <p:nvGraphicFramePr>
          <p:cNvPr id="4" name="Content Placeholder 3">
            <a:extLst>
              <a:ext uri="{FF2B5EF4-FFF2-40B4-BE49-F238E27FC236}">
                <a16:creationId xmlns:a16="http://schemas.microsoft.com/office/drawing/2014/main" id="{760DEBA2-92B6-459E-9B92-220D2DEDED9D}"/>
              </a:ext>
            </a:extLst>
          </p:cNvPr>
          <p:cNvGraphicFramePr>
            <a:graphicFrameLocks noGrp="1"/>
          </p:cNvGraphicFramePr>
          <p:nvPr>
            <p:ph sz="half" idx="4294967295"/>
            <p:extLst>
              <p:ext uri="{D42A27DB-BD31-4B8C-83A1-F6EECF244321}">
                <p14:modId xmlns:p14="http://schemas.microsoft.com/office/powerpoint/2010/main" val="1147464332"/>
              </p:ext>
            </p:extLst>
          </p:nvPr>
        </p:nvGraphicFramePr>
        <p:xfrm>
          <a:off x="1456592" y="2033905"/>
          <a:ext cx="8547100" cy="4029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6713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EB166B-F8C4-4767-AFDE-8C6D858FC4CC}"/>
              </a:ext>
            </a:extLst>
          </p:cNvPr>
          <p:cNvSpPr>
            <a:spLocks noGrp="1"/>
          </p:cNvSpPr>
          <p:nvPr>
            <p:ph type="title"/>
          </p:nvPr>
        </p:nvSpPr>
        <p:spPr/>
        <p:txBody>
          <a:bodyPr/>
          <a:lstStyle/>
          <a:p>
            <a:r>
              <a:rPr lang="en-US" dirty="0"/>
              <a:t>Microsoft Microservices patterns</a:t>
            </a:r>
            <a:endParaRPr lang="de-DE" dirty="0"/>
          </a:p>
        </p:txBody>
      </p:sp>
      <p:pic>
        <p:nvPicPr>
          <p:cNvPr id="5" name="Content Placeholder 4" descr="A screenshot of a cell phone&#10;&#10;Description automatically generated">
            <a:extLst>
              <a:ext uri="{FF2B5EF4-FFF2-40B4-BE49-F238E27FC236}">
                <a16:creationId xmlns:a16="http://schemas.microsoft.com/office/drawing/2014/main" id="{50B1C4B6-4F83-4E57-84FD-567EAA9E18EF}"/>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618516" y="2095499"/>
            <a:ext cx="8576525" cy="3895725"/>
          </a:xfrm>
        </p:spPr>
      </p:pic>
    </p:spTree>
    <p:extLst>
      <p:ext uri="{BB962C8B-B14F-4D97-AF65-F5344CB8AC3E}">
        <p14:creationId xmlns:p14="http://schemas.microsoft.com/office/powerpoint/2010/main" val="6095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F031CD-9517-498F-9142-9E0126D1E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711" y="3619501"/>
            <a:ext cx="3809999" cy="2557462"/>
          </a:xfrm>
          <a:prstGeom prst="rect">
            <a:avLst/>
          </a:prstGeom>
        </p:spPr>
      </p:pic>
      <p:sp>
        <p:nvSpPr>
          <p:cNvPr id="2" name="Title 1">
            <a:extLst>
              <a:ext uri="{FF2B5EF4-FFF2-40B4-BE49-F238E27FC236}">
                <a16:creationId xmlns:a16="http://schemas.microsoft.com/office/drawing/2014/main" id="{5E424C5E-C3ED-41B2-91BC-307DDDC4CEED}"/>
              </a:ext>
            </a:extLst>
          </p:cNvPr>
          <p:cNvSpPr>
            <a:spLocks noGrp="1"/>
          </p:cNvSpPr>
          <p:nvPr>
            <p:ph type="title"/>
          </p:nvPr>
        </p:nvSpPr>
        <p:spPr/>
        <p:txBody>
          <a:bodyPr/>
          <a:lstStyle/>
          <a:p>
            <a:r>
              <a:rPr lang="en-US" dirty="0"/>
              <a:t>Azure Functions (</a:t>
            </a:r>
            <a:r>
              <a:rPr lang="en-US" dirty="0" err="1"/>
              <a:t>FaaS</a:t>
            </a:r>
            <a:r>
              <a:rPr lang="en-US" dirty="0"/>
              <a:t>)</a:t>
            </a:r>
            <a:endParaRPr lang="de-DE" dirty="0"/>
          </a:p>
        </p:txBody>
      </p:sp>
      <p:sp>
        <p:nvSpPr>
          <p:cNvPr id="4" name="Content Placeholder 3">
            <a:extLst>
              <a:ext uri="{FF2B5EF4-FFF2-40B4-BE49-F238E27FC236}">
                <a16:creationId xmlns:a16="http://schemas.microsoft.com/office/drawing/2014/main" id="{3CC8AD65-151B-4937-B0CE-F38C002FAFDF}"/>
              </a:ext>
            </a:extLst>
          </p:cNvPr>
          <p:cNvSpPr>
            <a:spLocks noGrp="1"/>
          </p:cNvSpPr>
          <p:nvPr>
            <p:ph type="body" idx="1"/>
          </p:nvPr>
        </p:nvSpPr>
        <p:spPr/>
        <p:txBody>
          <a:bodyPr/>
          <a:lstStyle/>
          <a:p>
            <a:pPr lvl="0"/>
            <a:r>
              <a:rPr lang="de-DE" dirty="0" err="1"/>
              <a:t>Serverless</a:t>
            </a:r>
            <a:r>
              <a:rPr lang="de-DE" dirty="0"/>
              <a:t> </a:t>
            </a:r>
            <a:r>
              <a:rPr lang="de-DE" dirty="0" err="1"/>
              <a:t>compute</a:t>
            </a:r>
            <a:r>
              <a:rPr lang="de-DE" dirty="0"/>
              <a:t> </a:t>
            </a:r>
            <a:r>
              <a:rPr lang="de-DE" dirty="0" err="1"/>
              <a:t>service</a:t>
            </a:r>
            <a:endParaRPr lang="de-DE" dirty="0"/>
          </a:p>
          <a:p>
            <a:pPr lvl="0"/>
            <a:r>
              <a:rPr lang="de-DE" dirty="0"/>
              <a:t>Language </a:t>
            </a:r>
            <a:r>
              <a:rPr lang="de-DE" dirty="0" err="1"/>
              <a:t>of</a:t>
            </a:r>
            <a:r>
              <a:rPr lang="de-DE" dirty="0"/>
              <a:t> </a:t>
            </a:r>
            <a:r>
              <a:rPr lang="de-DE" dirty="0" err="1"/>
              <a:t>your</a:t>
            </a:r>
            <a:r>
              <a:rPr lang="de-DE" dirty="0"/>
              <a:t> </a:t>
            </a:r>
            <a:r>
              <a:rPr lang="de-DE" dirty="0" err="1"/>
              <a:t>choice</a:t>
            </a:r>
            <a:endParaRPr lang="de-DE" dirty="0"/>
          </a:p>
          <a:p>
            <a:pPr lvl="0"/>
            <a:r>
              <a:rPr lang="de-DE" dirty="0"/>
              <a:t>On </a:t>
            </a:r>
            <a:r>
              <a:rPr lang="de-DE" dirty="0" err="1"/>
              <a:t>demand</a:t>
            </a:r>
            <a:r>
              <a:rPr lang="de-DE" dirty="0"/>
              <a:t> </a:t>
            </a:r>
            <a:r>
              <a:rPr lang="de-DE" dirty="0" err="1"/>
              <a:t>scale</a:t>
            </a:r>
            <a:endParaRPr lang="de-DE" dirty="0"/>
          </a:p>
          <a:p>
            <a:pPr lvl="0"/>
            <a:r>
              <a:rPr lang="en-US" dirty="0"/>
              <a:t>Micro billing $</a:t>
            </a:r>
            <a:endParaRPr lang="de-DE" dirty="0"/>
          </a:p>
          <a:p>
            <a:pPr lvl="0"/>
            <a:r>
              <a:rPr lang="en-US" dirty="0"/>
              <a:t>Fully managed by azure</a:t>
            </a:r>
            <a:endParaRPr lang="de-DE" dirty="0"/>
          </a:p>
          <a:p>
            <a:pPr lvl="0"/>
            <a:r>
              <a:rPr lang="en-US" dirty="0"/>
              <a:t>Processing data (Images, …)</a:t>
            </a:r>
            <a:endParaRPr lang="de-DE" dirty="0"/>
          </a:p>
          <a:p>
            <a:pPr lvl="0"/>
            <a:r>
              <a:rPr lang="en-US" dirty="0"/>
              <a:t>Integrating systems</a:t>
            </a:r>
            <a:endParaRPr lang="de-DE" dirty="0"/>
          </a:p>
          <a:p>
            <a:pPr lvl="0"/>
            <a:r>
              <a:rPr lang="en-US" dirty="0"/>
              <a:t>IOT solutions</a:t>
            </a:r>
            <a:endParaRPr lang="de-DE" dirty="0"/>
          </a:p>
          <a:p>
            <a:endParaRPr lang="de-DE" dirty="0"/>
          </a:p>
        </p:txBody>
      </p:sp>
      <p:pic>
        <p:nvPicPr>
          <p:cNvPr id="6" name="Picture 5">
            <a:extLst>
              <a:ext uri="{FF2B5EF4-FFF2-40B4-BE49-F238E27FC236}">
                <a16:creationId xmlns:a16="http://schemas.microsoft.com/office/drawing/2014/main" id="{9E979ED7-EE3F-482C-84FA-CE80C4658E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310" y="1944239"/>
            <a:ext cx="2657361" cy="1664669"/>
          </a:xfrm>
          <a:prstGeom prst="rect">
            <a:avLst/>
          </a:prstGeom>
        </p:spPr>
      </p:pic>
    </p:spTree>
    <p:extLst>
      <p:ext uri="{BB962C8B-B14F-4D97-AF65-F5344CB8AC3E}">
        <p14:creationId xmlns:p14="http://schemas.microsoft.com/office/powerpoint/2010/main" val="3979865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FB29D-5635-46B8-AABA-079C4B04A893}"/>
              </a:ext>
            </a:extLst>
          </p:cNvPr>
          <p:cNvSpPr>
            <a:spLocks noGrp="1"/>
          </p:cNvSpPr>
          <p:nvPr>
            <p:ph type="title"/>
          </p:nvPr>
        </p:nvSpPr>
        <p:spPr>
          <a:prstGeom prst="rect">
            <a:avLst/>
          </a:prstGeom>
        </p:spPr>
        <p:txBody>
          <a:bodyPr anchor="ctr">
            <a:normAutofit/>
          </a:bodyPr>
          <a:lstStyle/>
          <a:p>
            <a:r>
              <a:rPr lang="de-DE" dirty="0" err="1"/>
              <a:t>How</a:t>
            </a:r>
            <a:r>
              <a:rPr lang="de-DE" dirty="0"/>
              <a:t> Azure </a:t>
            </a:r>
            <a:r>
              <a:rPr lang="de-DE" dirty="0" err="1"/>
              <a:t>Functions</a:t>
            </a:r>
            <a:r>
              <a:rPr lang="de-DE" dirty="0"/>
              <a:t> Works?</a:t>
            </a:r>
          </a:p>
        </p:txBody>
      </p:sp>
      <p:pic>
        <p:nvPicPr>
          <p:cNvPr id="7" name="Picture 6">
            <a:extLst>
              <a:ext uri="{FF2B5EF4-FFF2-40B4-BE49-F238E27FC236}">
                <a16:creationId xmlns:a16="http://schemas.microsoft.com/office/drawing/2014/main" id="{5C64B2E4-0EBB-40B4-A569-1E59EA394C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1273" y="2386265"/>
            <a:ext cx="6602154" cy="3255280"/>
          </a:xfrm>
          <a:prstGeom prst="rect">
            <a:avLst/>
          </a:prstGeom>
        </p:spPr>
      </p:pic>
    </p:spTree>
    <p:extLst>
      <p:ext uri="{BB962C8B-B14F-4D97-AF65-F5344CB8AC3E}">
        <p14:creationId xmlns:p14="http://schemas.microsoft.com/office/powerpoint/2010/main" val="3603007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FB29D-5635-46B8-AABA-079C4B04A893}"/>
              </a:ext>
            </a:extLst>
          </p:cNvPr>
          <p:cNvSpPr>
            <a:spLocks noGrp="1"/>
          </p:cNvSpPr>
          <p:nvPr>
            <p:ph type="title"/>
          </p:nvPr>
        </p:nvSpPr>
        <p:spPr>
          <a:prstGeom prst="rect">
            <a:avLst/>
          </a:prstGeom>
        </p:spPr>
        <p:txBody>
          <a:bodyPr anchor="ctr">
            <a:normAutofit/>
          </a:bodyPr>
          <a:lstStyle/>
          <a:p>
            <a:r>
              <a:rPr lang="de-DE" dirty="0" err="1"/>
              <a:t>How</a:t>
            </a:r>
            <a:r>
              <a:rPr lang="de-DE" dirty="0"/>
              <a:t> Azure </a:t>
            </a:r>
            <a:r>
              <a:rPr lang="de-DE" dirty="0" err="1"/>
              <a:t>Functions</a:t>
            </a:r>
            <a:r>
              <a:rPr lang="de-DE" dirty="0"/>
              <a:t> Works?</a:t>
            </a:r>
          </a:p>
        </p:txBody>
      </p:sp>
      <p:pic>
        <p:nvPicPr>
          <p:cNvPr id="4" name="Picture 3">
            <a:extLst>
              <a:ext uri="{FF2B5EF4-FFF2-40B4-BE49-F238E27FC236}">
                <a16:creationId xmlns:a16="http://schemas.microsoft.com/office/drawing/2014/main" id="{CDDBD541-983A-4760-85E3-F3E1B2E86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3972" y="2481593"/>
            <a:ext cx="7464056" cy="2529228"/>
          </a:xfrm>
          <a:prstGeom prst="rect">
            <a:avLst/>
          </a:prstGeom>
        </p:spPr>
      </p:pic>
    </p:spTree>
    <p:extLst>
      <p:ext uri="{BB962C8B-B14F-4D97-AF65-F5344CB8AC3E}">
        <p14:creationId xmlns:p14="http://schemas.microsoft.com/office/powerpoint/2010/main" val="958142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p:txBody>
          <a:bodyPr/>
          <a:lstStyle/>
          <a:p>
            <a:r>
              <a:rPr lang="en-US" dirty="0"/>
              <a:t>Why </a:t>
            </a:r>
            <a:r>
              <a:rPr lang="en-US" dirty="0" err="1"/>
              <a:t>FaaS</a:t>
            </a:r>
            <a:r>
              <a:rPr lang="en-US" dirty="0"/>
              <a:t> as the center of microservices?</a:t>
            </a:r>
            <a:endParaRPr lang="de-DE" dirty="0"/>
          </a:p>
        </p:txBody>
      </p:sp>
      <p:sp>
        <p:nvSpPr>
          <p:cNvPr id="3" name="Content Placeholder 2">
            <a:extLst>
              <a:ext uri="{FF2B5EF4-FFF2-40B4-BE49-F238E27FC236}">
                <a16:creationId xmlns:a16="http://schemas.microsoft.com/office/drawing/2014/main" id="{9CF1C056-DFE0-4681-89C8-9A707393F3C1}"/>
              </a:ext>
            </a:extLst>
          </p:cNvPr>
          <p:cNvSpPr>
            <a:spLocks noGrp="1"/>
          </p:cNvSpPr>
          <p:nvPr>
            <p:ph type="body" idx="1"/>
          </p:nvPr>
        </p:nvSpPr>
        <p:spPr>
          <a:xfrm>
            <a:off x="727363" y="2987040"/>
            <a:ext cx="4868496" cy="2433465"/>
          </a:xfrm>
        </p:spPr>
        <p:txBody>
          <a:bodyPr>
            <a:normAutofit/>
          </a:bodyPr>
          <a:lstStyle/>
          <a:p>
            <a:pPr marL="342900" indent="-342900">
              <a:buFont typeface="Arial" panose="020B0604020202020204" pitchFamily="34" charset="0"/>
              <a:buChar char="•"/>
            </a:pPr>
            <a:r>
              <a:rPr lang="en-US" sz="2000" dirty="0"/>
              <a:t>Scaling of compute resources</a:t>
            </a:r>
          </a:p>
          <a:p>
            <a:pPr marL="342900" indent="-342900">
              <a:buFont typeface="Arial" panose="020B0604020202020204" pitchFamily="34" charset="0"/>
              <a:buChar char="•"/>
            </a:pPr>
            <a:r>
              <a:rPr lang="en-US" sz="2000" dirty="0"/>
              <a:t>Operations dependency</a:t>
            </a:r>
          </a:p>
          <a:p>
            <a:pPr marL="342900" indent="-342900">
              <a:buFont typeface="Arial" panose="020B0604020202020204" pitchFamily="34" charset="0"/>
              <a:buChar char="•"/>
            </a:pPr>
            <a:r>
              <a:rPr lang="en-US" sz="2000" dirty="0"/>
              <a:t>Pay per hosting nodes</a:t>
            </a:r>
          </a:p>
          <a:p>
            <a:pPr marL="342900" indent="-342900">
              <a:buFont typeface="Arial" panose="020B0604020202020204" pitchFamily="34" charset="0"/>
              <a:buChar char="•"/>
            </a:pPr>
            <a:r>
              <a:rPr lang="en-US" sz="2000" dirty="0"/>
              <a:t>Services discovery and managing services integration</a:t>
            </a:r>
          </a:p>
          <a:p>
            <a:pPr marL="342900" indent="-342900">
              <a:buFont typeface="Arial" panose="020B0604020202020204" pitchFamily="34" charset="0"/>
              <a:buChar char="•"/>
            </a:pPr>
            <a:endParaRPr lang="de-DE" sz="2000" dirty="0"/>
          </a:p>
        </p:txBody>
      </p:sp>
      <p:sp>
        <p:nvSpPr>
          <p:cNvPr id="5" name="TextBox 4">
            <a:extLst>
              <a:ext uri="{FF2B5EF4-FFF2-40B4-BE49-F238E27FC236}">
                <a16:creationId xmlns:a16="http://schemas.microsoft.com/office/drawing/2014/main" id="{F49859B1-D4DB-44A8-A911-8A17A1C8EF50}"/>
              </a:ext>
            </a:extLst>
          </p:cNvPr>
          <p:cNvSpPr txBox="1"/>
          <p:nvPr/>
        </p:nvSpPr>
        <p:spPr>
          <a:xfrm>
            <a:off x="727363" y="2410691"/>
            <a:ext cx="3739165" cy="369332"/>
          </a:xfrm>
          <a:prstGeom prst="rect">
            <a:avLst/>
          </a:prstGeom>
          <a:noFill/>
        </p:spPr>
        <p:txBody>
          <a:bodyPr wrap="none" rtlCol="0">
            <a:spAutoFit/>
          </a:bodyPr>
          <a:lstStyle/>
          <a:p>
            <a:r>
              <a:rPr lang="en-US" b="1" dirty="0"/>
              <a:t>Problem of traditional microservices</a:t>
            </a:r>
            <a:endParaRPr lang="de-DE" b="1" dirty="0"/>
          </a:p>
        </p:txBody>
      </p:sp>
      <p:sp>
        <p:nvSpPr>
          <p:cNvPr id="6" name="Content Placeholder 2">
            <a:extLst>
              <a:ext uri="{FF2B5EF4-FFF2-40B4-BE49-F238E27FC236}">
                <a16:creationId xmlns:a16="http://schemas.microsoft.com/office/drawing/2014/main" id="{5B995665-FF21-42F4-85E2-68F1A4B606DE}"/>
              </a:ext>
            </a:extLst>
          </p:cNvPr>
          <p:cNvSpPr txBox="1">
            <a:spLocks/>
          </p:cNvSpPr>
          <p:nvPr/>
        </p:nvSpPr>
        <p:spPr>
          <a:xfrm>
            <a:off x="6379730" y="2987040"/>
            <a:ext cx="4608212" cy="3014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Automatic scaling based on workload</a:t>
            </a:r>
          </a:p>
          <a:p>
            <a:r>
              <a:rPr lang="en-US" sz="2000" dirty="0"/>
              <a:t>No infrastructure management</a:t>
            </a:r>
          </a:p>
          <a:p>
            <a:r>
              <a:rPr lang="en-US" sz="2000" dirty="0"/>
              <a:t>Pay per execution</a:t>
            </a:r>
          </a:p>
          <a:p>
            <a:r>
              <a:rPr lang="en-US" sz="2000" dirty="0"/>
              <a:t>Event-based programming model (trigger + binding)</a:t>
            </a:r>
          </a:p>
          <a:p>
            <a:pPr marL="0" indent="0">
              <a:buNone/>
            </a:pPr>
            <a:endParaRPr lang="de-DE" sz="2000" dirty="0"/>
          </a:p>
        </p:txBody>
      </p:sp>
      <p:sp>
        <p:nvSpPr>
          <p:cNvPr id="7" name="TextBox 6">
            <a:extLst>
              <a:ext uri="{FF2B5EF4-FFF2-40B4-BE49-F238E27FC236}">
                <a16:creationId xmlns:a16="http://schemas.microsoft.com/office/drawing/2014/main" id="{B76771D3-F874-4F36-A32E-F861238F316E}"/>
              </a:ext>
            </a:extLst>
          </p:cNvPr>
          <p:cNvSpPr txBox="1"/>
          <p:nvPr/>
        </p:nvSpPr>
        <p:spPr>
          <a:xfrm>
            <a:off x="6477000" y="2410691"/>
            <a:ext cx="2286716" cy="369332"/>
          </a:xfrm>
          <a:prstGeom prst="rect">
            <a:avLst/>
          </a:prstGeom>
          <a:noFill/>
        </p:spPr>
        <p:txBody>
          <a:bodyPr wrap="none" rtlCol="0">
            <a:spAutoFit/>
          </a:bodyPr>
          <a:lstStyle/>
          <a:p>
            <a:r>
              <a:rPr lang="en-US" b="1" dirty="0"/>
              <a:t>Event-driven solution</a:t>
            </a:r>
            <a:endParaRPr lang="de-DE" b="1" dirty="0"/>
          </a:p>
        </p:txBody>
      </p:sp>
    </p:spTree>
    <p:extLst>
      <p:ext uri="{BB962C8B-B14F-4D97-AF65-F5344CB8AC3E}">
        <p14:creationId xmlns:p14="http://schemas.microsoft.com/office/powerpoint/2010/main" val="3159428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645062" y="1231026"/>
            <a:ext cx="10515600" cy="558798"/>
          </a:xfrm>
          <a:prstGeom prst="rect">
            <a:avLst/>
          </a:prstGeom>
        </p:spPr>
        <p:txBody>
          <a:bodyPr anchor="ctr">
            <a:normAutofit fontScale="90000"/>
          </a:bodyPr>
          <a:lstStyle/>
          <a:p>
            <a:r>
              <a:rPr lang="en-US" sz="3100" dirty="0"/>
              <a:t>Domain-driven design (DDD) a way to a set of well-designed microservices. </a:t>
            </a:r>
            <a:endParaRPr lang="de-DE" sz="3100" dirty="0"/>
          </a:p>
        </p:txBody>
      </p:sp>
      <p:pic>
        <p:nvPicPr>
          <p:cNvPr id="6" name="Picture 5" descr="A screenshot of a cell phone&#10;&#10;Description automatically generated">
            <a:extLst>
              <a:ext uri="{FF2B5EF4-FFF2-40B4-BE49-F238E27FC236}">
                <a16:creationId xmlns:a16="http://schemas.microsoft.com/office/drawing/2014/main" id="{71FBC516-2CF6-408C-8221-C6CD564C2048}"/>
              </a:ext>
            </a:extLst>
          </p:cNvPr>
          <p:cNvPicPr>
            <a:picLocks noChangeAspect="1"/>
          </p:cNvPicPr>
          <p:nvPr/>
        </p:nvPicPr>
        <p:blipFill>
          <a:blip r:embed="rId3"/>
          <a:stretch>
            <a:fillRect/>
          </a:stretch>
        </p:blipFill>
        <p:spPr>
          <a:xfrm>
            <a:off x="838200" y="3173190"/>
            <a:ext cx="10515600" cy="1656207"/>
          </a:xfrm>
          <a:prstGeom prst="rect">
            <a:avLst/>
          </a:prstGeom>
          <a:noFill/>
        </p:spPr>
      </p:pic>
    </p:spTree>
    <p:extLst>
      <p:ext uri="{BB962C8B-B14F-4D97-AF65-F5344CB8AC3E}">
        <p14:creationId xmlns:p14="http://schemas.microsoft.com/office/powerpoint/2010/main" val="3837735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636037" y="1135161"/>
            <a:ext cx="10515600" cy="558798"/>
          </a:xfrm>
          <a:prstGeom prst="rect">
            <a:avLst/>
          </a:prstGeom>
        </p:spPr>
        <p:txBody>
          <a:bodyPr anchor="ctr">
            <a:normAutofit fontScale="90000"/>
          </a:bodyPr>
          <a:lstStyle/>
          <a:p>
            <a:r>
              <a:rPr lang="en-US" sz="3700" dirty="0"/>
              <a:t>E-Scooter App</a:t>
            </a:r>
            <a:endParaRPr lang="de-DE" sz="3700" dirty="0"/>
          </a:p>
        </p:txBody>
      </p:sp>
      <p:pic>
        <p:nvPicPr>
          <p:cNvPr id="6" name="Picture 5">
            <a:extLst>
              <a:ext uri="{FF2B5EF4-FFF2-40B4-BE49-F238E27FC236}">
                <a16:creationId xmlns:a16="http://schemas.microsoft.com/office/drawing/2014/main" id="{7DBC720F-3998-49F6-A0DE-A97BB4A98FF0}"/>
              </a:ext>
            </a:extLst>
          </p:cNvPr>
          <p:cNvPicPr>
            <a:picLocks noChangeAspect="1"/>
          </p:cNvPicPr>
          <p:nvPr/>
        </p:nvPicPr>
        <p:blipFill>
          <a:blip r:embed="rId3"/>
          <a:stretch>
            <a:fillRect/>
          </a:stretch>
        </p:blipFill>
        <p:spPr>
          <a:xfrm>
            <a:off x="5201817" y="2150255"/>
            <a:ext cx="5845045" cy="3359860"/>
          </a:xfrm>
          <a:prstGeom prst="rect">
            <a:avLst/>
          </a:prstGeom>
        </p:spPr>
      </p:pic>
      <p:pic>
        <p:nvPicPr>
          <p:cNvPr id="7" name="Picture 6">
            <a:extLst>
              <a:ext uri="{FF2B5EF4-FFF2-40B4-BE49-F238E27FC236}">
                <a16:creationId xmlns:a16="http://schemas.microsoft.com/office/drawing/2014/main" id="{D79EFA7F-DC90-45F0-B192-50D376F689EC}"/>
              </a:ext>
            </a:extLst>
          </p:cNvPr>
          <p:cNvPicPr>
            <a:picLocks noChangeAspect="1"/>
          </p:cNvPicPr>
          <p:nvPr/>
        </p:nvPicPr>
        <p:blipFill>
          <a:blip r:embed="rId4"/>
          <a:stretch>
            <a:fillRect/>
          </a:stretch>
        </p:blipFill>
        <p:spPr>
          <a:xfrm>
            <a:off x="1781312" y="2357340"/>
            <a:ext cx="2914650" cy="3152775"/>
          </a:xfrm>
          <a:prstGeom prst="rect">
            <a:avLst/>
          </a:prstGeom>
        </p:spPr>
      </p:pic>
    </p:spTree>
    <p:extLst>
      <p:ext uri="{BB962C8B-B14F-4D97-AF65-F5344CB8AC3E}">
        <p14:creationId xmlns:p14="http://schemas.microsoft.com/office/powerpoint/2010/main" val="1226701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7FEC97-AFF0-48C2-BCFF-CBA2AF4EF75C}"/>
              </a:ext>
            </a:extLst>
          </p:cNvPr>
          <p:cNvPicPr>
            <a:picLocks noChangeAspect="1"/>
          </p:cNvPicPr>
          <p:nvPr/>
        </p:nvPicPr>
        <p:blipFill>
          <a:blip r:embed="rId3"/>
          <a:stretch>
            <a:fillRect/>
          </a:stretch>
        </p:blipFill>
        <p:spPr>
          <a:xfrm>
            <a:off x="2190750" y="1305578"/>
            <a:ext cx="7650816" cy="5437992"/>
          </a:xfrm>
          <a:prstGeom prst="rect">
            <a:avLst/>
          </a:prstGeom>
        </p:spPr>
      </p:pic>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838200" y="780920"/>
            <a:ext cx="10515600" cy="953310"/>
          </a:xfrm>
          <a:prstGeom prst="rect">
            <a:avLst/>
          </a:prstGeom>
        </p:spPr>
        <p:txBody>
          <a:bodyPr anchor="ctr">
            <a:normAutofit/>
          </a:bodyPr>
          <a:lstStyle/>
          <a:p>
            <a:r>
              <a:rPr lang="en-US" sz="3100" dirty="0"/>
              <a:t>Analyzing Domain</a:t>
            </a:r>
            <a:endParaRPr lang="de-DE" sz="3100" dirty="0"/>
          </a:p>
        </p:txBody>
      </p:sp>
    </p:spTree>
    <p:extLst>
      <p:ext uri="{BB962C8B-B14F-4D97-AF65-F5344CB8AC3E}">
        <p14:creationId xmlns:p14="http://schemas.microsoft.com/office/powerpoint/2010/main" val="38415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picture containing fish&#10;&#10;Description automatically generated">
            <a:extLst>
              <a:ext uri="{FF2B5EF4-FFF2-40B4-BE49-F238E27FC236}">
                <a16:creationId xmlns:a16="http://schemas.microsoft.com/office/drawing/2014/main" id="{2C7E2F9B-A262-4426-885D-2E7EC58A0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ubtitle 4">
            <a:extLst>
              <a:ext uri="{FF2B5EF4-FFF2-40B4-BE49-F238E27FC236}">
                <a16:creationId xmlns:a16="http://schemas.microsoft.com/office/drawing/2014/main" id="{F6197131-F80B-4067-AB26-E95907DC522B}"/>
              </a:ext>
            </a:extLst>
          </p:cNvPr>
          <p:cNvSpPr>
            <a:spLocks noGrp="1"/>
          </p:cNvSpPr>
          <p:nvPr>
            <p:ph type="subTitle" idx="1"/>
          </p:nvPr>
        </p:nvSpPr>
        <p:spPr>
          <a:xfrm>
            <a:off x="7833362" y="2710011"/>
            <a:ext cx="3165611" cy="1440694"/>
          </a:xfrm>
        </p:spPr>
        <p:txBody>
          <a:bodyPr>
            <a:normAutofit/>
          </a:bodyPr>
          <a:lstStyle/>
          <a:p>
            <a:pPr algn="l"/>
            <a:r>
              <a:rPr lang="en-US" sz="2400" b="1" dirty="0">
                <a:solidFill>
                  <a:schemeClr val="bg1"/>
                </a:solidFill>
              </a:rPr>
              <a:t>Ehsan Amini</a:t>
            </a:r>
            <a:br>
              <a:rPr lang="en-US" sz="2400" b="1" dirty="0">
                <a:solidFill>
                  <a:schemeClr val="bg1"/>
                </a:solidFill>
              </a:rPr>
            </a:br>
            <a:br>
              <a:rPr lang="en-US" sz="2400" dirty="0">
                <a:solidFill>
                  <a:schemeClr val="bg1"/>
                </a:solidFill>
              </a:rPr>
            </a:br>
            <a:r>
              <a:rPr lang="en-US" sz="2000" b="0" dirty="0">
                <a:solidFill>
                  <a:schemeClr val="bg1"/>
                </a:solidFill>
              </a:rPr>
              <a:t>Senior Technical Engineer</a:t>
            </a:r>
            <a:br>
              <a:rPr lang="en-US" sz="2000" dirty="0">
                <a:solidFill>
                  <a:schemeClr val="bg1"/>
                </a:solidFill>
              </a:rPr>
            </a:br>
            <a:r>
              <a:rPr lang="en-US" sz="2000" b="0" dirty="0">
                <a:solidFill>
                  <a:schemeClr val="bg1"/>
                </a:solidFill>
              </a:rPr>
              <a:t>ehsan.amini@outlook.com</a:t>
            </a:r>
            <a:endParaRPr lang="de-DE" sz="2400" b="0" dirty="0">
              <a:solidFill>
                <a:schemeClr val="bg1"/>
              </a:solidFill>
            </a:endParaRPr>
          </a:p>
        </p:txBody>
      </p:sp>
      <p:pic>
        <p:nvPicPr>
          <p:cNvPr id="3" name="Picture 2">
            <a:extLst>
              <a:ext uri="{FF2B5EF4-FFF2-40B4-BE49-F238E27FC236}">
                <a16:creationId xmlns:a16="http://schemas.microsoft.com/office/drawing/2014/main" id="{4D219414-577A-4684-9503-30D9A8AD6A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flipH="1">
            <a:off x="6096000" y="2317519"/>
            <a:ext cx="1655763" cy="16557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orthographicFront">
              <a:rot lat="0" lon="21299999" rev="0"/>
            </a:camera>
            <a:lightRig rig="threePt" dir="t"/>
          </a:scene3d>
        </p:spPr>
      </p:pic>
      <p:pic>
        <p:nvPicPr>
          <p:cNvPr id="7" name="Picture 6">
            <a:extLst>
              <a:ext uri="{FF2B5EF4-FFF2-40B4-BE49-F238E27FC236}">
                <a16:creationId xmlns:a16="http://schemas.microsoft.com/office/drawing/2014/main" id="{F16F1D68-8719-41AB-8DFE-2BDFC7C27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1810" y="4460939"/>
            <a:ext cx="454404" cy="454404"/>
          </a:xfrm>
          <a:prstGeom prst="rect">
            <a:avLst/>
          </a:prstGeom>
        </p:spPr>
      </p:pic>
      <p:pic>
        <p:nvPicPr>
          <p:cNvPr id="9" name="Picture 8">
            <a:extLst>
              <a:ext uri="{FF2B5EF4-FFF2-40B4-BE49-F238E27FC236}">
                <a16:creationId xmlns:a16="http://schemas.microsoft.com/office/drawing/2014/main" id="{5E870B59-434A-481E-B11E-0A8CF2ED6FE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90778" y="5229236"/>
            <a:ext cx="376469" cy="376469"/>
          </a:xfrm>
          <a:prstGeom prst="rect">
            <a:avLst/>
          </a:prstGeom>
        </p:spPr>
      </p:pic>
      <p:sp>
        <p:nvSpPr>
          <p:cNvPr id="10" name="TextBox 9">
            <a:extLst>
              <a:ext uri="{FF2B5EF4-FFF2-40B4-BE49-F238E27FC236}">
                <a16:creationId xmlns:a16="http://schemas.microsoft.com/office/drawing/2014/main" id="{35A1AD3A-C30D-49B2-8762-EE7E4DAC42BC}"/>
              </a:ext>
            </a:extLst>
          </p:cNvPr>
          <p:cNvSpPr txBox="1"/>
          <p:nvPr/>
        </p:nvSpPr>
        <p:spPr>
          <a:xfrm>
            <a:off x="6711077" y="4503475"/>
            <a:ext cx="3324949" cy="369332"/>
          </a:xfrm>
          <a:prstGeom prst="rect">
            <a:avLst/>
          </a:prstGeom>
          <a:noFill/>
        </p:spPr>
        <p:txBody>
          <a:bodyPr wrap="none" rtlCol="0">
            <a:spAutoFit/>
          </a:bodyPr>
          <a:lstStyle/>
          <a:p>
            <a:r>
              <a:rPr lang="de-DE" dirty="0">
                <a:solidFill>
                  <a:schemeClr val="bg1"/>
                </a:solidFill>
              </a:rPr>
              <a:t>https://github.com/EhsanAminii</a:t>
            </a:r>
          </a:p>
        </p:txBody>
      </p:sp>
      <p:sp>
        <p:nvSpPr>
          <p:cNvPr id="11" name="TextBox 10">
            <a:extLst>
              <a:ext uri="{FF2B5EF4-FFF2-40B4-BE49-F238E27FC236}">
                <a16:creationId xmlns:a16="http://schemas.microsoft.com/office/drawing/2014/main" id="{AEF8876F-96A8-4E42-A286-347D6190643F}"/>
              </a:ext>
            </a:extLst>
          </p:cNvPr>
          <p:cNvSpPr txBox="1"/>
          <p:nvPr/>
        </p:nvSpPr>
        <p:spPr>
          <a:xfrm>
            <a:off x="6711077" y="5225577"/>
            <a:ext cx="1651414" cy="369332"/>
          </a:xfrm>
          <a:prstGeom prst="rect">
            <a:avLst/>
          </a:prstGeom>
          <a:noFill/>
        </p:spPr>
        <p:txBody>
          <a:bodyPr wrap="none" rtlCol="0">
            <a:spAutoFit/>
          </a:bodyPr>
          <a:lstStyle/>
          <a:p>
            <a:r>
              <a:rPr lang="de-DE" dirty="0">
                <a:solidFill>
                  <a:schemeClr val="bg1"/>
                </a:solidFill>
              </a:rPr>
              <a:t>@</a:t>
            </a:r>
            <a:r>
              <a:rPr lang="de-DE" dirty="0" err="1">
                <a:solidFill>
                  <a:schemeClr val="bg1"/>
                </a:solidFill>
              </a:rPr>
              <a:t>ehsannamini</a:t>
            </a:r>
            <a:endParaRPr lang="de-DE" dirty="0">
              <a:solidFill>
                <a:schemeClr val="bg1"/>
              </a:solidFill>
            </a:endParaRPr>
          </a:p>
        </p:txBody>
      </p:sp>
      <p:pic>
        <p:nvPicPr>
          <p:cNvPr id="8" name="Picture 7">
            <a:extLst>
              <a:ext uri="{FF2B5EF4-FFF2-40B4-BE49-F238E27FC236}">
                <a16:creationId xmlns:a16="http://schemas.microsoft.com/office/drawing/2014/main" id="{7EFDF065-FE60-4965-81B2-1BFF8EA47B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3027" y="3429000"/>
            <a:ext cx="3343345" cy="1306845"/>
          </a:xfrm>
          <a:prstGeom prst="rect">
            <a:avLst/>
          </a:prstGeom>
        </p:spPr>
      </p:pic>
      <p:pic>
        <p:nvPicPr>
          <p:cNvPr id="13" name="Picture 12">
            <a:extLst>
              <a:ext uri="{FF2B5EF4-FFF2-40B4-BE49-F238E27FC236}">
                <a16:creationId xmlns:a16="http://schemas.microsoft.com/office/drawing/2014/main" id="{11AE908A-275A-4232-AE83-A7DE01F326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4531" y="5038290"/>
            <a:ext cx="2601417" cy="1465465"/>
          </a:xfrm>
          <a:prstGeom prst="rect">
            <a:avLst/>
          </a:prstGeom>
        </p:spPr>
      </p:pic>
    </p:spTree>
    <p:extLst>
      <p:ext uri="{BB962C8B-B14F-4D97-AF65-F5344CB8AC3E}">
        <p14:creationId xmlns:p14="http://schemas.microsoft.com/office/powerpoint/2010/main" val="1801039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DD3719-3FEE-451C-BC93-E7B791DD1B92}"/>
              </a:ext>
            </a:extLst>
          </p:cNvPr>
          <p:cNvPicPr>
            <a:picLocks noChangeAspect="1"/>
          </p:cNvPicPr>
          <p:nvPr/>
        </p:nvPicPr>
        <p:blipFill>
          <a:blip r:embed="rId3"/>
          <a:stretch>
            <a:fillRect/>
          </a:stretch>
        </p:blipFill>
        <p:spPr>
          <a:xfrm>
            <a:off x="1371600" y="958689"/>
            <a:ext cx="8963342" cy="5807236"/>
          </a:xfrm>
          <a:prstGeom prst="rect">
            <a:avLst/>
          </a:prstGeom>
        </p:spPr>
      </p:pic>
    </p:spTree>
    <p:extLst>
      <p:ext uri="{BB962C8B-B14F-4D97-AF65-F5344CB8AC3E}">
        <p14:creationId xmlns:p14="http://schemas.microsoft.com/office/powerpoint/2010/main" val="2458970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2ACA15-62A0-49C4-A454-0D5C00325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1257" y="2498090"/>
            <a:ext cx="4200525" cy="4095750"/>
          </a:xfrm>
          <a:prstGeom prst="rect">
            <a:avLst/>
          </a:prstGeom>
        </p:spPr>
      </p:pic>
    </p:spTree>
    <p:extLst>
      <p:ext uri="{BB962C8B-B14F-4D97-AF65-F5344CB8AC3E}">
        <p14:creationId xmlns:p14="http://schemas.microsoft.com/office/powerpoint/2010/main" val="4241290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36434E-DD10-4A18-A6AE-E236C5213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794980"/>
            <a:ext cx="6646818" cy="3766530"/>
          </a:xfrm>
          <a:prstGeom prst="rect">
            <a:avLst/>
          </a:prstGeom>
        </p:spPr>
      </p:pic>
    </p:spTree>
    <p:extLst>
      <p:ext uri="{BB962C8B-B14F-4D97-AF65-F5344CB8AC3E}">
        <p14:creationId xmlns:p14="http://schemas.microsoft.com/office/powerpoint/2010/main" val="3948925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4" name="Content Placeholder 2">
            <a:extLst>
              <a:ext uri="{FF2B5EF4-FFF2-40B4-BE49-F238E27FC236}">
                <a16:creationId xmlns:a16="http://schemas.microsoft.com/office/drawing/2014/main" id="{FD3E985D-B291-4381-A923-3E4766942460}"/>
              </a:ext>
            </a:extLst>
          </p:cNvPr>
          <p:cNvGraphicFramePr>
            <a:graphicFrameLocks noGrp="1"/>
          </p:cNvGraphicFramePr>
          <p:nvPr>
            <p:ph idx="4294967295"/>
            <p:extLst>
              <p:ext uri="{D42A27DB-BD31-4B8C-83A1-F6EECF244321}">
                <p14:modId xmlns:p14="http://schemas.microsoft.com/office/powerpoint/2010/main" val="3148095939"/>
              </p:ext>
            </p:extLst>
          </p:nvPr>
        </p:nvGraphicFramePr>
        <p:xfrm>
          <a:off x="5146040" y="1221105"/>
          <a:ext cx="6172200"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594881D7-7F37-42A1-AE03-E4EAD801E915}"/>
              </a:ext>
            </a:extLst>
          </p:cNvPr>
          <p:cNvPicPr>
            <a:picLocks noChangeAspect="1"/>
          </p:cNvPicPr>
          <p:nvPr/>
        </p:nvPicPr>
        <p:blipFill>
          <a:blip r:embed="rId8"/>
          <a:stretch>
            <a:fillRect/>
          </a:stretch>
        </p:blipFill>
        <p:spPr>
          <a:xfrm>
            <a:off x="604630" y="1636451"/>
            <a:ext cx="2751887" cy="2421420"/>
          </a:xfrm>
          <a:prstGeom prst="rect">
            <a:avLst/>
          </a:prstGeom>
        </p:spPr>
      </p:pic>
    </p:spTree>
    <p:extLst>
      <p:ext uri="{BB962C8B-B14F-4D97-AF65-F5344CB8AC3E}">
        <p14:creationId xmlns:p14="http://schemas.microsoft.com/office/powerpoint/2010/main" val="1598513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646855" y="1338005"/>
            <a:ext cx="8812105" cy="558798"/>
          </a:xfrm>
        </p:spPr>
        <p:txBody>
          <a:bodyPr/>
          <a:lstStyle/>
          <a:p>
            <a:r>
              <a:rPr lang="en-US" dirty="0"/>
              <a:t>Before cloud</a:t>
            </a:r>
            <a:endParaRPr lang="de-DE" dirty="0"/>
          </a:p>
        </p:txBody>
      </p:sp>
      <p:sp>
        <p:nvSpPr>
          <p:cNvPr id="11" name="Content Placeholder 10">
            <a:extLst>
              <a:ext uri="{FF2B5EF4-FFF2-40B4-BE49-F238E27FC236}">
                <a16:creationId xmlns:a16="http://schemas.microsoft.com/office/drawing/2014/main" id="{BB3DE5D2-1790-4121-ABC6-22D9C88976F2}"/>
              </a:ext>
            </a:extLst>
          </p:cNvPr>
          <p:cNvSpPr>
            <a:spLocks noGrp="1"/>
          </p:cNvSpPr>
          <p:nvPr>
            <p:ph type="body" idx="1"/>
          </p:nvPr>
        </p:nvSpPr>
        <p:spPr>
          <a:xfrm>
            <a:off x="1053653" y="2418081"/>
            <a:ext cx="9837867" cy="2437804"/>
          </a:xfrm>
        </p:spPr>
        <p:txBody>
          <a:bodyPr>
            <a:normAutofit/>
          </a:bodyPr>
          <a:lstStyle/>
          <a:p>
            <a:pPr marL="342900" indent="-342900">
              <a:buFont typeface="Arial" panose="020B0604020202020204" pitchFamily="34" charset="0"/>
              <a:buChar char="•"/>
            </a:pPr>
            <a:r>
              <a:rPr lang="en-US" sz="2400" dirty="0"/>
              <a:t>What hardware should be installed?</a:t>
            </a:r>
          </a:p>
          <a:p>
            <a:pPr marL="342900" indent="-342900">
              <a:buFont typeface="Arial" panose="020B0604020202020204" pitchFamily="34" charset="0"/>
              <a:buChar char="•"/>
            </a:pPr>
            <a:r>
              <a:rPr lang="en-US" sz="2400" dirty="0"/>
              <a:t>How is physical access to the machine secured?</a:t>
            </a:r>
          </a:p>
          <a:p>
            <a:pPr marL="342900" indent="-342900">
              <a:buFont typeface="Arial" panose="020B0604020202020204" pitchFamily="34" charset="0"/>
              <a:buChar char="•"/>
            </a:pPr>
            <a:r>
              <a:rPr lang="en-US" sz="2400" dirty="0"/>
              <a:t>Should there be redundant power?</a:t>
            </a:r>
          </a:p>
          <a:p>
            <a:pPr marL="342900" indent="-342900">
              <a:buFont typeface="Arial" panose="020B0604020202020204" pitchFamily="34" charset="0"/>
              <a:buChar char="•"/>
            </a:pPr>
            <a:r>
              <a:rPr lang="en-US" sz="2400" dirty="0"/>
              <a:t>Where are storage backups sent?</a:t>
            </a:r>
          </a:p>
        </p:txBody>
      </p:sp>
    </p:spTree>
    <p:extLst>
      <p:ext uri="{BB962C8B-B14F-4D97-AF65-F5344CB8AC3E}">
        <p14:creationId xmlns:p14="http://schemas.microsoft.com/office/powerpoint/2010/main" val="2921192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391659" y="1156729"/>
            <a:ext cx="10515600" cy="558798"/>
          </a:xfrm>
        </p:spPr>
        <p:txBody>
          <a:bodyPr/>
          <a:lstStyle/>
          <a:p>
            <a:r>
              <a:rPr lang="en-US" dirty="0"/>
              <a:t>Evolution of cloud platforms</a:t>
            </a:r>
            <a:endParaRPr lang="de-DE" dirty="0"/>
          </a:p>
        </p:txBody>
      </p:sp>
      <p:pic>
        <p:nvPicPr>
          <p:cNvPr id="9" name="Content Placeholder 8" descr="A screenshot of a cell phone&#10;&#10;Description automatically generated">
            <a:extLst>
              <a:ext uri="{FF2B5EF4-FFF2-40B4-BE49-F238E27FC236}">
                <a16:creationId xmlns:a16="http://schemas.microsoft.com/office/drawing/2014/main" id="{691F34E9-CDE1-42B3-92A9-AF02C502F13E}"/>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206047" y="2454834"/>
            <a:ext cx="8886825" cy="2967038"/>
          </a:xfrm>
        </p:spPr>
      </p:pic>
    </p:spTree>
    <p:extLst>
      <p:ext uri="{BB962C8B-B14F-4D97-AF65-F5344CB8AC3E}">
        <p14:creationId xmlns:p14="http://schemas.microsoft.com/office/powerpoint/2010/main" val="2300809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502822" y="1098946"/>
            <a:ext cx="10515600" cy="558798"/>
          </a:xfrm>
          <a:prstGeom prst="rect">
            <a:avLst/>
          </a:prstGeom>
        </p:spPr>
        <p:txBody>
          <a:bodyPr anchor="ctr">
            <a:normAutofit/>
          </a:bodyPr>
          <a:lstStyle/>
          <a:p>
            <a:r>
              <a:rPr lang="en-US" dirty="0"/>
              <a:t>Monolithic Architecture</a:t>
            </a:r>
            <a:endParaRPr lang="de-DE" dirty="0"/>
          </a:p>
        </p:txBody>
      </p:sp>
      <p:sp>
        <p:nvSpPr>
          <p:cNvPr id="3" name="Content Placeholder 2">
            <a:extLst>
              <a:ext uri="{FF2B5EF4-FFF2-40B4-BE49-F238E27FC236}">
                <a16:creationId xmlns:a16="http://schemas.microsoft.com/office/drawing/2014/main" id="{9CF1C056-DFE0-4681-89C8-9A707393F3C1}"/>
              </a:ext>
            </a:extLst>
          </p:cNvPr>
          <p:cNvSpPr>
            <a:spLocks noGrp="1"/>
          </p:cNvSpPr>
          <p:nvPr>
            <p:ph type="body" idx="1"/>
          </p:nvPr>
        </p:nvSpPr>
        <p:spPr>
          <a:xfrm>
            <a:off x="6478954" y="2000250"/>
            <a:ext cx="5713046" cy="3625925"/>
          </a:xfrm>
          <a:prstGeom prst="rect">
            <a:avLst/>
          </a:prstGeom>
        </p:spPr>
        <p:txBody>
          <a:bodyPr>
            <a:normAutofit/>
          </a:bodyPr>
          <a:lstStyle/>
          <a:p>
            <a:pPr marL="285750" indent="-285750">
              <a:buFont typeface="Arial" panose="020B0604020202020204" pitchFamily="34" charset="0"/>
              <a:buChar char="•"/>
            </a:pPr>
            <a:r>
              <a:rPr lang="en-US" sz="1800" dirty="0"/>
              <a:t>All components are co located within a single unit</a:t>
            </a:r>
          </a:p>
          <a:p>
            <a:pPr marL="285750" indent="-285750">
              <a:buFont typeface="Arial" panose="020B0604020202020204" pitchFamily="34" charset="0"/>
              <a:buChar char="•"/>
            </a:pPr>
            <a:r>
              <a:rPr lang="en-US" sz="1800" dirty="0"/>
              <a:t>single runtime instance of the application</a:t>
            </a:r>
          </a:p>
          <a:p>
            <a:pPr marL="285750" indent="-285750">
              <a:buFont typeface="Arial" panose="020B0604020202020204" pitchFamily="34" charset="0"/>
              <a:buChar char="•"/>
            </a:pPr>
            <a:r>
              <a:rPr lang="de-DE" sz="1800" dirty="0" err="1"/>
              <a:t>Suitable</a:t>
            </a:r>
            <a:r>
              <a:rPr lang="de-DE" sz="1800" dirty="0"/>
              <a:t> Solutions </a:t>
            </a:r>
            <a:r>
              <a:rPr lang="de-DE" sz="1800" dirty="0" err="1"/>
              <a:t>for</a:t>
            </a:r>
            <a:r>
              <a:rPr lang="de-DE" sz="1800" dirty="0"/>
              <a:t> </a:t>
            </a:r>
            <a:r>
              <a:rPr lang="de-DE" sz="1800" dirty="0" err="1"/>
              <a:t>small</a:t>
            </a:r>
            <a:r>
              <a:rPr lang="de-DE" sz="1800" dirty="0"/>
              <a:t> </a:t>
            </a:r>
            <a:r>
              <a:rPr lang="de-DE" sz="1800" dirty="0" err="1"/>
              <a:t>Application</a:t>
            </a:r>
            <a:endParaRPr lang="en-US" sz="1800" dirty="0"/>
          </a:p>
          <a:p>
            <a:pPr marL="285750" indent="-285750">
              <a:buFont typeface="Arial" panose="020B0604020202020204" pitchFamily="34" charset="0"/>
              <a:buChar char="•"/>
            </a:pPr>
            <a:r>
              <a:rPr lang="en-US" sz="1800" dirty="0"/>
              <a:t>Difficult to scale services independently</a:t>
            </a:r>
          </a:p>
          <a:p>
            <a:pPr marL="285750" indent="-285750">
              <a:buFont typeface="Arial" panose="020B0604020202020204" pitchFamily="34" charset="0"/>
              <a:buChar char="•"/>
            </a:pPr>
            <a:r>
              <a:rPr lang="en-US" sz="1800" dirty="0"/>
              <a:t>Complex to develop and manage deployments</a:t>
            </a:r>
          </a:p>
          <a:p>
            <a:pPr marL="285750" indent="-285750">
              <a:buFont typeface="Arial" panose="020B0604020202020204" pitchFamily="34" charset="0"/>
              <a:buChar char="•"/>
            </a:pPr>
            <a:r>
              <a:rPr lang="en-US" sz="1800" dirty="0"/>
              <a:t>Slows releases and new feature implementation.</a:t>
            </a:r>
          </a:p>
          <a:p>
            <a:pPr marL="285750" indent="-285750">
              <a:buFont typeface="Arial" panose="020B0604020202020204" pitchFamily="34" charset="0"/>
              <a:buChar char="•"/>
            </a:pPr>
            <a:r>
              <a:rPr lang="en-US" sz="1800" dirty="0"/>
              <a:t>Tied to a single technology stack</a:t>
            </a:r>
          </a:p>
          <a:p>
            <a:pPr marL="285750" indent="-285750">
              <a:buFont typeface="Arial" panose="020B0604020202020204" pitchFamily="34" charset="0"/>
              <a:buChar char="•"/>
            </a:pPr>
            <a:r>
              <a:rPr lang="en-US" sz="1800" dirty="0"/>
              <a:t>Data schema updates can be increasingly difficult.</a:t>
            </a:r>
          </a:p>
        </p:txBody>
      </p:sp>
      <p:pic>
        <p:nvPicPr>
          <p:cNvPr id="4" name="Picture 3">
            <a:extLst>
              <a:ext uri="{FF2B5EF4-FFF2-40B4-BE49-F238E27FC236}">
                <a16:creationId xmlns:a16="http://schemas.microsoft.com/office/drawing/2014/main" id="{5B0CCA64-E22B-43A4-8394-21E50994A983}"/>
              </a:ext>
            </a:extLst>
          </p:cNvPr>
          <p:cNvPicPr>
            <a:picLocks noChangeAspect="1"/>
          </p:cNvPicPr>
          <p:nvPr/>
        </p:nvPicPr>
        <p:blipFill>
          <a:blip r:embed="rId3"/>
          <a:stretch>
            <a:fillRect/>
          </a:stretch>
        </p:blipFill>
        <p:spPr>
          <a:xfrm>
            <a:off x="712914" y="1657744"/>
            <a:ext cx="5172075" cy="1809750"/>
          </a:xfrm>
          <a:prstGeom prst="rect">
            <a:avLst/>
          </a:prstGeom>
        </p:spPr>
      </p:pic>
      <p:pic>
        <p:nvPicPr>
          <p:cNvPr id="5" name="Picture 4">
            <a:extLst>
              <a:ext uri="{FF2B5EF4-FFF2-40B4-BE49-F238E27FC236}">
                <a16:creationId xmlns:a16="http://schemas.microsoft.com/office/drawing/2014/main" id="{B77ECBC0-3BA7-4E41-833A-F37BAA0F258E}"/>
              </a:ext>
            </a:extLst>
          </p:cNvPr>
          <p:cNvPicPr>
            <a:picLocks noChangeAspect="1"/>
          </p:cNvPicPr>
          <p:nvPr/>
        </p:nvPicPr>
        <p:blipFill>
          <a:blip r:embed="rId4"/>
          <a:stretch>
            <a:fillRect/>
          </a:stretch>
        </p:blipFill>
        <p:spPr>
          <a:xfrm>
            <a:off x="241427" y="3429000"/>
            <a:ext cx="6115050" cy="3048000"/>
          </a:xfrm>
          <a:prstGeom prst="rect">
            <a:avLst/>
          </a:prstGeom>
        </p:spPr>
      </p:pic>
    </p:spTree>
    <p:extLst>
      <p:ext uri="{BB962C8B-B14F-4D97-AF65-F5344CB8AC3E}">
        <p14:creationId xmlns:p14="http://schemas.microsoft.com/office/powerpoint/2010/main" val="2239645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416359" y="1146818"/>
            <a:ext cx="10515600" cy="558798"/>
          </a:xfrm>
          <a:prstGeom prst="rect">
            <a:avLst/>
          </a:prstGeom>
        </p:spPr>
        <p:txBody>
          <a:bodyPr anchor="ctr">
            <a:normAutofit fontScale="90000"/>
          </a:bodyPr>
          <a:lstStyle/>
          <a:p>
            <a:r>
              <a:rPr lang="en-US" sz="3600" dirty="0"/>
              <a:t>Microservice</a:t>
            </a:r>
            <a:endParaRPr lang="de-DE" sz="3600" dirty="0"/>
          </a:p>
        </p:txBody>
      </p:sp>
      <p:sp>
        <p:nvSpPr>
          <p:cNvPr id="3" name="Content Placeholder 2">
            <a:extLst>
              <a:ext uri="{FF2B5EF4-FFF2-40B4-BE49-F238E27FC236}">
                <a16:creationId xmlns:a16="http://schemas.microsoft.com/office/drawing/2014/main" id="{9CF1C056-DFE0-4681-89C8-9A707393F3C1}"/>
              </a:ext>
            </a:extLst>
          </p:cNvPr>
          <p:cNvSpPr>
            <a:spLocks noGrp="1"/>
          </p:cNvSpPr>
          <p:nvPr>
            <p:ph type="body" idx="1"/>
          </p:nvPr>
        </p:nvSpPr>
        <p:spPr>
          <a:xfrm>
            <a:off x="2351830" y="1426217"/>
            <a:ext cx="5704742" cy="4259655"/>
          </a:xfrm>
          <a:prstGeom prst="rect">
            <a:avLst/>
          </a:prstGeom>
        </p:spPr>
        <p:txBody>
          <a:bodyPr>
            <a:normAutofit fontScale="62500" lnSpcReduction="20000"/>
          </a:bodyPr>
          <a:lstStyle/>
          <a:p>
            <a:pPr marL="0" indent="0">
              <a:lnSpc>
                <a:spcPct val="170000"/>
              </a:lnSpc>
              <a:buNone/>
            </a:pPr>
            <a:r>
              <a:rPr lang="en-US" dirty="0">
                <a:solidFill>
                  <a:schemeClr val="tx1">
                    <a:lumMod val="95000"/>
                    <a:lumOff val="5000"/>
                  </a:schemeClr>
                </a:solidFill>
              </a:rPr>
              <a:t>is an </a:t>
            </a:r>
            <a:r>
              <a:rPr lang="en-US" b="1" dirty="0">
                <a:solidFill>
                  <a:schemeClr val="tx1">
                    <a:lumMod val="95000"/>
                    <a:lumOff val="5000"/>
                  </a:schemeClr>
                </a:solidFill>
              </a:rPr>
              <a:t>approach</a:t>
            </a:r>
            <a:r>
              <a:rPr lang="en-US" dirty="0">
                <a:solidFill>
                  <a:schemeClr val="tx1">
                    <a:lumMod val="95000"/>
                    <a:lumOff val="5000"/>
                  </a:schemeClr>
                </a:solidFill>
              </a:rPr>
              <a:t> to developing a single application as a </a:t>
            </a:r>
            <a:r>
              <a:rPr lang="en-US" sz="3500" b="1" dirty="0">
                <a:solidFill>
                  <a:schemeClr val="tx1">
                    <a:lumMod val="95000"/>
                    <a:lumOff val="5000"/>
                  </a:schemeClr>
                </a:solidFill>
              </a:rPr>
              <a:t>suite of small services</a:t>
            </a:r>
            <a:r>
              <a:rPr lang="en-US" dirty="0">
                <a:solidFill>
                  <a:schemeClr val="tx1">
                    <a:lumMod val="95000"/>
                    <a:lumOff val="5000"/>
                  </a:schemeClr>
                </a:solidFill>
              </a:rPr>
              <a:t>, each </a:t>
            </a:r>
            <a:r>
              <a:rPr lang="en-US" sz="3800" b="1" dirty="0">
                <a:solidFill>
                  <a:schemeClr val="tx1">
                    <a:lumMod val="95000"/>
                    <a:lumOff val="5000"/>
                  </a:schemeClr>
                </a:solidFill>
              </a:rPr>
              <a:t>running in its own process</a:t>
            </a:r>
            <a:r>
              <a:rPr lang="en-US" sz="3800" dirty="0">
                <a:solidFill>
                  <a:schemeClr val="tx1">
                    <a:lumMod val="95000"/>
                    <a:lumOff val="5000"/>
                  </a:schemeClr>
                </a:solidFill>
              </a:rPr>
              <a:t> </a:t>
            </a:r>
            <a:r>
              <a:rPr lang="en-US" dirty="0">
                <a:solidFill>
                  <a:schemeClr val="tx1">
                    <a:lumMod val="95000"/>
                    <a:lumOff val="5000"/>
                  </a:schemeClr>
                </a:solidFill>
              </a:rPr>
              <a:t>and communicating with lightweight mechanisms, often an HTTP resource API. These services are </a:t>
            </a:r>
            <a:r>
              <a:rPr lang="en-US" sz="3200" b="1" dirty="0">
                <a:solidFill>
                  <a:schemeClr val="tx1">
                    <a:lumMod val="95000"/>
                    <a:lumOff val="5000"/>
                  </a:schemeClr>
                </a:solidFill>
              </a:rPr>
              <a:t>built around business capabilities</a:t>
            </a:r>
            <a:r>
              <a:rPr lang="en-US" sz="3200" dirty="0">
                <a:solidFill>
                  <a:schemeClr val="tx1">
                    <a:lumMod val="95000"/>
                    <a:lumOff val="5000"/>
                  </a:schemeClr>
                </a:solidFill>
              </a:rPr>
              <a:t> </a:t>
            </a:r>
            <a:r>
              <a:rPr lang="en-US" dirty="0">
                <a:solidFill>
                  <a:schemeClr val="tx1">
                    <a:lumMod val="95000"/>
                    <a:lumOff val="5000"/>
                  </a:schemeClr>
                </a:solidFill>
              </a:rPr>
              <a:t>and</a:t>
            </a:r>
            <a:r>
              <a:rPr lang="en-US" sz="3600" dirty="0">
                <a:solidFill>
                  <a:schemeClr val="tx1">
                    <a:lumMod val="95000"/>
                    <a:lumOff val="5000"/>
                  </a:schemeClr>
                </a:solidFill>
              </a:rPr>
              <a:t> </a:t>
            </a:r>
            <a:r>
              <a:rPr lang="en-US" sz="3600" b="1" dirty="0">
                <a:solidFill>
                  <a:schemeClr val="tx1">
                    <a:lumMod val="95000"/>
                    <a:lumOff val="5000"/>
                  </a:schemeClr>
                </a:solidFill>
              </a:rPr>
              <a:t>independently deployable</a:t>
            </a:r>
            <a:r>
              <a:rPr lang="en-US" sz="3600" dirty="0">
                <a:solidFill>
                  <a:schemeClr val="tx1">
                    <a:lumMod val="95000"/>
                    <a:lumOff val="5000"/>
                  </a:schemeClr>
                </a:solidFill>
              </a:rPr>
              <a:t> </a:t>
            </a:r>
            <a:r>
              <a:rPr lang="en-US" dirty="0">
                <a:solidFill>
                  <a:schemeClr val="tx1">
                    <a:lumMod val="95000"/>
                    <a:lumOff val="5000"/>
                  </a:schemeClr>
                </a:solidFill>
              </a:rPr>
              <a:t>by fully automated deployment machinery. There is a </a:t>
            </a:r>
            <a:r>
              <a:rPr lang="en-US" sz="3300" b="1" dirty="0">
                <a:solidFill>
                  <a:schemeClr val="tx1">
                    <a:lumMod val="95000"/>
                    <a:lumOff val="5000"/>
                  </a:schemeClr>
                </a:solidFill>
              </a:rPr>
              <a:t>bare minimum of centralized management</a:t>
            </a:r>
            <a:r>
              <a:rPr lang="en-US" sz="3300" dirty="0">
                <a:solidFill>
                  <a:schemeClr val="tx1">
                    <a:lumMod val="95000"/>
                    <a:lumOff val="5000"/>
                  </a:schemeClr>
                </a:solidFill>
              </a:rPr>
              <a:t> </a:t>
            </a:r>
            <a:r>
              <a:rPr lang="en-US" dirty="0">
                <a:solidFill>
                  <a:schemeClr val="tx1">
                    <a:lumMod val="95000"/>
                    <a:lumOff val="5000"/>
                  </a:schemeClr>
                </a:solidFill>
              </a:rPr>
              <a:t>of these services, which may be written in different programming languages and use different data storage technologies.</a:t>
            </a:r>
            <a:endParaRPr lang="en-US" sz="2400" dirty="0">
              <a:solidFill>
                <a:schemeClr val="tx1">
                  <a:lumMod val="95000"/>
                  <a:lumOff val="5000"/>
                </a:schemeClr>
              </a:solidFill>
            </a:endParaRPr>
          </a:p>
        </p:txBody>
      </p:sp>
      <p:pic>
        <p:nvPicPr>
          <p:cNvPr id="4" name="Picture 3">
            <a:extLst>
              <a:ext uri="{FF2B5EF4-FFF2-40B4-BE49-F238E27FC236}">
                <a16:creationId xmlns:a16="http://schemas.microsoft.com/office/drawing/2014/main" id="{B2901B87-8088-4DEA-9CA8-99832E88A51F}"/>
              </a:ext>
            </a:extLst>
          </p:cNvPr>
          <p:cNvPicPr>
            <a:picLocks noChangeAspect="1"/>
          </p:cNvPicPr>
          <p:nvPr/>
        </p:nvPicPr>
        <p:blipFill>
          <a:blip r:embed="rId3"/>
          <a:stretch>
            <a:fillRect/>
          </a:stretch>
        </p:blipFill>
        <p:spPr>
          <a:xfrm>
            <a:off x="6563565" y="5256451"/>
            <a:ext cx="1019175" cy="1228725"/>
          </a:xfrm>
          <a:prstGeom prst="rect">
            <a:avLst/>
          </a:prstGeom>
        </p:spPr>
      </p:pic>
      <p:pic>
        <p:nvPicPr>
          <p:cNvPr id="5" name="Picture 4">
            <a:extLst>
              <a:ext uri="{FF2B5EF4-FFF2-40B4-BE49-F238E27FC236}">
                <a16:creationId xmlns:a16="http://schemas.microsoft.com/office/drawing/2014/main" id="{DC23D554-78C3-494C-9FC1-9F1D8C783A65}"/>
              </a:ext>
            </a:extLst>
          </p:cNvPr>
          <p:cNvPicPr>
            <a:picLocks noChangeAspect="1"/>
          </p:cNvPicPr>
          <p:nvPr/>
        </p:nvPicPr>
        <p:blipFill>
          <a:blip r:embed="rId4"/>
          <a:stretch>
            <a:fillRect/>
          </a:stretch>
        </p:blipFill>
        <p:spPr>
          <a:xfrm>
            <a:off x="5204201" y="5200553"/>
            <a:ext cx="1200150" cy="1285875"/>
          </a:xfrm>
          <a:prstGeom prst="rect">
            <a:avLst/>
          </a:prstGeom>
        </p:spPr>
      </p:pic>
    </p:spTree>
    <p:extLst>
      <p:ext uri="{BB962C8B-B14F-4D97-AF65-F5344CB8AC3E}">
        <p14:creationId xmlns:p14="http://schemas.microsoft.com/office/powerpoint/2010/main" val="1959121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FD6A57-A5A0-43C1-A68B-892864DF3E54}"/>
              </a:ext>
            </a:extLst>
          </p:cNvPr>
          <p:cNvSpPr>
            <a:spLocks noGrp="1"/>
          </p:cNvSpPr>
          <p:nvPr>
            <p:ph type="title"/>
          </p:nvPr>
        </p:nvSpPr>
        <p:spPr/>
        <p:txBody>
          <a:bodyPr/>
          <a:lstStyle/>
          <a:p>
            <a:r>
              <a:rPr lang="en-US" dirty="0"/>
              <a:t>Monoliths and Microservices</a:t>
            </a:r>
            <a:endParaRPr lang="de-DE" dirty="0"/>
          </a:p>
        </p:txBody>
      </p:sp>
      <p:pic>
        <p:nvPicPr>
          <p:cNvPr id="8" name="Picture 7" descr="A picture containing object, room&#10;&#10;Description automatically generated">
            <a:extLst>
              <a:ext uri="{FF2B5EF4-FFF2-40B4-BE49-F238E27FC236}">
                <a16:creationId xmlns:a16="http://schemas.microsoft.com/office/drawing/2014/main" id="{F51F8E42-4A65-43CE-A0CF-E0EE4C286F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339" y="1713054"/>
            <a:ext cx="7499322" cy="4587821"/>
          </a:xfrm>
          <a:prstGeom prst="rect">
            <a:avLst/>
          </a:prstGeom>
        </p:spPr>
      </p:pic>
    </p:spTree>
    <p:extLst>
      <p:ext uri="{BB962C8B-B14F-4D97-AF65-F5344CB8AC3E}">
        <p14:creationId xmlns:p14="http://schemas.microsoft.com/office/powerpoint/2010/main" val="273198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prstGeom prst="rect">
            <a:avLst/>
          </a:prstGeom>
        </p:spPr>
        <p:txBody>
          <a:bodyPr anchor="ctr">
            <a:normAutofit/>
          </a:bodyPr>
          <a:lstStyle/>
          <a:p>
            <a:r>
              <a:rPr lang="en-US" dirty="0"/>
              <a:t>Microservice Architecture Benefits</a:t>
            </a:r>
            <a:endParaRPr lang="de-DE" dirty="0"/>
          </a:p>
        </p:txBody>
      </p:sp>
      <p:pic>
        <p:nvPicPr>
          <p:cNvPr id="10" name="Picture 9">
            <a:extLst>
              <a:ext uri="{FF2B5EF4-FFF2-40B4-BE49-F238E27FC236}">
                <a16:creationId xmlns:a16="http://schemas.microsoft.com/office/drawing/2014/main" id="{ACD20768-5E1B-46C7-B6C8-68DF16C20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302" y="2068843"/>
            <a:ext cx="6218258" cy="4177892"/>
          </a:xfrm>
          <a:prstGeom prst="rect">
            <a:avLst/>
          </a:prstGeom>
        </p:spPr>
      </p:pic>
    </p:spTree>
    <p:extLst>
      <p:ext uri="{BB962C8B-B14F-4D97-AF65-F5344CB8AC3E}">
        <p14:creationId xmlns:p14="http://schemas.microsoft.com/office/powerpoint/2010/main" val="1487249269"/>
      </p:ext>
    </p:extLst>
  </p:cSld>
  <p:clrMapOvr>
    <a:masterClrMapping/>
  </p:clrMapOvr>
</p:sld>
</file>

<file path=ppt/theme/theme1.xml><?xml version="1.0" encoding="utf-8"?>
<a:theme xmlns:a="http://schemas.openxmlformats.org/drawingml/2006/main" name="Theme1">
  <a:themeElements>
    <a:clrScheme name="impuls Farben">
      <a:dk1>
        <a:sysClr val="windowText" lastClr="000000"/>
      </a:dk1>
      <a:lt1>
        <a:sysClr val="window" lastClr="FFFFFF"/>
      </a:lt1>
      <a:dk2>
        <a:srgbClr val="009EE0"/>
      </a:dk2>
      <a:lt2>
        <a:srgbClr val="919191"/>
      </a:lt2>
      <a:accent1>
        <a:srgbClr val="009EE0"/>
      </a:accent1>
      <a:accent2>
        <a:srgbClr val="A2C617"/>
      </a:accent2>
      <a:accent3>
        <a:srgbClr val="FF1941"/>
      </a:accent3>
      <a:accent4>
        <a:srgbClr val="FEBE26"/>
      </a:accent4>
      <a:accent5>
        <a:srgbClr val="4FC1E9"/>
      </a:accent5>
      <a:accent6>
        <a:srgbClr val="0000E1"/>
      </a:accent6>
      <a:hlink>
        <a:srgbClr val="009EE0"/>
      </a:hlink>
      <a:folHlink>
        <a:srgbClr val="4FC1DF"/>
      </a:folHlink>
    </a:clrScheme>
    <a:fontScheme name="impuls Schriften">
      <a:majorFont>
        <a:latin typeface="Segoe UI"/>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6D370D2-AC5F-4BA6-A6A1-493DE3F721C5}" vid="{7A4AE3E3-5094-4944-941B-94FFF046DE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599</Words>
  <Application>Microsoft Office PowerPoint</Application>
  <PresentationFormat>Widescreen</PresentationFormat>
  <Paragraphs>106</Paragraphs>
  <Slides>22</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Graphik Meetup</vt:lpstr>
      <vt:lpstr>Segoe UI</vt:lpstr>
      <vt:lpstr>Segoe UI Semilight</vt:lpstr>
      <vt:lpstr>Theme1</vt:lpstr>
      <vt:lpstr>PowerPoint Presentation</vt:lpstr>
      <vt:lpstr>PowerPoint Presentation</vt:lpstr>
      <vt:lpstr>PowerPoint Presentation</vt:lpstr>
      <vt:lpstr>Before cloud</vt:lpstr>
      <vt:lpstr>Evolution of cloud platforms</vt:lpstr>
      <vt:lpstr>Monolithic Architecture</vt:lpstr>
      <vt:lpstr>Microservice</vt:lpstr>
      <vt:lpstr>Monoliths and Microservices</vt:lpstr>
      <vt:lpstr>Microservice Architecture Benefits</vt:lpstr>
      <vt:lpstr>Challenges</vt:lpstr>
      <vt:lpstr>When choose a microservices architecture?</vt:lpstr>
      <vt:lpstr>Microsoft Microservices patterns</vt:lpstr>
      <vt:lpstr>Azure Functions (FaaS)</vt:lpstr>
      <vt:lpstr>How Azure Functions Works?</vt:lpstr>
      <vt:lpstr>How Azure Functions Works?</vt:lpstr>
      <vt:lpstr>Why FaaS as the center of microservices?</vt:lpstr>
      <vt:lpstr>Domain-driven design (DDD) a way to a set of well-designed microservices. </vt:lpstr>
      <vt:lpstr>E-Scooter App</vt:lpstr>
      <vt:lpstr>Analyzing Domain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Ehsan Amini</dc:creator>
  <cp:lastModifiedBy>Ehsan Amini</cp:lastModifiedBy>
  <cp:revision>1</cp:revision>
  <dcterms:created xsi:type="dcterms:W3CDTF">2020-02-13T11:30:15Z</dcterms:created>
  <dcterms:modified xsi:type="dcterms:W3CDTF">2020-03-02T12:12:42Z</dcterms:modified>
</cp:coreProperties>
</file>