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hsan Eqlimi" initials="EE" lastIdx="1" clrIdx="0">
    <p:extLst>
      <p:ext uri="{19B8F6BF-5375-455C-9EA6-DF929625EA0E}">
        <p15:presenceInfo xmlns:p15="http://schemas.microsoft.com/office/powerpoint/2012/main" userId="S-1-5-21-4037227583-1637353154-2842746094-261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B8952-58DC-4ED3-917A-7EF9E011A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80F093-767D-4854-9A27-2DE2EB5EB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CC913-8B5F-4DBC-9392-BE9EDBAE8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DD46F-FEA6-4A5D-AA4B-0EAE6C6825F8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97FA9-E77C-40CC-AC8F-5BEEBB003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10B2A-A939-466A-B525-DC264AE0D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CBDF-7F14-4566-BB7B-D7B51AC29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06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05C4E-A199-4D3B-ABFC-F04DD4FD6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09829C-02B3-454E-9391-37CCE07A7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E1A9A-5634-4D19-B19A-EF37799D2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DD46F-FEA6-4A5D-AA4B-0EAE6C6825F8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45BDA-AFE9-4351-A5BA-F6D731654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A506C-BC8B-4B56-A258-0775D97F4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CBDF-7F14-4566-BB7B-D7B51AC29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04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B4ABE9-CDFF-4658-B66D-DCA4463A4B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B95979-8EB7-473D-BE2C-92C162ED1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5879F-E87C-4742-A393-EC24B9E7D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DD46F-FEA6-4A5D-AA4B-0EAE6C6825F8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41639-011C-450E-A4EE-94E4F56F2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5AACB-5CCD-4BC7-9497-229DAF727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CBDF-7F14-4566-BB7B-D7B51AC29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09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D4E62-E614-4CA3-B40E-9ED8D90F5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DC926-6AD9-4C0C-945E-5241C69A0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DD472-A3EB-4220-821A-7E7342547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DD46F-FEA6-4A5D-AA4B-0EAE6C6825F8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BCF26-7F2E-4B73-9D6B-5AAB105EB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B1E0E-1285-4720-8586-F72DFA5E0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CBDF-7F14-4566-BB7B-D7B51AC29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72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50968-74AD-428C-998E-41677903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CDFF0-2939-4203-8330-A4EB8A0CA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908DF-8168-4318-9A80-3F05175B8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DD46F-FEA6-4A5D-AA4B-0EAE6C6825F8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FA589-BCB0-44BF-84FE-D1C1444F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7C2D4-E652-4ED7-A58D-BA774B342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CBDF-7F14-4566-BB7B-D7B51AC29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06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EFBC3-9039-4B40-8373-BAE0039ED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2E01E-B7EC-4D08-9EF0-99D6D9A395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71176-740C-4ED3-A009-537C26B23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0B9169-5D98-4CA2-B0F7-FD6EE31E2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DD46F-FEA6-4A5D-AA4B-0EAE6C6825F8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BA3FF-70F1-456F-A635-B768BCD9D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A6CB2-EC06-4985-B455-B972BD7F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CBDF-7F14-4566-BB7B-D7B51AC29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91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8D88F-8F59-4A0C-95D4-DB8FB67F2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1AB9B-A8EB-49CB-87ED-BF0DE5A16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A2980-2055-42F9-B4A2-B79B37EC6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38FE77-7B35-49F4-B025-77C4A754F0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7E3584-C112-4846-95AC-183FF15570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466305-8203-40CA-A05C-ADFC16074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DD46F-FEA6-4A5D-AA4B-0EAE6C6825F8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8CFC9A-C8EE-4863-B39E-CA3AE2DB1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51B79C-8BD3-407A-B91B-0C09723CE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CBDF-7F14-4566-BB7B-D7B51AC29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09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81B91-06CA-4DA9-ADE5-91FF28B72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993B31-68B4-4A8F-9401-6029E5439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DD46F-FEA6-4A5D-AA4B-0EAE6C6825F8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9F8B3F-FDC3-4558-B39B-483B28470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195D81-7DC7-46E7-810D-D35F1BDD9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CBDF-7F14-4566-BB7B-D7B51AC29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51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C55939-293F-4080-885E-F4AB186F4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DD46F-FEA6-4A5D-AA4B-0EAE6C6825F8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EA3F77-9AE3-4894-9E96-47DE2C2FB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F62D7-99FB-4913-80F3-254CBC45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CBDF-7F14-4566-BB7B-D7B51AC29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8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BA2A1-5081-4BAF-9C18-E77676E6A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689C2-807A-4967-8E13-85D4D52D9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E8BCAA-0644-4F74-9435-47B454B10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658FE-DCD6-49A3-9DB6-B7CA0D4BE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DD46F-FEA6-4A5D-AA4B-0EAE6C6825F8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F00F6-8164-443D-8633-E2DEA8286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0E510-61C4-41EF-A07E-6B324695A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CBDF-7F14-4566-BB7B-D7B51AC29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94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42B43-9918-4662-8A32-64A554475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7F3BA6-3E21-4FF2-B4F4-53E3D52413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75533D-2316-4B60-AC9D-9A70B5C94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3D50F-65E3-4242-B39F-57558566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DD46F-FEA6-4A5D-AA4B-0EAE6C6825F8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535861-7873-4CC8-A1E3-542E4D245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EA6B4-E0EA-4717-B5C1-BFC3EB2A5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CBDF-7F14-4566-BB7B-D7B51AC29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55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1F3419-6491-4528-BEA6-E98843E97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024EE-C495-4F2B-9975-0BA26559B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D0C5B-79DD-45A7-843E-6FA649FD2B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DD46F-FEA6-4A5D-AA4B-0EAE6C6825F8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7B990-C725-46B1-828F-F3F2AF9DEC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403B8-C225-4C51-966F-21BFF8362A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5CBDF-7F14-4566-BB7B-D7B51AC29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35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A95311-C1CC-A007-5771-318132423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976" y="563802"/>
            <a:ext cx="9301479" cy="61795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201245-5A1A-4C15-855F-0395F033B98E}"/>
              </a:ext>
            </a:extLst>
          </p:cNvPr>
          <p:cNvSpPr txBox="1"/>
          <p:nvPr/>
        </p:nvSpPr>
        <p:spPr>
          <a:xfrm>
            <a:off x="1934545" y="194470"/>
            <a:ext cx="1841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HC-</a:t>
            </a:r>
            <a:r>
              <a:rPr lang="en-US" dirty="0" err="1"/>
              <a:t>AvgMast</a:t>
            </a:r>
            <a:r>
              <a:rPr lang="en-US" dirty="0"/>
              <a:t> -5DB</a:t>
            </a:r>
          </a:p>
        </p:txBody>
      </p:sp>
    </p:spTree>
    <p:extLst>
      <p:ext uri="{BB962C8B-B14F-4D97-AF65-F5344CB8AC3E}">
        <p14:creationId xmlns:p14="http://schemas.microsoft.com/office/powerpoint/2010/main" val="2422164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D09818-578C-44A8-9949-7EF010CE3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294" y="665963"/>
            <a:ext cx="10048239" cy="619203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11CDD7E-6533-4855-B1EB-2E85E1A459E4}"/>
              </a:ext>
            </a:extLst>
          </p:cNvPr>
          <p:cNvSpPr/>
          <p:nvPr/>
        </p:nvSpPr>
        <p:spPr>
          <a:xfrm>
            <a:off x="1539195" y="296631"/>
            <a:ext cx="1833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HC-AvgMast+5DB</a:t>
            </a:r>
          </a:p>
        </p:txBody>
      </p:sp>
    </p:spTree>
    <p:extLst>
      <p:ext uri="{BB962C8B-B14F-4D97-AF65-F5344CB8AC3E}">
        <p14:creationId xmlns:p14="http://schemas.microsoft.com/office/powerpoint/2010/main" val="896695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956E4C-9D9C-4EF0-AFCB-A271E36F5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53" y="771236"/>
            <a:ext cx="9813148" cy="60065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2350CFF-F24A-4C50-A02D-3FA7ECA99FE4}"/>
              </a:ext>
            </a:extLst>
          </p:cNvPr>
          <p:cNvSpPr/>
          <p:nvPr/>
        </p:nvSpPr>
        <p:spPr>
          <a:xfrm>
            <a:off x="1539195" y="296631"/>
            <a:ext cx="1600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HC-AvgAll-5DB</a:t>
            </a:r>
          </a:p>
        </p:txBody>
      </p:sp>
    </p:spTree>
    <p:extLst>
      <p:ext uri="{BB962C8B-B14F-4D97-AF65-F5344CB8AC3E}">
        <p14:creationId xmlns:p14="http://schemas.microsoft.com/office/powerpoint/2010/main" val="1030264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141660-1738-4F1F-BF72-91A6E7677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695" y="787880"/>
            <a:ext cx="9585354" cy="598188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18E1FA7-F3EC-47C5-BA27-C14590E49AC2}"/>
              </a:ext>
            </a:extLst>
          </p:cNvPr>
          <p:cNvSpPr/>
          <p:nvPr/>
        </p:nvSpPr>
        <p:spPr>
          <a:xfrm>
            <a:off x="1539195" y="296631"/>
            <a:ext cx="1600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HC-AvgAll+5DB</a:t>
            </a:r>
          </a:p>
        </p:txBody>
      </p:sp>
    </p:spTree>
    <p:extLst>
      <p:ext uri="{BB962C8B-B14F-4D97-AF65-F5344CB8AC3E}">
        <p14:creationId xmlns:p14="http://schemas.microsoft.com/office/powerpoint/2010/main" val="3439327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Ehsan Eqlimi</dc:creator>
  <cp:lastModifiedBy>Ehsan Eqlimi</cp:lastModifiedBy>
  <cp:revision>5</cp:revision>
  <dcterms:created xsi:type="dcterms:W3CDTF">2024-12-16T14:37:24Z</dcterms:created>
  <dcterms:modified xsi:type="dcterms:W3CDTF">2024-12-16T14:41:25Z</dcterms:modified>
</cp:coreProperties>
</file>