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8" r:id="rId6"/>
    <p:sldId id="307" r:id="rId7"/>
    <p:sldId id="306" r:id="rId8"/>
    <p:sldId id="261" r:id="rId9"/>
    <p:sldId id="299" r:id="rId10"/>
    <p:sldId id="296" r:id="rId11"/>
    <p:sldId id="297" r:id="rId12"/>
    <p:sldId id="308" r:id="rId13"/>
    <p:sldId id="309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298"/>
            <p14:sldId id="307"/>
            <p14:sldId id="306"/>
            <p14:sldId id="261"/>
            <p14:sldId id="299"/>
            <p14:sldId id="296"/>
            <p14:sldId id="297"/>
            <p14:sldId id="308"/>
            <p14:sldId id="30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>
        <p:scale>
          <a:sx n="60" d="100"/>
          <a:sy n="60" d="100"/>
        </p:scale>
        <p:origin x="1140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1.Intent</a:t>
          </a:r>
          <a:r>
            <a:rPr lang="en-US" dirty="0" smtClean="0"/>
            <a:t> 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2. Also Known As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22625139-F93A-4F3F-A7AA-4923A01AEDF3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3.Applicability</a:t>
          </a:r>
          <a:r>
            <a:rPr lang="en-US" dirty="0" smtClean="0"/>
            <a:t> 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endParaRPr lang="en-US"/>
        </a:p>
      </dgm:t>
    </dgm:pt>
    <dgm:pt modelId="{140952D0-0E1D-4F48-9F16-53581487CFA0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4.Structural Diagram</a:t>
          </a:r>
          <a:r>
            <a:rPr lang="en-US" dirty="0" smtClean="0"/>
            <a:t> 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endParaRPr lang="en-US"/>
        </a:p>
      </dgm:t>
    </dgm:pt>
    <dgm:pt modelId="{C2F8C7F7-44C4-414A-BCCD-56E91DD0A777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5.Participants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5" custLinFactNeighborX="2461" custLinFactNeighborY="-35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5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5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DB85AE0A-C466-4604-9C2E-87F8EA52DD0F}" type="pres">
      <dgm:prSet presAssocID="{22625139-F93A-4F3F-A7AA-4923A01AEDF3}" presName="iconRect" presStyleLbl="node1" presStyleIdx="2" presStyleCnt="5"/>
      <dgm:spPr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3353CF1D-5822-47BA-A6C2-AC7DC94D5A9C}" type="pres">
      <dgm:prSet presAssocID="{140952D0-0E1D-4F48-9F16-53581487CFA0}" presName="iconRect" presStyleLbl="node1" presStyleIdx="3" presStyleCnt="5"/>
      <dgm:spPr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1E5EAA-3190-4C8A-9550-C01AB013F3B6}" type="pres">
      <dgm:prSet presAssocID="{2804F27C-9BA9-4D07-AB02-74BE7DFA2C0E}" presName="sibTrans" presStyleCnt="0"/>
      <dgm:spPr/>
    </dgm:pt>
    <dgm:pt modelId="{E4485791-256C-479D-93C2-2AB8EE372B1D}" type="pres">
      <dgm:prSet presAssocID="{C2F8C7F7-44C4-414A-BCCD-56E91DD0A777}" presName="compNode" presStyleCnt="0"/>
      <dgm:spPr/>
    </dgm:pt>
    <dgm:pt modelId="{E3FB0205-9E6F-404E-BB9F-D3662F49AF1C}" type="pres">
      <dgm:prSet presAssocID="{C2F8C7F7-44C4-414A-BCCD-56E91DD0A777}" presName="bgRect" presStyleLbl="bgShp" presStyleIdx="4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7169F0BE-38ED-4AA0-BD0F-6AEA778C8DB9}" type="pres">
      <dgm:prSet presAssocID="{C2F8C7F7-44C4-414A-BCCD-56E91DD0A777}" presName="iconRect" presStyleLbl="node1" presStyleIdx="4" presStyleCnt="5"/>
      <dgm:spPr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8BC7B20-3838-469F-BE20-773F9621E096}" type="pres">
      <dgm:prSet presAssocID="{C2F8C7F7-44C4-414A-BCCD-56E91DD0A777}" presName="spaceRect" presStyleCnt="0"/>
      <dgm:spPr/>
    </dgm:pt>
    <dgm:pt modelId="{EB0F5FA3-DAEB-4780-B272-E569966A52CF}" type="pres">
      <dgm:prSet presAssocID="{C2F8C7F7-44C4-414A-BCCD-56E91DD0A777}" presName="parTx" presStyleLbl="revTx" presStyleIdx="4" presStyleCnt="5" custLinFactNeighborX="-320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AEA9C64-F0D3-4558-9A35-23F0581DC7BF}" type="presOf" srcId="{140952D0-0E1D-4F48-9F16-53581487CFA0}" destId="{B05634FC-081B-4BC5-BE4E-70E96448CBC7}" srcOrd="0" destOrd="0" presId="urn:microsoft.com/office/officeart/2018/2/layout/IconVerticalSolidList"/>
    <dgm:cxn modelId="{09B52955-21F8-4660-80B5-8AC2F661638E}" type="presOf" srcId="{22625139-F93A-4F3F-A7AA-4923A01AEDF3}" destId="{5A5E0268-7557-41F6-A6CC-892DF11AAC18}" srcOrd="0" destOrd="0" presId="urn:microsoft.com/office/officeart/2018/2/layout/IconVerticalSolidLis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E901F845-631E-42AD-82B2-653DA40B389B}" type="presOf" srcId="{C2F8C7F7-44C4-414A-BCCD-56E91DD0A777}" destId="{EB0F5FA3-DAEB-4780-B272-E569966A52CF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  <dgm:cxn modelId="{BCFD135B-FCED-466E-9159-B02BFE9D4001}" type="presParOf" srcId="{539F0B2D-763D-4639-B4AA-CC4EE0B8029F}" destId="{7016EE3B-7F4A-42C5-A09F-919C1401C4BC}" srcOrd="3" destOrd="0" presId="urn:microsoft.com/office/officeart/2018/2/layout/IconVerticalSolidList"/>
    <dgm:cxn modelId="{58EF4718-ACD6-43F8-805B-D62F90D9A920}" type="presParOf" srcId="{539F0B2D-763D-4639-B4AA-CC4EE0B8029F}" destId="{815AA52A-6D18-4177-AE6D-E0559FAFDE78}" srcOrd="4" destOrd="0" presId="urn:microsoft.com/office/officeart/2018/2/layout/IconVerticalSolidList"/>
    <dgm:cxn modelId="{D1615F48-ADED-4C2B-BB8A-59749B8AE730}" type="presParOf" srcId="{815AA52A-6D18-4177-AE6D-E0559FAFDE78}" destId="{A8176E5D-B119-4234-91AB-EFE9C2CF80B7}" srcOrd="0" destOrd="0" presId="urn:microsoft.com/office/officeart/2018/2/layout/IconVerticalSolidList"/>
    <dgm:cxn modelId="{79312827-D440-4AF8-9B00-B884A9E4A3BB}" type="presParOf" srcId="{815AA52A-6D18-4177-AE6D-E0559FAFDE78}" destId="{DB85AE0A-C466-4604-9C2E-87F8EA52DD0F}" srcOrd="1" destOrd="0" presId="urn:microsoft.com/office/officeart/2018/2/layout/IconVerticalSolidList"/>
    <dgm:cxn modelId="{E7924D5D-988A-4115-9A93-08F335B8947A}" type="presParOf" srcId="{815AA52A-6D18-4177-AE6D-E0559FAFDE78}" destId="{A8722341-C6F1-4D89-89A6-4EF02F8B76E1}" srcOrd="2" destOrd="0" presId="urn:microsoft.com/office/officeart/2018/2/layout/IconVerticalSolidList"/>
    <dgm:cxn modelId="{C6AD5C36-9185-4F14-9584-D2A1D2C97E1C}" type="presParOf" srcId="{815AA52A-6D18-4177-AE6D-E0559FAFDE78}" destId="{5A5E0268-7557-41F6-A6CC-892DF11AAC18}" srcOrd="3" destOrd="0" presId="urn:microsoft.com/office/officeart/2018/2/layout/IconVerticalSolidList"/>
    <dgm:cxn modelId="{7CC5D15E-F8FA-444A-AC16-03C2AF2F8435}" type="presParOf" srcId="{539F0B2D-763D-4639-B4AA-CC4EE0B8029F}" destId="{5ACA2613-1755-4541-BF52-A7AD043980F4}" srcOrd="5" destOrd="0" presId="urn:microsoft.com/office/officeart/2018/2/layout/IconVerticalSolidList"/>
    <dgm:cxn modelId="{459894C0-6852-4DFB-AB0C-15C59FA57691}" type="presParOf" srcId="{539F0B2D-763D-4639-B4AA-CC4EE0B8029F}" destId="{D58F1FE7-CDEB-42F6-BC01-82FB71EDF9C0}" srcOrd="6" destOrd="0" presId="urn:microsoft.com/office/officeart/2018/2/layout/IconVerticalSolidList"/>
    <dgm:cxn modelId="{14EE37A9-59E2-472A-B59D-2230A528B9EE}" type="presParOf" srcId="{D58F1FE7-CDEB-42F6-BC01-82FB71EDF9C0}" destId="{A102E018-9C2C-4317-8572-9362E8FC1AF8}" srcOrd="0" destOrd="0" presId="urn:microsoft.com/office/officeart/2018/2/layout/IconVerticalSolidList"/>
    <dgm:cxn modelId="{DA750973-958E-459C-8387-641E8911B272}" type="presParOf" srcId="{D58F1FE7-CDEB-42F6-BC01-82FB71EDF9C0}" destId="{3353CF1D-5822-47BA-A6C2-AC7DC94D5A9C}" srcOrd="1" destOrd="0" presId="urn:microsoft.com/office/officeart/2018/2/layout/IconVerticalSolidList"/>
    <dgm:cxn modelId="{62D5D3B0-A3FA-4D1D-8E7C-76B0202DCF7E}" type="presParOf" srcId="{D58F1FE7-CDEB-42F6-BC01-82FB71EDF9C0}" destId="{0326715C-7787-454B-B5D4-2E4B73514584}" srcOrd="2" destOrd="0" presId="urn:microsoft.com/office/officeart/2018/2/layout/IconVerticalSolidList"/>
    <dgm:cxn modelId="{BB5FA47B-6E17-41EB-8EF7-D7734FFE7C72}" type="presParOf" srcId="{D58F1FE7-CDEB-42F6-BC01-82FB71EDF9C0}" destId="{B05634FC-081B-4BC5-BE4E-70E96448CBC7}" srcOrd="3" destOrd="0" presId="urn:microsoft.com/office/officeart/2018/2/layout/IconVerticalSolidList"/>
    <dgm:cxn modelId="{45BA8686-C800-4DF7-8561-A1CCEF354961}" type="presParOf" srcId="{539F0B2D-763D-4639-B4AA-CC4EE0B8029F}" destId="{941E5EAA-3190-4C8A-9550-C01AB013F3B6}" srcOrd="7" destOrd="0" presId="urn:microsoft.com/office/officeart/2018/2/layout/IconVerticalSolidList"/>
    <dgm:cxn modelId="{68B47999-4EDD-48C8-9446-785154B26990}" type="presParOf" srcId="{539F0B2D-763D-4639-B4AA-CC4EE0B8029F}" destId="{E4485791-256C-479D-93C2-2AB8EE372B1D}" srcOrd="8" destOrd="0" presId="urn:microsoft.com/office/officeart/2018/2/layout/IconVerticalSolidList"/>
    <dgm:cxn modelId="{68222549-0ADC-4DDE-8A37-85CDBE618F3B}" type="presParOf" srcId="{E4485791-256C-479D-93C2-2AB8EE372B1D}" destId="{E3FB0205-9E6F-404E-BB9F-D3662F49AF1C}" srcOrd="0" destOrd="0" presId="urn:microsoft.com/office/officeart/2018/2/layout/IconVerticalSolidList"/>
    <dgm:cxn modelId="{B22CD18D-75A5-4D43-BC73-FCFE070FDE52}" type="presParOf" srcId="{E4485791-256C-479D-93C2-2AB8EE372B1D}" destId="{7169F0BE-38ED-4AA0-BD0F-6AEA778C8DB9}" srcOrd="1" destOrd="0" presId="urn:microsoft.com/office/officeart/2018/2/layout/IconVerticalSolidList"/>
    <dgm:cxn modelId="{E9EF9AA2-ACFB-454C-A417-FD4BEC0253A5}" type="presParOf" srcId="{E4485791-256C-479D-93C2-2AB8EE372B1D}" destId="{58BC7B20-3838-469F-BE20-773F9621E096}" srcOrd="2" destOrd="0" presId="urn:microsoft.com/office/officeart/2018/2/layout/IconVerticalSolidList"/>
    <dgm:cxn modelId="{A0770496-1BBC-4289-8714-0247E119A24C}" type="presParOf" srcId="{E4485791-256C-479D-93C2-2AB8EE372B1D}" destId="{EB0F5FA3-DAEB-4780-B272-E569966A5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6. Problem Statements</a:t>
          </a:r>
          <a:r>
            <a:rPr lang="en-US" dirty="0" smtClean="0"/>
            <a:t> 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/>
      <dgm:spPr/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7. Code Examples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22625139-F93A-4F3F-A7AA-4923A01AEDF3}">
      <dgm:prSet/>
      <dgm:spPr/>
      <dgm:t>
        <a:bodyPr/>
        <a:lstStyle/>
        <a:p>
          <a:r>
            <a:rPr lang="en-US" dirty="0" smtClean="0"/>
            <a:t> 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endParaRPr lang="en-US"/>
        </a:p>
      </dgm:t>
    </dgm:pt>
    <dgm:pt modelId="{140952D0-0E1D-4F48-9F16-53581487CFA0}">
      <dgm:prSet/>
      <dgm:spPr/>
      <dgm:t>
        <a:bodyPr/>
        <a:lstStyle/>
        <a:p>
          <a:r>
            <a:rPr lang="en-US" dirty="0" smtClean="0"/>
            <a:t> </a:t>
          </a:r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endParaRPr lang="en-US"/>
        </a:p>
      </dgm:t>
    </dgm:pt>
    <dgm:pt modelId="{C2F8C7F7-44C4-414A-BCCD-56E91DD0A777}">
      <dgm:prSet/>
      <dgm:spPr/>
      <dgm:t>
        <a:bodyPr/>
        <a:lstStyle/>
        <a:p>
          <a:endParaRPr lang="en-US" dirty="0">
            <a:solidFill>
              <a:schemeClr val="tx1">
                <a:alpha val="60000"/>
              </a:schemeClr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5" custLinFactNeighborX="2461" custLinFactNeighborY="-35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5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5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5" custFlipVert="1" custFlipHor="1" custScaleX="15219" custScaleY="52373" custLinFactY="100000" custLinFactNeighborX="-19863" custLinFactNeighborY="13457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DB85AE0A-C466-4604-9C2E-87F8EA52DD0F}" type="pres">
      <dgm:prSet presAssocID="{22625139-F93A-4F3F-A7AA-4923A01AEDF3}" presName="iconRect" presStyleLbl="node1" presStyleIdx="2" presStyleCnt="5" custLinFactNeighborX="45696" custLinFactNeighborY="-59532"/>
      <dgm:spPr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5" custScaleX="5287" custScaleY="73824" custLinFactNeighborX="-50884" custLinFactNeighborY="90757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3353CF1D-5822-47BA-A6C2-AC7DC94D5A9C}" type="pres">
      <dgm:prSet presAssocID="{140952D0-0E1D-4F48-9F16-53581487CFA0}" presName="iconRect" presStyleLbl="node1" presStyleIdx="3" presStyleCnt="5" custLinFactY="-77273" custLinFactNeighborX="49505" custLinFactNeighborY="-100000"/>
      <dgm:spPr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5" custLinFactNeighborX="-284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1E5EAA-3190-4C8A-9550-C01AB013F3B6}" type="pres">
      <dgm:prSet presAssocID="{2804F27C-9BA9-4D07-AB02-74BE7DFA2C0E}" presName="sibTrans" presStyleCnt="0"/>
      <dgm:spPr/>
    </dgm:pt>
    <dgm:pt modelId="{E4485791-256C-479D-93C2-2AB8EE372B1D}" type="pres">
      <dgm:prSet presAssocID="{C2F8C7F7-44C4-414A-BCCD-56E91DD0A777}" presName="compNode" presStyleCnt="0"/>
      <dgm:spPr/>
    </dgm:pt>
    <dgm:pt modelId="{E3FB0205-9E6F-404E-BB9F-D3662F49AF1C}" type="pres">
      <dgm:prSet presAssocID="{C2F8C7F7-44C4-414A-BCCD-56E91DD0A777}" presName="bgRect" presStyleLbl="bgShp" presStyleIdx="4" presStyleCnt="5" custScaleX="30715" custScaleY="7330" custLinFactNeighborX="-50621" custLinFactNeighborY="1047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7169F0BE-38ED-4AA0-BD0F-6AEA778C8DB9}" type="pres">
      <dgm:prSet presAssocID="{C2F8C7F7-44C4-414A-BCCD-56E91DD0A777}" presName="iconRect" presStyleLbl="node1" presStyleIdx="4" presStyleCnt="5" custLinFactY="-100000" custLinFactNeighborX="49504" custLinFactNeighborY="-159842"/>
      <dgm:spPr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8BC7B20-3838-469F-BE20-773F9621E096}" type="pres">
      <dgm:prSet presAssocID="{C2F8C7F7-44C4-414A-BCCD-56E91DD0A777}" presName="spaceRect" presStyleCnt="0"/>
      <dgm:spPr/>
    </dgm:pt>
    <dgm:pt modelId="{EB0F5FA3-DAEB-4780-B272-E569966A52CF}" type="pres">
      <dgm:prSet presAssocID="{C2F8C7F7-44C4-414A-BCCD-56E91DD0A777}" presName="parTx" presStyleLbl="revTx" presStyleIdx="4" presStyleCnt="5" custLinFactNeighborX="-320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09B52955-21F8-4660-80B5-8AC2F661638E}" type="presOf" srcId="{22625139-F93A-4F3F-A7AA-4923A01AEDF3}" destId="{5A5E0268-7557-41F6-A6CC-892DF11AAC18}" srcOrd="0" destOrd="0" presId="urn:microsoft.com/office/officeart/2018/2/layout/IconVerticalSolidList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FAEA9C64-F0D3-4558-9A35-23F0581DC7BF}" type="presOf" srcId="{140952D0-0E1D-4F48-9F16-53581487CFA0}" destId="{B05634FC-081B-4BC5-BE4E-70E96448CBC7}" srcOrd="0" destOrd="0" presId="urn:microsoft.com/office/officeart/2018/2/layout/IconVerticalSolidList"/>
    <dgm:cxn modelId="{E901F845-631E-42AD-82B2-653DA40B389B}" type="presOf" srcId="{C2F8C7F7-44C4-414A-BCCD-56E91DD0A777}" destId="{EB0F5FA3-DAEB-4780-B272-E569966A52CF}" srcOrd="0" destOrd="0" presId="urn:microsoft.com/office/officeart/2018/2/layout/IconVerticalSolidLis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  <dgm:cxn modelId="{BCFD135B-FCED-466E-9159-B02BFE9D4001}" type="presParOf" srcId="{539F0B2D-763D-4639-B4AA-CC4EE0B8029F}" destId="{7016EE3B-7F4A-42C5-A09F-919C1401C4BC}" srcOrd="3" destOrd="0" presId="urn:microsoft.com/office/officeart/2018/2/layout/IconVerticalSolidList"/>
    <dgm:cxn modelId="{58EF4718-ACD6-43F8-805B-D62F90D9A920}" type="presParOf" srcId="{539F0B2D-763D-4639-B4AA-CC4EE0B8029F}" destId="{815AA52A-6D18-4177-AE6D-E0559FAFDE78}" srcOrd="4" destOrd="0" presId="urn:microsoft.com/office/officeart/2018/2/layout/IconVerticalSolidList"/>
    <dgm:cxn modelId="{D1615F48-ADED-4C2B-BB8A-59749B8AE730}" type="presParOf" srcId="{815AA52A-6D18-4177-AE6D-E0559FAFDE78}" destId="{A8176E5D-B119-4234-91AB-EFE9C2CF80B7}" srcOrd="0" destOrd="0" presId="urn:microsoft.com/office/officeart/2018/2/layout/IconVerticalSolidList"/>
    <dgm:cxn modelId="{79312827-D440-4AF8-9B00-B884A9E4A3BB}" type="presParOf" srcId="{815AA52A-6D18-4177-AE6D-E0559FAFDE78}" destId="{DB85AE0A-C466-4604-9C2E-87F8EA52DD0F}" srcOrd="1" destOrd="0" presId="urn:microsoft.com/office/officeart/2018/2/layout/IconVerticalSolidList"/>
    <dgm:cxn modelId="{E7924D5D-988A-4115-9A93-08F335B8947A}" type="presParOf" srcId="{815AA52A-6D18-4177-AE6D-E0559FAFDE78}" destId="{A8722341-C6F1-4D89-89A6-4EF02F8B76E1}" srcOrd="2" destOrd="0" presId="urn:microsoft.com/office/officeart/2018/2/layout/IconVerticalSolidList"/>
    <dgm:cxn modelId="{C6AD5C36-9185-4F14-9584-D2A1D2C97E1C}" type="presParOf" srcId="{815AA52A-6D18-4177-AE6D-E0559FAFDE78}" destId="{5A5E0268-7557-41F6-A6CC-892DF11AAC18}" srcOrd="3" destOrd="0" presId="urn:microsoft.com/office/officeart/2018/2/layout/IconVerticalSolidList"/>
    <dgm:cxn modelId="{7CC5D15E-F8FA-444A-AC16-03C2AF2F8435}" type="presParOf" srcId="{539F0B2D-763D-4639-B4AA-CC4EE0B8029F}" destId="{5ACA2613-1755-4541-BF52-A7AD043980F4}" srcOrd="5" destOrd="0" presId="urn:microsoft.com/office/officeart/2018/2/layout/IconVerticalSolidList"/>
    <dgm:cxn modelId="{459894C0-6852-4DFB-AB0C-15C59FA57691}" type="presParOf" srcId="{539F0B2D-763D-4639-B4AA-CC4EE0B8029F}" destId="{D58F1FE7-CDEB-42F6-BC01-82FB71EDF9C0}" srcOrd="6" destOrd="0" presId="urn:microsoft.com/office/officeart/2018/2/layout/IconVerticalSolidList"/>
    <dgm:cxn modelId="{14EE37A9-59E2-472A-B59D-2230A528B9EE}" type="presParOf" srcId="{D58F1FE7-CDEB-42F6-BC01-82FB71EDF9C0}" destId="{A102E018-9C2C-4317-8572-9362E8FC1AF8}" srcOrd="0" destOrd="0" presId="urn:microsoft.com/office/officeart/2018/2/layout/IconVerticalSolidList"/>
    <dgm:cxn modelId="{DA750973-958E-459C-8387-641E8911B272}" type="presParOf" srcId="{D58F1FE7-CDEB-42F6-BC01-82FB71EDF9C0}" destId="{3353CF1D-5822-47BA-A6C2-AC7DC94D5A9C}" srcOrd="1" destOrd="0" presId="urn:microsoft.com/office/officeart/2018/2/layout/IconVerticalSolidList"/>
    <dgm:cxn modelId="{62D5D3B0-A3FA-4D1D-8E7C-76B0202DCF7E}" type="presParOf" srcId="{D58F1FE7-CDEB-42F6-BC01-82FB71EDF9C0}" destId="{0326715C-7787-454B-B5D4-2E4B73514584}" srcOrd="2" destOrd="0" presId="urn:microsoft.com/office/officeart/2018/2/layout/IconVerticalSolidList"/>
    <dgm:cxn modelId="{BB5FA47B-6E17-41EB-8EF7-D7734FFE7C72}" type="presParOf" srcId="{D58F1FE7-CDEB-42F6-BC01-82FB71EDF9C0}" destId="{B05634FC-081B-4BC5-BE4E-70E96448CBC7}" srcOrd="3" destOrd="0" presId="urn:microsoft.com/office/officeart/2018/2/layout/IconVerticalSolidList"/>
    <dgm:cxn modelId="{45BA8686-C800-4DF7-8561-A1CCEF354961}" type="presParOf" srcId="{539F0B2D-763D-4639-B4AA-CC4EE0B8029F}" destId="{941E5EAA-3190-4C8A-9550-C01AB013F3B6}" srcOrd="7" destOrd="0" presId="urn:microsoft.com/office/officeart/2018/2/layout/IconVerticalSolidList"/>
    <dgm:cxn modelId="{68B47999-4EDD-48C8-9446-785154B26990}" type="presParOf" srcId="{539F0B2D-763D-4639-B4AA-CC4EE0B8029F}" destId="{E4485791-256C-479D-93C2-2AB8EE372B1D}" srcOrd="8" destOrd="0" presId="urn:microsoft.com/office/officeart/2018/2/layout/IconVerticalSolidList"/>
    <dgm:cxn modelId="{68222549-0ADC-4DDE-8A37-85CDBE618F3B}" type="presParOf" srcId="{E4485791-256C-479D-93C2-2AB8EE372B1D}" destId="{E3FB0205-9E6F-404E-BB9F-D3662F49AF1C}" srcOrd="0" destOrd="0" presId="urn:microsoft.com/office/officeart/2018/2/layout/IconVerticalSolidList"/>
    <dgm:cxn modelId="{B22CD18D-75A5-4D43-BC73-FCFE070FDE52}" type="presParOf" srcId="{E4485791-256C-479D-93C2-2AB8EE372B1D}" destId="{7169F0BE-38ED-4AA0-BD0F-6AEA778C8DB9}" srcOrd="1" destOrd="0" presId="urn:microsoft.com/office/officeart/2018/2/layout/IconVerticalSolidList"/>
    <dgm:cxn modelId="{E9EF9AA2-ACFB-454C-A417-FD4BEC0253A5}" type="presParOf" srcId="{E4485791-256C-479D-93C2-2AB8EE372B1D}" destId="{58BC7B20-3838-469F-BE20-773F9621E096}" srcOrd="2" destOrd="0" presId="urn:microsoft.com/office/officeart/2018/2/layout/IconVerticalSolidList"/>
    <dgm:cxn modelId="{A0770496-1BBC-4289-8714-0247E119A24C}" type="presParOf" srcId="{E4485791-256C-479D-93C2-2AB8EE372B1D}" destId="{EB0F5FA3-DAEB-4780-B272-E569966A5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714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88670" y="143261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599789" y="2928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1.Intent</a:t>
          </a:r>
          <a:r>
            <a:rPr lang="en-US" sz="1900" kern="1200" dirty="0" smtClean="0"/>
            <a:t> 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928"/>
        <a:ext cx="4234207" cy="623705"/>
      </dsp:txXfrm>
    </dsp:sp>
    <dsp:sp modelId="{CD05AFB1-E184-456B-B0D2-9C36C4272D02}">
      <dsp:nvSpPr>
        <dsp:cNvPr id="0" name=""/>
        <dsp:cNvSpPr/>
      </dsp:nvSpPr>
      <dsp:spPr>
        <a:xfrm>
          <a:off x="0" y="782559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88670" y="922893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599789" y="782559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2. Also Known As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782559"/>
        <a:ext cx="4234207" cy="623705"/>
      </dsp:txXfrm>
    </dsp:sp>
    <dsp:sp modelId="{A8176E5D-B119-4234-91AB-EFE9C2CF80B7}">
      <dsp:nvSpPr>
        <dsp:cNvPr id="0" name=""/>
        <dsp:cNvSpPr/>
      </dsp:nvSpPr>
      <dsp:spPr>
        <a:xfrm>
          <a:off x="0" y="1562191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88670" y="1702525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599789" y="1562191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3.Applicability</a:t>
          </a:r>
          <a:r>
            <a:rPr lang="en-US" sz="1900" kern="1200" dirty="0" smtClean="0"/>
            <a:t> 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1562191"/>
        <a:ext cx="4234207" cy="623705"/>
      </dsp:txXfrm>
    </dsp:sp>
    <dsp:sp modelId="{A102E018-9C2C-4317-8572-9362E8FC1AF8}">
      <dsp:nvSpPr>
        <dsp:cNvPr id="0" name=""/>
        <dsp:cNvSpPr/>
      </dsp:nvSpPr>
      <dsp:spPr>
        <a:xfrm>
          <a:off x="0" y="2341822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88670" y="2482156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599789" y="2341822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4.Structural Diagram</a:t>
          </a:r>
          <a:r>
            <a:rPr lang="en-US" sz="1900" kern="1200" dirty="0" smtClean="0"/>
            <a:t> 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341822"/>
        <a:ext cx="4234207" cy="623705"/>
      </dsp:txXfrm>
    </dsp:sp>
    <dsp:sp modelId="{E3FB0205-9E6F-404E-BB9F-D3662F49AF1C}">
      <dsp:nvSpPr>
        <dsp:cNvPr id="0" name=""/>
        <dsp:cNvSpPr/>
      </dsp:nvSpPr>
      <dsp:spPr>
        <a:xfrm>
          <a:off x="0" y="3121454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188670" y="3261788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584715" y="3121454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5.Participants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84715" y="3121454"/>
        <a:ext cx="4234207" cy="6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714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88670" y="143261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599789" y="2928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6. Problem Statements</a:t>
          </a:r>
          <a:r>
            <a:rPr lang="en-US" sz="1900" kern="1200" dirty="0" smtClean="0"/>
            <a:t> 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2928"/>
        <a:ext cx="4234207" cy="623705"/>
      </dsp:txXfrm>
    </dsp:sp>
    <dsp:sp modelId="{CD05AFB1-E184-456B-B0D2-9C36C4272D02}">
      <dsp:nvSpPr>
        <dsp:cNvPr id="0" name=""/>
        <dsp:cNvSpPr/>
      </dsp:nvSpPr>
      <dsp:spPr>
        <a:xfrm>
          <a:off x="0" y="782559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88670" y="922893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599789" y="782559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>
                  <a:lumMod val="50000"/>
                </a:schemeClr>
              </a:solidFill>
            </a:rPr>
            <a:t>7. Code Examples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599789" y="782559"/>
        <a:ext cx="4234207" cy="623705"/>
      </dsp:txXfrm>
    </dsp:sp>
    <dsp:sp modelId="{A8176E5D-B119-4234-91AB-EFE9C2CF80B7}">
      <dsp:nvSpPr>
        <dsp:cNvPr id="0" name=""/>
        <dsp:cNvSpPr/>
      </dsp:nvSpPr>
      <dsp:spPr>
        <a:xfrm flipH="1" flipV="1">
          <a:off x="927473" y="3173755"/>
          <a:ext cx="754038" cy="326653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56754" y="1498307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411118" y="1562191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411118" y="1562191"/>
        <a:ext cx="4234207" cy="623705"/>
      </dsp:txXfrm>
    </dsp:sp>
    <dsp:sp modelId="{A102E018-9C2C-4317-8572-9362E8FC1AF8}">
      <dsp:nvSpPr>
        <dsp:cNvPr id="0" name=""/>
        <dsp:cNvSpPr/>
      </dsp:nvSpPr>
      <dsp:spPr>
        <a:xfrm>
          <a:off x="0" y="2989509"/>
          <a:ext cx="261949" cy="460444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69820" y="1874043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411118" y="2341822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411118" y="2341822"/>
        <a:ext cx="4234207" cy="623705"/>
      </dsp:txXfrm>
    </dsp:sp>
    <dsp:sp modelId="{E3FB0205-9E6F-404E-BB9F-D3662F49AF1C}">
      <dsp:nvSpPr>
        <dsp:cNvPr id="0" name=""/>
        <dsp:cNvSpPr/>
      </dsp:nvSpPr>
      <dsp:spPr>
        <a:xfrm>
          <a:off x="0" y="3475762"/>
          <a:ext cx="1521801" cy="45717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169817" y="2370431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396044" y="3121454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chemeClr val="tx1">
                <a:alpha val="60000"/>
              </a:schemeClr>
            </a:solidFill>
          </a:endParaRPr>
        </a:p>
      </dsp:txBody>
      <dsp:txXfrm>
        <a:off x="396044" y="3121454"/>
        <a:ext cx="4234207" cy="623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12/20/2023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5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4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8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9D8F-547E-4C36-AE3A-50B051D9F23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women engineers in the laboratory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-39102"/>
            <a:ext cx="12192031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Autofit/>
          </a:bodyPr>
          <a:lstStyle/>
          <a:p>
            <a:pPr algn="r"/>
            <a:r>
              <a:rPr lang="en-US" sz="4800" dirty="0"/>
              <a:t>Call Back Design Pattern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 smtClean="0"/>
              <a:t>BY </a:t>
            </a:r>
          </a:p>
          <a:p>
            <a:r>
              <a:rPr lang="en-US" sz="1500" dirty="0" smtClean="0"/>
              <a:t>EHSANULLAH  068</a:t>
            </a:r>
          </a:p>
          <a:p>
            <a:r>
              <a:rPr lang="en-US" sz="1500" dirty="0" smtClean="0"/>
              <a:t>ABDULLAH JAVED 052</a:t>
            </a:r>
            <a:endParaRPr lang="en-US" sz="15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Callback Design Pattern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Examples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379" y="1335375"/>
            <a:ext cx="11871158" cy="4953130"/>
          </a:xfrm>
        </p:spPr>
        <p:txBody>
          <a:bodyPr numCol="2" spcCol="540000">
            <a:normAutofit/>
          </a:bodyPr>
          <a:lstStyle/>
          <a:p>
            <a:r>
              <a:rPr lang="en-US" b="1" dirty="0" err="1"/>
              <a:t>javascript</a:t>
            </a:r>
            <a:endParaRPr lang="en-US" dirty="0"/>
          </a:p>
          <a:p>
            <a:r>
              <a:rPr lang="en-US" b="1" dirty="0"/>
              <a:t>// Asynchronous operation with callback</a:t>
            </a:r>
            <a:endParaRPr lang="en-US" dirty="0"/>
          </a:p>
          <a:p>
            <a:r>
              <a:rPr lang="en-US" b="1" dirty="0"/>
              <a:t>function </a:t>
            </a:r>
            <a:r>
              <a:rPr lang="en-US" b="1" dirty="0" err="1"/>
              <a:t>readFileAsync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, callback) {</a:t>
            </a:r>
            <a:endParaRPr lang="en-US" dirty="0"/>
          </a:p>
          <a:p>
            <a:r>
              <a:rPr lang="en-US" b="1" dirty="0"/>
              <a:t>  // Simulating asynchronous file read</a:t>
            </a:r>
            <a:endParaRPr lang="en-US" dirty="0"/>
          </a:p>
          <a:p>
            <a:r>
              <a:rPr lang="en-US" b="1" dirty="0"/>
              <a:t>  </a:t>
            </a:r>
            <a:r>
              <a:rPr lang="en-US" b="1" dirty="0" err="1"/>
              <a:t>setTimeout</a:t>
            </a:r>
            <a:r>
              <a:rPr lang="en-US" b="1" dirty="0"/>
              <a:t>(() =&gt; {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const</a:t>
            </a:r>
            <a:r>
              <a:rPr lang="en-US" b="1" dirty="0"/>
              <a:t> content = "File content goes here.";</a:t>
            </a:r>
            <a:endParaRPr lang="en-US" dirty="0"/>
          </a:p>
          <a:p>
            <a:r>
              <a:rPr lang="en-US" b="1" dirty="0"/>
              <a:t>    callback(null, content); // Notify completion with content</a:t>
            </a:r>
            <a:endParaRPr lang="en-US" dirty="0"/>
          </a:p>
          <a:p>
            <a:r>
              <a:rPr lang="en-US" b="1" dirty="0"/>
              <a:t>  }, 1000);	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// Client code providing a callback</a:t>
            </a:r>
            <a:endParaRPr lang="en-US" dirty="0"/>
          </a:p>
          <a:p>
            <a:r>
              <a:rPr lang="en-US" b="1" dirty="0" err="1"/>
              <a:t>readFileAsync</a:t>
            </a:r>
            <a:r>
              <a:rPr lang="en-US" b="1" dirty="0"/>
              <a:t>("example.txt", (error, content) =&gt; {</a:t>
            </a:r>
            <a:endParaRPr lang="en-US" dirty="0"/>
          </a:p>
          <a:p>
            <a:r>
              <a:rPr lang="en-US" b="1" dirty="0"/>
              <a:t>  if (error) {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console.error</a:t>
            </a:r>
            <a:r>
              <a:rPr lang="en-US" b="1" dirty="0"/>
              <a:t>("Error:", error);</a:t>
            </a:r>
            <a:endParaRPr lang="en-US" dirty="0"/>
          </a:p>
          <a:p>
            <a:r>
              <a:rPr lang="en-US" b="1" dirty="0"/>
              <a:t>  } else {</a:t>
            </a:r>
            <a:endParaRPr lang="en-US" dirty="0"/>
          </a:p>
          <a:p>
            <a:r>
              <a:rPr lang="en-US" b="1" dirty="0"/>
              <a:t>    console.log("File content:", content);</a:t>
            </a:r>
            <a:endParaRPr lang="en-US" dirty="0"/>
          </a:p>
          <a:p>
            <a:r>
              <a:rPr lang="en-US" b="1" dirty="0"/>
              <a:t>  }</a:t>
            </a:r>
            <a:endParaRPr lang="en-US" dirty="0"/>
          </a:p>
          <a:p>
            <a:r>
              <a:rPr lang="en-US" b="1"/>
              <a:t>});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EHSANULLAH</a:t>
            </a:r>
          </a:p>
          <a:p>
            <a:r>
              <a:rPr lang="en-US" dirty="0" smtClean="0"/>
              <a:t>ABDULLAH JAVED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r>
              <a:rPr lang="en-US" dirty="0" smtClean="0"/>
              <a:t> </a:t>
            </a:r>
            <a:r>
              <a:rPr lang="en-US" dirty="0"/>
              <a:t>Outline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2437769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2761826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16021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an is writing something">
            <a:extLst>
              <a:ext uri="{FF2B5EF4-FFF2-40B4-BE49-F238E27FC236}">
                <a16:creationId xmlns:a16="http://schemas.microsoft.com/office/drawing/2014/main" id="{0A33CFDA-BCA7-49BA-9355-8A965303C9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" y="0"/>
            <a:ext cx="12173884" cy="640080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8BB1268-1039-4D54-B4AA-86EDC245C8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5"/>
            <a:ext cx="6835858" cy="1089350"/>
          </a:xfrm>
        </p:spPr>
        <p:txBody>
          <a:bodyPr/>
          <a:lstStyle/>
          <a:p>
            <a:r>
              <a:rPr lang="en-US" dirty="0" smtClean="0"/>
              <a:t>Call Back Design Pattern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Intent: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The Callback Design Pattern is a behavioral design pattern that allows a method to notify its client about the progress, completion, or result of an operation. </a:t>
            </a:r>
            <a:r>
              <a:rPr lang="en-US" dirty="0"/>
              <a:t>In this pattern, a client provides a callback (a function or method) to another object, and the object invokes the callback at the appropriate time.</a:t>
            </a:r>
          </a:p>
          <a:p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2FA7-2183-4CD3-91EF-85FD458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Callback Design Pattern</a:t>
            </a:r>
          </a:p>
          <a:p>
            <a:endParaRPr lang="en-US" dirty="0"/>
          </a:p>
        </p:txBody>
      </p:sp>
      <p:cxnSp>
        <p:nvCxnSpPr>
          <p:cNvPr id="24" name="Straight Connector 23" descr="Line">
            <a:extLst>
              <a:ext uri="{FF2B5EF4-FFF2-40B4-BE49-F238E27FC236}">
                <a16:creationId xmlns:a16="http://schemas.microsoft.com/office/drawing/2014/main" id="{D1EE87BC-47EA-4487-9066-EB3C39096F51}"/>
              </a:ext>
            </a:extLst>
          </p:cNvPr>
          <p:cNvCxnSpPr>
            <a:cxnSpLocks/>
          </p:cNvCxnSpPr>
          <p:nvPr/>
        </p:nvCxnSpPr>
        <p:spPr>
          <a:xfrm>
            <a:off x="5770474" y="4973957"/>
            <a:ext cx="3291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Also Known As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 marL="216000" indent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Also Known As</a:t>
            </a:r>
            <a:r>
              <a:rPr 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Completion Handler</a:t>
            </a:r>
            <a:endParaRPr lang="en-US" dirty="0">
              <a:solidFill>
                <a:srgbClr val="FFFFFF"/>
              </a:solidFill>
            </a:endParaRP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Event Handler</a:t>
            </a:r>
            <a:endParaRPr lang="en-US" dirty="0">
              <a:solidFill>
                <a:srgbClr val="FFFFFF"/>
              </a:solidFill>
            </a:endParaRP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Callback Function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015" y="10"/>
            <a:ext cx="7534264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Callback Design Pattern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Callback Design Pattern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numCol="2" spcCol="540000"/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When to use 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You want to allow clients to customize certain behavior without changing the main logic.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You need a way to notify clients about the completion of an asynchronous operation</a:t>
            </a:r>
            <a:r>
              <a:rPr lang="en-US" dirty="0" smtClean="0"/>
              <a:t>.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You want to implement event handling where an object needs to notify others about changes or events</a:t>
            </a:r>
            <a:r>
              <a:rPr lang="en-US" sz="1600" dirty="0" smtClean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" y="0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26" y="488254"/>
            <a:ext cx="3757408" cy="1087974"/>
          </a:xfrm>
        </p:spPr>
        <p:txBody>
          <a:bodyPr/>
          <a:lstStyle/>
          <a:p>
            <a:r>
              <a:rPr lang="en-US" dirty="0" smtClean="0"/>
              <a:t>Structural Diagram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66" y="2083690"/>
            <a:ext cx="4480559" cy="4042790"/>
          </a:xfrm>
        </p:spPr>
        <p:txBody>
          <a:bodyPr>
            <a:noAutofit/>
          </a:bodyPr>
          <a:lstStyle/>
          <a:p>
            <a:r>
              <a:rPr lang="en-US" dirty="0"/>
              <a:t>The structural diagram for the Callback Design Pattern typically involves at least two participants:</a:t>
            </a:r>
          </a:p>
          <a:p>
            <a:r>
              <a:rPr lang="en-US" dirty="0"/>
              <a:t>Invoker/Caller: The object that initiates the operation and holds a reference to the callback.</a:t>
            </a:r>
          </a:p>
          <a:p>
            <a:r>
              <a:rPr lang="en-US" dirty="0"/>
              <a:t>Callback Interface/Function: The interface or function that the client provides, defining the method to be called back.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844" r="1844"/>
          <a:stretch>
            <a:fillRect/>
          </a:stretch>
        </p:blipFill>
        <p:spPr>
          <a:xfrm>
            <a:off x="5599113" y="1652588"/>
            <a:ext cx="6592887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an is writing something">
            <a:extLst>
              <a:ext uri="{FF2B5EF4-FFF2-40B4-BE49-F238E27FC236}">
                <a16:creationId xmlns:a16="http://schemas.microsoft.com/office/drawing/2014/main" id="{0A33CFDA-BCA7-49BA-9355-8A965303C9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" y="0"/>
            <a:ext cx="12173884" cy="640080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8BB1268-1039-4D54-B4AA-86EDC245C8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participants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5"/>
            <a:ext cx="6835858" cy="1089350"/>
          </a:xfrm>
        </p:spPr>
        <p:txBody>
          <a:bodyPr/>
          <a:lstStyle/>
          <a:p>
            <a:r>
              <a:rPr lang="en-US" b="1" dirty="0"/>
              <a:t>Participants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2717" y="-1"/>
            <a:ext cx="4404792" cy="6240379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b="1" dirty="0"/>
              <a:t>Invoker/Caller: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The object or component that initiates an operation and holds a reference to the callback.</a:t>
            </a:r>
          </a:p>
          <a:p>
            <a:r>
              <a:rPr lang="en-US" b="1" dirty="0"/>
              <a:t>Responsibility:</a:t>
            </a:r>
            <a:r>
              <a:rPr lang="en-US" dirty="0"/>
              <a:t> Initiates the operation and triggers the callback at the appropriate time.</a:t>
            </a:r>
          </a:p>
          <a:p>
            <a:r>
              <a:rPr lang="en-US" b="1" dirty="0"/>
              <a:t>Example:</a:t>
            </a:r>
            <a:r>
              <a:rPr lang="en-US" dirty="0"/>
              <a:t> In an asynchronous file reader, the reader is the invoker that calls a callback upon reading completion</a:t>
            </a:r>
            <a:r>
              <a:rPr lang="en-US" dirty="0" smtClean="0"/>
              <a:t>.</a:t>
            </a:r>
          </a:p>
          <a:p>
            <a:r>
              <a:rPr lang="en-US" b="1" dirty="0"/>
              <a:t>Callback Interface/Function: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An interface or function provided by the client, defining the method to be called back.</a:t>
            </a:r>
          </a:p>
          <a:p>
            <a:r>
              <a:rPr lang="en-US" b="1" dirty="0"/>
              <a:t>Responsibility:</a:t>
            </a:r>
            <a:r>
              <a:rPr lang="en-US" dirty="0"/>
              <a:t> Contains the callback method that the invoker will invoke.</a:t>
            </a:r>
          </a:p>
          <a:p>
            <a:r>
              <a:rPr lang="en-US" b="1" dirty="0"/>
              <a:t>Example:</a:t>
            </a:r>
            <a:r>
              <a:rPr lang="en-US" dirty="0"/>
              <a:t> In a callback for file reading, a FileReadCallback interface might define a method like onFileReadComplete().</a:t>
            </a:r>
          </a:p>
          <a:p>
            <a:endParaRPr lang="en-US" sz="1600" dirty="0" smtClean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2FA7-2183-4CD3-91EF-85FD458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Callback Design Pattern</a:t>
            </a:r>
            <a:endParaRPr lang="en-US" dirty="0"/>
          </a:p>
        </p:txBody>
      </p:sp>
      <p:cxnSp>
        <p:nvCxnSpPr>
          <p:cNvPr id="24" name="Straight Connector 23" descr="Line">
            <a:extLst>
              <a:ext uri="{FF2B5EF4-FFF2-40B4-BE49-F238E27FC236}">
                <a16:creationId xmlns:a16="http://schemas.microsoft.com/office/drawing/2014/main" id="{D1EE87BC-47EA-4487-9066-EB3C39096F51}"/>
              </a:ext>
            </a:extLst>
          </p:cNvPr>
          <p:cNvCxnSpPr>
            <a:cxnSpLocks/>
          </p:cNvCxnSpPr>
          <p:nvPr/>
        </p:nvCxnSpPr>
        <p:spPr>
          <a:xfrm>
            <a:off x="5770474" y="4973957"/>
            <a:ext cx="3291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Callback Design Pattern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 smtClean="0"/>
              <a:t>Statements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715" y="1684422"/>
            <a:ext cx="11147457" cy="4363452"/>
          </a:xfrm>
        </p:spPr>
        <p:txBody>
          <a:bodyPr numCol="2" spcCol="540000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Asynchronous </a:t>
            </a:r>
            <a:r>
              <a:rPr lang="en-US" b="1" dirty="0"/>
              <a:t>Operations:</a:t>
            </a:r>
            <a:endParaRPr lang="en-US" dirty="0"/>
          </a:p>
          <a:p>
            <a:r>
              <a:rPr lang="en-US" b="1" dirty="0"/>
              <a:t>Issue:</a:t>
            </a:r>
            <a:r>
              <a:rPr lang="en-US" dirty="0"/>
              <a:t> Performing asynchronous operations, such as file I/O or network requests, and notifying the client when the operation completes.</a:t>
            </a:r>
          </a:p>
          <a:p>
            <a:r>
              <a:rPr lang="en-US" b="1" dirty="0"/>
              <a:t>Solution:</a:t>
            </a:r>
            <a:r>
              <a:rPr lang="en-US" dirty="0"/>
              <a:t> Use a callback to handle the completion event.</a:t>
            </a:r>
          </a:p>
          <a:p>
            <a:r>
              <a:rPr lang="en-US" b="1" dirty="0"/>
              <a:t>Customization in Frameworks:</a:t>
            </a:r>
            <a:endParaRPr lang="en-US" dirty="0"/>
          </a:p>
          <a:p>
            <a:r>
              <a:rPr lang="en-US" b="1" dirty="0"/>
              <a:t>Issue:</a:t>
            </a:r>
            <a:r>
              <a:rPr lang="en-US" dirty="0"/>
              <a:t> Creating extensible frameworks where clients can customize certain behavior.</a:t>
            </a:r>
          </a:p>
          <a:p>
            <a:r>
              <a:rPr lang="en-US" b="1" dirty="0"/>
              <a:t>Solution:</a:t>
            </a:r>
            <a:r>
              <a:rPr lang="en-US" dirty="0"/>
              <a:t> Allow clients to provide callbacks to customize behavior within the framework.</a:t>
            </a:r>
          </a:p>
          <a:p>
            <a:r>
              <a:rPr lang="en-US" b="1" dirty="0"/>
              <a:t>Event Handling:</a:t>
            </a:r>
            <a:endParaRPr lang="en-US" dirty="0"/>
          </a:p>
          <a:p>
            <a:r>
              <a:rPr lang="en-US" b="1" dirty="0"/>
              <a:t>Issue:</a:t>
            </a:r>
            <a:r>
              <a:rPr lang="en-US" dirty="0"/>
              <a:t> Implementing event-driven systems where objects need to react to changes or events.</a:t>
            </a:r>
          </a:p>
          <a:p>
            <a:r>
              <a:rPr lang="en-US" b="1" dirty="0"/>
              <a:t>Solution:</a:t>
            </a:r>
            <a:r>
              <a:rPr lang="en-US" dirty="0"/>
              <a:t> Use callbacks to notify interested parties about events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8F16D9-EB65-4F11-9CD9-58377B437CF8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0</TotalTime>
  <Words>362</Words>
  <Application>Microsoft Office PowerPoint</Application>
  <PresentationFormat>Widescreen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RetrospectVTI</vt:lpstr>
      <vt:lpstr>Call Back Design Pattern</vt:lpstr>
      <vt:lpstr>Presentation Outline</vt:lpstr>
      <vt:lpstr>Course Outline</vt:lpstr>
      <vt:lpstr>Call Back Design Pattern</vt:lpstr>
      <vt:lpstr>Also Known As</vt:lpstr>
      <vt:lpstr>Applicability</vt:lpstr>
      <vt:lpstr>Structural Diagram</vt:lpstr>
      <vt:lpstr>Participants</vt:lpstr>
      <vt:lpstr>Problem Statements</vt:lpstr>
      <vt:lpstr>Code Examples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2023-12-20T04:49:32Z</dcterms:created>
  <dcterms:modified xsi:type="dcterms:W3CDTF">2023-12-20T08:12:17Z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