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7F3E8-0251-4B84-8DCB-B572D52D45EB}" v="100" dt="2023-02-21T12:32:47.121"/>
    <p1510:client id="{857477E4-1255-4A37-B964-C465CD86538F}" v="671" dt="2023-02-22T11:59:56.996"/>
    <p1510:client id="{B1C98043-0782-41BF-ACA1-BAB59BEC6037}" v="65" dt="2023-02-22T09:34:20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A8D41B-E777-448D-92FF-CB2833B670A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F68DA9E-74FB-4F33-B2E7-7802BAF30DB8}">
      <dgm:prSet/>
      <dgm:spPr/>
      <dgm:t>
        <a:bodyPr/>
        <a:lstStyle/>
        <a:p>
          <a:r>
            <a:rPr lang="en-US" dirty="0"/>
            <a:t>Spark is an in memory processing engine</a:t>
          </a:r>
        </a:p>
      </dgm:t>
    </dgm:pt>
    <dgm:pt modelId="{C5BFB0A1-7D4D-4E79-B9F7-D3AFC41F5AD4}" type="parTrans" cxnId="{35865E16-3409-4807-8FE9-91EB3D40D86E}">
      <dgm:prSet/>
      <dgm:spPr/>
      <dgm:t>
        <a:bodyPr/>
        <a:lstStyle/>
        <a:p>
          <a:endParaRPr lang="en-US"/>
        </a:p>
      </dgm:t>
    </dgm:pt>
    <dgm:pt modelId="{6EE114DF-3EE9-44BA-80B6-35743F476DE4}" type="sibTrans" cxnId="{35865E16-3409-4807-8FE9-91EB3D40D86E}">
      <dgm:prSet/>
      <dgm:spPr/>
      <dgm:t>
        <a:bodyPr/>
        <a:lstStyle/>
        <a:p>
          <a:endParaRPr lang="en-US"/>
        </a:p>
      </dgm:t>
    </dgm:pt>
    <dgm:pt modelId="{C3B4E676-6F02-4CD5-92E2-78D80150B204}">
      <dgm:prSet/>
      <dgm:spPr/>
      <dgm:t>
        <a:bodyPr/>
        <a:lstStyle/>
        <a:p>
          <a:r>
            <a:rPr lang="en-US" dirty="0"/>
            <a:t>Keywords like cache and persist</a:t>
          </a:r>
        </a:p>
      </dgm:t>
    </dgm:pt>
    <dgm:pt modelId="{3AD3637E-7809-4622-B0DE-63066B7E2358}" type="parTrans" cxnId="{8A587D28-6E81-4607-9792-8DDC449914E2}">
      <dgm:prSet/>
      <dgm:spPr/>
      <dgm:t>
        <a:bodyPr/>
        <a:lstStyle/>
        <a:p>
          <a:endParaRPr lang="en-US"/>
        </a:p>
      </dgm:t>
    </dgm:pt>
    <dgm:pt modelId="{F9B6BEE9-1557-491D-8D71-C8AD5AE21FD0}" type="sibTrans" cxnId="{8A587D28-6E81-4607-9792-8DDC449914E2}">
      <dgm:prSet/>
      <dgm:spPr/>
      <dgm:t>
        <a:bodyPr/>
        <a:lstStyle/>
        <a:p>
          <a:endParaRPr lang="en-US"/>
        </a:p>
      </dgm:t>
    </dgm:pt>
    <dgm:pt modelId="{69996BFB-B64F-4631-890E-89C0275FFD71}">
      <dgm:prSet/>
      <dgm:spPr/>
      <dgm:t>
        <a:bodyPr/>
        <a:lstStyle/>
        <a:p>
          <a:r>
            <a:rPr lang="en-US" dirty="0"/>
            <a:t>Broadcast concept and its need</a:t>
          </a:r>
        </a:p>
      </dgm:t>
    </dgm:pt>
    <dgm:pt modelId="{7F95FC81-2D4B-4FE9-B9CD-187AB6B9FFAF}" type="parTrans" cxnId="{748EC297-6A0F-41C0-880A-E188E11D66AB}">
      <dgm:prSet/>
      <dgm:spPr/>
      <dgm:t>
        <a:bodyPr/>
        <a:lstStyle/>
        <a:p>
          <a:endParaRPr lang="en-US"/>
        </a:p>
      </dgm:t>
    </dgm:pt>
    <dgm:pt modelId="{7F203AFD-F5D6-4FE1-A562-1B86530A547F}" type="sibTrans" cxnId="{748EC297-6A0F-41C0-880A-E188E11D66AB}">
      <dgm:prSet/>
      <dgm:spPr/>
      <dgm:t>
        <a:bodyPr/>
        <a:lstStyle/>
        <a:p>
          <a:endParaRPr lang="en-US"/>
        </a:p>
      </dgm:t>
    </dgm:pt>
    <dgm:pt modelId="{49414CAA-C5DD-4911-8271-A166F67B4078}">
      <dgm:prSet/>
      <dgm:spPr/>
      <dgm:t>
        <a:bodyPr/>
        <a:lstStyle/>
        <a:p>
          <a:pPr rtl="0"/>
          <a:r>
            <a:rPr lang="en-US" dirty="0"/>
            <a:t>Data processing function like JOIN</a:t>
          </a:r>
          <a:r>
            <a:rPr lang="en-US" dirty="0">
              <a:latin typeface="Calibri Light" panose="020F0302020204030204"/>
            </a:rPr>
            <a:t> etc.</a:t>
          </a:r>
          <a:endParaRPr lang="en-US" dirty="0"/>
        </a:p>
      </dgm:t>
    </dgm:pt>
    <dgm:pt modelId="{8794119C-6E3D-4665-B767-3D5844EB4BE3}" type="parTrans" cxnId="{BB4DD000-1489-4FCB-BC2E-C2502392B455}">
      <dgm:prSet/>
      <dgm:spPr/>
      <dgm:t>
        <a:bodyPr/>
        <a:lstStyle/>
        <a:p>
          <a:endParaRPr lang="en-US"/>
        </a:p>
      </dgm:t>
    </dgm:pt>
    <dgm:pt modelId="{12D7260B-7330-45CF-BD6E-15127B62667A}" type="sibTrans" cxnId="{BB4DD000-1489-4FCB-BC2E-C2502392B455}">
      <dgm:prSet/>
      <dgm:spPr/>
      <dgm:t>
        <a:bodyPr/>
        <a:lstStyle/>
        <a:p>
          <a:endParaRPr lang="en-US"/>
        </a:p>
      </dgm:t>
    </dgm:pt>
    <dgm:pt modelId="{D4DFC6BE-5FD4-4869-8DDD-D910321DAA77}">
      <dgm:prSet phldr="0"/>
      <dgm:spPr/>
      <dgm:t>
        <a:bodyPr/>
        <a:lstStyle/>
        <a:p>
          <a:pPr rtl="0"/>
          <a:r>
            <a:rPr lang="en-US" dirty="0"/>
            <a:t>Spark driver and executor concept</a:t>
          </a:r>
        </a:p>
      </dgm:t>
    </dgm:pt>
    <dgm:pt modelId="{993DE5D4-2A5E-44F8-888B-BD15581AD9CF}" type="parTrans" cxnId="{E759F951-D352-4918-9FA1-816A30B18846}">
      <dgm:prSet/>
      <dgm:spPr/>
    </dgm:pt>
    <dgm:pt modelId="{46F4CB6D-0041-408E-AF38-029A5555EA1E}" type="sibTrans" cxnId="{E759F951-D352-4918-9FA1-816A30B18846}">
      <dgm:prSet/>
      <dgm:spPr/>
    </dgm:pt>
    <dgm:pt modelId="{DF664941-385E-498B-A87D-772FB09CCA0E}" type="pres">
      <dgm:prSet presAssocID="{2AA8D41B-E777-448D-92FF-CB2833B670AB}" presName="vert0" presStyleCnt="0">
        <dgm:presLayoutVars>
          <dgm:dir/>
          <dgm:animOne val="branch"/>
          <dgm:animLvl val="lvl"/>
        </dgm:presLayoutVars>
      </dgm:prSet>
      <dgm:spPr/>
    </dgm:pt>
    <dgm:pt modelId="{4346CC26-5C88-4832-BB2D-156B7D2CC5F6}" type="pres">
      <dgm:prSet presAssocID="{3F68DA9E-74FB-4F33-B2E7-7802BAF30DB8}" presName="thickLine" presStyleLbl="alignNode1" presStyleIdx="0" presStyleCnt="5"/>
      <dgm:spPr/>
    </dgm:pt>
    <dgm:pt modelId="{101BE670-6B62-4A25-9632-6EA52070E797}" type="pres">
      <dgm:prSet presAssocID="{3F68DA9E-74FB-4F33-B2E7-7802BAF30DB8}" presName="horz1" presStyleCnt="0"/>
      <dgm:spPr/>
    </dgm:pt>
    <dgm:pt modelId="{9DE1EA4E-C442-4B37-92E0-CFCC83EF5B8C}" type="pres">
      <dgm:prSet presAssocID="{3F68DA9E-74FB-4F33-B2E7-7802BAF30DB8}" presName="tx1" presStyleLbl="revTx" presStyleIdx="0" presStyleCnt="5"/>
      <dgm:spPr/>
    </dgm:pt>
    <dgm:pt modelId="{E9F71480-F3EC-4D30-8197-ED86DC98FB10}" type="pres">
      <dgm:prSet presAssocID="{3F68DA9E-74FB-4F33-B2E7-7802BAF30DB8}" presName="vert1" presStyleCnt="0"/>
      <dgm:spPr/>
    </dgm:pt>
    <dgm:pt modelId="{EDA6B675-AFDD-48E0-8973-CD940E6E9F0C}" type="pres">
      <dgm:prSet presAssocID="{D4DFC6BE-5FD4-4869-8DDD-D910321DAA77}" presName="thickLine" presStyleLbl="alignNode1" presStyleIdx="1" presStyleCnt="5"/>
      <dgm:spPr/>
    </dgm:pt>
    <dgm:pt modelId="{502EDCC7-39CC-4DD0-B82A-983D294DF071}" type="pres">
      <dgm:prSet presAssocID="{D4DFC6BE-5FD4-4869-8DDD-D910321DAA77}" presName="horz1" presStyleCnt="0"/>
      <dgm:spPr/>
    </dgm:pt>
    <dgm:pt modelId="{6AD55746-DC3C-4EBC-B17D-1B746E3F2ED4}" type="pres">
      <dgm:prSet presAssocID="{D4DFC6BE-5FD4-4869-8DDD-D910321DAA77}" presName="tx1" presStyleLbl="revTx" presStyleIdx="1" presStyleCnt="5"/>
      <dgm:spPr/>
    </dgm:pt>
    <dgm:pt modelId="{0E54FFBE-BD72-4A1F-B4B3-3B413B9913EB}" type="pres">
      <dgm:prSet presAssocID="{D4DFC6BE-5FD4-4869-8DDD-D910321DAA77}" presName="vert1" presStyleCnt="0"/>
      <dgm:spPr/>
    </dgm:pt>
    <dgm:pt modelId="{E43FD680-AA94-4535-BB44-1273D1B3A45B}" type="pres">
      <dgm:prSet presAssocID="{C3B4E676-6F02-4CD5-92E2-78D80150B204}" presName="thickLine" presStyleLbl="alignNode1" presStyleIdx="2" presStyleCnt="5"/>
      <dgm:spPr/>
    </dgm:pt>
    <dgm:pt modelId="{976932AE-AF58-4969-99FC-762F60182982}" type="pres">
      <dgm:prSet presAssocID="{C3B4E676-6F02-4CD5-92E2-78D80150B204}" presName="horz1" presStyleCnt="0"/>
      <dgm:spPr/>
    </dgm:pt>
    <dgm:pt modelId="{B2A5FB97-90DC-4EB3-8554-5DABFA89FFC9}" type="pres">
      <dgm:prSet presAssocID="{C3B4E676-6F02-4CD5-92E2-78D80150B204}" presName="tx1" presStyleLbl="revTx" presStyleIdx="2" presStyleCnt="5"/>
      <dgm:spPr/>
    </dgm:pt>
    <dgm:pt modelId="{9EB99184-E0CE-44C0-AB04-CD362EB07486}" type="pres">
      <dgm:prSet presAssocID="{C3B4E676-6F02-4CD5-92E2-78D80150B204}" presName="vert1" presStyleCnt="0"/>
      <dgm:spPr/>
    </dgm:pt>
    <dgm:pt modelId="{F9012E6F-8124-4335-A064-ABB5416A0688}" type="pres">
      <dgm:prSet presAssocID="{69996BFB-B64F-4631-890E-89C0275FFD71}" presName="thickLine" presStyleLbl="alignNode1" presStyleIdx="3" presStyleCnt="5"/>
      <dgm:spPr/>
    </dgm:pt>
    <dgm:pt modelId="{DC0D6822-6BC1-426F-B879-1FF75D3290F7}" type="pres">
      <dgm:prSet presAssocID="{69996BFB-B64F-4631-890E-89C0275FFD71}" presName="horz1" presStyleCnt="0"/>
      <dgm:spPr/>
    </dgm:pt>
    <dgm:pt modelId="{2152A77B-5552-40B3-9E68-2D9E88070086}" type="pres">
      <dgm:prSet presAssocID="{69996BFB-B64F-4631-890E-89C0275FFD71}" presName="tx1" presStyleLbl="revTx" presStyleIdx="3" presStyleCnt="5"/>
      <dgm:spPr/>
    </dgm:pt>
    <dgm:pt modelId="{22E70FCC-B668-4A88-AA5D-6643E37812EE}" type="pres">
      <dgm:prSet presAssocID="{69996BFB-B64F-4631-890E-89C0275FFD71}" presName="vert1" presStyleCnt="0"/>
      <dgm:spPr/>
    </dgm:pt>
    <dgm:pt modelId="{5DF4AF05-70C6-40DB-AC11-B88241B82F82}" type="pres">
      <dgm:prSet presAssocID="{49414CAA-C5DD-4911-8271-A166F67B4078}" presName="thickLine" presStyleLbl="alignNode1" presStyleIdx="4" presStyleCnt="5"/>
      <dgm:spPr/>
    </dgm:pt>
    <dgm:pt modelId="{215BC6F1-0FB0-43CD-9D1D-B0DE2EC789AC}" type="pres">
      <dgm:prSet presAssocID="{49414CAA-C5DD-4911-8271-A166F67B4078}" presName="horz1" presStyleCnt="0"/>
      <dgm:spPr/>
    </dgm:pt>
    <dgm:pt modelId="{7B8A8A29-489F-4684-BC88-3C9B1203D192}" type="pres">
      <dgm:prSet presAssocID="{49414CAA-C5DD-4911-8271-A166F67B4078}" presName="tx1" presStyleLbl="revTx" presStyleIdx="4" presStyleCnt="5"/>
      <dgm:spPr/>
    </dgm:pt>
    <dgm:pt modelId="{763A3A0C-B9B8-4DE4-BA9C-A9A2F6085DD7}" type="pres">
      <dgm:prSet presAssocID="{49414CAA-C5DD-4911-8271-A166F67B4078}" presName="vert1" presStyleCnt="0"/>
      <dgm:spPr/>
    </dgm:pt>
  </dgm:ptLst>
  <dgm:cxnLst>
    <dgm:cxn modelId="{BB4DD000-1489-4FCB-BC2E-C2502392B455}" srcId="{2AA8D41B-E777-448D-92FF-CB2833B670AB}" destId="{49414CAA-C5DD-4911-8271-A166F67B4078}" srcOrd="4" destOrd="0" parTransId="{8794119C-6E3D-4665-B767-3D5844EB4BE3}" sibTransId="{12D7260B-7330-45CF-BD6E-15127B62667A}"/>
    <dgm:cxn modelId="{436A0E04-5F58-4651-8B9C-62CC29C57EB7}" type="presOf" srcId="{3F68DA9E-74FB-4F33-B2E7-7802BAF30DB8}" destId="{9DE1EA4E-C442-4B37-92E0-CFCC83EF5B8C}" srcOrd="0" destOrd="0" presId="urn:microsoft.com/office/officeart/2008/layout/LinedList"/>
    <dgm:cxn modelId="{DFAAB104-E183-466B-B27B-677E9EB0C2F2}" type="presOf" srcId="{49414CAA-C5DD-4911-8271-A166F67B4078}" destId="{7B8A8A29-489F-4684-BC88-3C9B1203D192}" srcOrd="0" destOrd="0" presId="urn:microsoft.com/office/officeart/2008/layout/LinedList"/>
    <dgm:cxn modelId="{35865E16-3409-4807-8FE9-91EB3D40D86E}" srcId="{2AA8D41B-E777-448D-92FF-CB2833B670AB}" destId="{3F68DA9E-74FB-4F33-B2E7-7802BAF30DB8}" srcOrd="0" destOrd="0" parTransId="{C5BFB0A1-7D4D-4E79-B9F7-D3AFC41F5AD4}" sibTransId="{6EE114DF-3EE9-44BA-80B6-35743F476DE4}"/>
    <dgm:cxn modelId="{8A587D28-6E81-4607-9792-8DDC449914E2}" srcId="{2AA8D41B-E777-448D-92FF-CB2833B670AB}" destId="{C3B4E676-6F02-4CD5-92E2-78D80150B204}" srcOrd="2" destOrd="0" parTransId="{3AD3637E-7809-4622-B0DE-63066B7E2358}" sibTransId="{F9B6BEE9-1557-491D-8D71-C8AD5AE21FD0}"/>
    <dgm:cxn modelId="{E7CB8B5E-66B9-4E5E-920E-FB4257940BF9}" type="presOf" srcId="{2AA8D41B-E777-448D-92FF-CB2833B670AB}" destId="{DF664941-385E-498B-A87D-772FB09CCA0E}" srcOrd="0" destOrd="0" presId="urn:microsoft.com/office/officeart/2008/layout/LinedList"/>
    <dgm:cxn modelId="{AA49836F-59F8-45E1-AEBB-FE569EE017C3}" type="presOf" srcId="{C3B4E676-6F02-4CD5-92E2-78D80150B204}" destId="{B2A5FB97-90DC-4EB3-8554-5DABFA89FFC9}" srcOrd="0" destOrd="0" presId="urn:microsoft.com/office/officeart/2008/layout/LinedList"/>
    <dgm:cxn modelId="{E759F951-D352-4918-9FA1-816A30B18846}" srcId="{2AA8D41B-E777-448D-92FF-CB2833B670AB}" destId="{D4DFC6BE-5FD4-4869-8DDD-D910321DAA77}" srcOrd="1" destOrd="0" parTransId="{993DE5D4-2A5E-44F8-888B-BD15581AD9CF}" sibTransId="{46F4CB6D-0041-408E-AF38-029A5555EA1E}"/>
    <dgm:cxn modelId="{BA8FB174-9F74-40EA-9B29-C2376CE33AE5}" type="presOf" srcId="{69996BFB-B64F-4631-890E-89C0275FFD71}" destId="{2152A77B-5552-40B3-9E68-2D9E88070086}" srcOrd="0" destOrd="0" presId="urn:microsoft.com/office/officeart/2008/layout/LinedList"/>
    <dgm:cxn modelId="{748EC297-6A0F-41C0-880A-E188E11D66AB}" srcId="{2AA8D41B-E777-448D-92FF-CB2833B670AB}" destId="{69996BFB-B64F-4631-890E-89C0275FFD71}" srcOrd="3" destOrd="0" parTransId="{7F95FC81-2D4B-4FE9-B9CD-187AB6B9FFAF}" sibTransId="{7F203AFD-F5D6-4FE1-A562-1B86530A547F}"/>
    <dgm:cxn modelId="{0AB3339A-8848-46EF-BEE7-3DB234B6D0FF}" type="presOf" srcId="{D4DFC6BE-5FD4-4869-8DDD-D910321DAA77}" destId="{6AD55746-DC3C-4EBC-B17D-1B746E3F2ED4}" srcOrd="0" destOrd="0" presId="urn:microsoft.com/office/officeart/2008/layout/LinedList"/>
    <dgm:cxn modelId="{FA2CE0A5-6BE8-48B9-822F-E8507124BB40}" type="presParOf" srcId="{DF664941-385E-498B-A87D-772FB09CCA0E}" destId="{4346CC26-5C88-4832-BB2D-156B7D2CC5F6}" srcOrd="0" destOrd="0" presId="urn:microsoft.com/office/officeart/2008/layout/LinedList"/>
    <dgm:cxn modelId="{32FB4B65-065B-4694-BD24-93BDCCBF47F7}" type="presParOf" srcId="{DF664941-385E-498B-A87D-772FB09CCA0E}" destId="{101BE670-6B62-4A25-9632-6EA52070E797}" srcOrd="1" destOrd="0" presId="urn:microsoft.com/office/officeart/2008/layout/LinedList"/>
    <dgm:cxn modelId="{C02B6D74-EA44-4DB3-B12B-613885541F78}" type="presParOf" srcId="{101BE670-6B62-4A25-9632-6EA52070E797}" destId="{9DE1EA4E-C442-4B37-92E0-CFCC83EF5B8C}" srcOrd="0" destOrd="0" presId="urn:microsoft.com/office/officeart/2008/layout/LinedList"/>
    <dgm:cxn modelId="{798E075A-278B-46D7-B94C-546464DE3F3F}" type="presParOf" srcId="{101BE670-6B62-4A25-9632-6EA52070E797}" destId="{E9F71480-F3EC-4D30-8197-ED86DC98FB10}" srcOrd="1" destOrd="0" presId="urn:microsoft.com/office/officeart/2008/layout/LinedList"/>
    <dgm:cxn modelId="{303D206E-CC2D-4832-A48D-47A6A7DEA741}" type="presParOf" srcId="{DF664941-385E-498B-A87D-772FB09CCA0E}" destId="{EDA6B675-AFDD-48E0-8973-CD940E6E9F0C}" srcOrd="2" destOrd="0" presId="urn:microsoft.com/office/officeart/2008/layout/LinedList"/>
    <dgm:cxn modelId="{E32A86C5-3B7E-4DD1-A041-0F1FC0F5D7E8}" type="presParOf" srcId="{DF664941-385E-498B-A87D-772FB09CCA0E}" destId="{502EDCC7-39CC-4DD0-B82A-983D294DF071}" srcOrd="3" destOrd="0" presId="urn:microsoft.com/office/officeart/2008/layout/LinedList"/>
    <dgm:cxn modelId="{5EFC7FF4-7305-4F79-8C79-45F95331C18F}" type="presParOf" srcId="{502EDCC7-39CC-4DD0-B82A-983D294DF071}" destId="{6AD55746-DC3C-4EBC-B17D-1B746E3F2ED4}" srcOrd="0" destOrd="0" presId="urn:microsoft.com/office/officeart/2008/layout/LinedList"/>
    <dgm:cxn modelId="{7C3C0F82-84EF-4228-BF0F-8FAE2ACA33A5}" type="presParOf" srcId="{502EDCC7-39CC-4DD0-B82A-983D294DF071}" destId="{0E54FFBE-BD72-4A1F-B4B3-3B413B9913EB}" srcOrd="1" destOrd="0" presId="urn:microsoft.com/office/officeart/2008/layout/LinedList"/>
    <dgm:cxn modelId="{9CD9CFC2-0D01-475E-B99C-0A7FD9E0B59C}" type="presParOf" srcId="{DF664941-385E-498B-A87D-772FB09CCA0E}" destId="{E43FD680-AA94-4535-BB44-1273D1B3A45B}" srcOrd="4" destOrd="0" presId="urn:microsoft.com/office/officeart/2008/layout/LinedList"/>
    <dgm:cxn modelId="{03837068-3A26-422D-AF4A-3192E60DFD44}" type="presParOf" srcId="{DF664941-385E-498B-A87D-772FB09CCA0E}" destId="{976932AE-AF58-4969-99FC-762F60182982}" srcOrd="5" destOrd="0" presId="urn:microsoft.com/office/officeart/2008/layout/LinedList"/>
    <dgm:cxn modelId="{518A28E3-20CA-47A1-BACE-8E22272BF42C}" type="presParOf" srcId="{976932AE-AF58-4969-99FC-762F60182982}" destId="{B2A5FB97-90DC-4EB3-8554-5DABFA89FFC9}" srcOrd="0" destOrd="0" presId="urn:microsoft.com/office/officeart/2008/layout/LinedList"/>
    <dgm:cxn modelId="{18C07FE0-5614-46F0-979F-356D838AD935}" type="presParOf" srcId="{976932AE-AF58-4969-99FC-762F60182982}" destId="{9EB99184-E0CE-44C0-AB04-CD362EB07486}" srcOrd="1" destOrd="0" presId="urn:microsoft.com/office/officeart/2008/layout/LinedList"/>
    <dgm:cxn modelId="{12A15107-2EC3-4BEF-A9E8-9D101CFA901F}" type="presParOf" srcId="{DF664941-385E-498B-A87D-772FB09CCA0E}" destId="{F9012E6F-8124-4335-A064-ABB5416A0688}" srcOrd="6" destOrd="0" presId="urn:microsoft.com/office/officeart/2008/layout/LinedList"/>
    <dgm:cxn modelId="{1543BC87-AEBF-4E65-B398-54EE6D4B7D19}" type="presParOf" srcId="{DF664941-385E-498B-A87D-772FB09CCA0E}" destId="{DC0D6822-6BC1-426F-B879-1FF75D3290F7}" srcOrd="7" destOrd="0" presId="urn:microsoft.com/office/officeart/2008/layout/LinedList"/>
    <dgm:cxn modelId="{F08CA3C0-D170-4540-BBBD-4A392DF09E93}" type="presParOf" srcId="{DC0D6822-6BC1-426F-B879-1FF75D3290F7}" destId="{2152A77B-5552-40B3-9E68-2D9E88070086}" srcOrd="0" destOrd="0" presId="urn:microsoft.com/office/officeart/2008/layout/LinedList"/>
    <dgm:cxn modelId="{6869F39A-C36E-48FE-B730-738A6DDE7C94}" type="presParOf" srcId="{DC0D6822-6BC1-426F-B879-1FF75D3290F7}" destId="{22E70FCC-B668-4A88-AA5D-6643E37812EE}" srcOrd="1" destOrd="0" presId="urn:microsoft.com/office/officeart/2008/layout/LinedList"/>
    <dgm:cxn modelId="{32F3EE7D-7548-4A75-8248-826F5872B6AB}" type="presParOf" srcId="{DF664941-385E-498B-A87D-772FB09CCA0E}" destId="{5DF4AF05-70C6-40DB-AC11-B88241B82F82}" srcOrd="8" destOrd="0" presId="urn:microsoft.com/office/officeart/2008/layout/LinedList"/>
    <dgm:cxn modelId="{97211A90-8B4A-4E98-BE7D-141ED4E3A7E0}" type="presParOf" srcId="{DF664941-385E-498B-A87D-772FB09CCA0E}" destId="{215BC6F1-0FB0-43CD-9D1D-B0DE2EC789AC}" srcOrd="9" destOrd="0" presId="urn:microsoft.com/office/officeart/2008/layout/LinedList"/>
    <dgm:cxn modelId="{13AB2F72-E4E7-4249-B292-A53EAC90FA9C}" type="presParOf" srcId="{215BC6F1-0FB0-43CD-9D1D-B0DE2EC789AC}" destId="{7B8A8A29-489F-4684-BC88-3C9B1203D192}" srcOrd="0" destOrd="0" presId="urn:microsoft.com/office/officeart/2008/layout/LinedList"/>
    <dgm:cxn modelId="{9AE59669-DFDC-490E-B9DF-26FE71C0AFC5}" type="presParOf" srcId="{215BC6F1-0FB0-43CD-9D1D-B0DE2EC789AC}" destId="{763A3A0C-B9B8-4DE4-BA9C-A9A2F6085D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DF5CDC-2775-4979-B9CD-26BC2B84698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084E50F-2149-457E-9963-780ED5070BB3}">
      <dgm:prSet/>
      <dgm:spPr/>
      <dgm:t>
        <a:bodyPr/>
        <a:lstStyle/>
        <a:p>
          <a:r>
            <a:rPr lang="en-US"/>
            <a:t>Memory area that stores all the user defined data structures, any UDFs created by the user etc. </a:t>
          </a:r>
        </a:p>
      </dgm:t>
    </dgm:pt>
    <dgm:pt modelId="{6DAFBC85-0E8F-4168-8483-231D48A699F1}" type="parTrans" cxnId="{A34E89CB-E06A-4550-8A1F-371EE9A0ECEC}">
      <dgm:prSet/>
      <dgm:spPr/>
      <dgm:t>
        <a:bodyPr/>
        <a:lstStyle/>
        <a:p>
          <a:endParaRPr lang="en-US"/>
        </a:p>
      </dgm:t>
    </dgm:pt>
    <dgm:pt modelId="{6A0BD1B5-C8E3-45B5-BBDD-ADC94048EF99}" type="sibTrans" cxnId="{A34E89CB-E06A-4550-8A1F-371EE9A0ECEC}">
      <dgm:prSet/>
      <dgm:spPr/>
      <dgm:t>
        <a:bodyPr/>
        <a:lstStyle/>
        <a:p>
          <a:endParaRPr lang="en-US"/>
        </a:p>
      </dgm:t>
    </dgm:pt>
    <dgm:pt modelId="{D4B832FF-6FFB-4EB1-81BD-620F53FC569D}">
      <dgm:prSet/>
      <dgm:spPr/>
      <dgm:t>
        <a:bodyPr/>
        <a:lstStyle/>
        <a:p>
          <a:r>
            <a:rPr lang="en-US"/>
            <a:t>This memory segment is not managed by spark, spark will not be aware of/maintain this memory segment. </a:t>
          </a:r>
        </a:p>
      </dgm:t>
    </dgm:pt>
    <dgm:pt modelId="{06CC5F3E-51F9-4F92-A704-17FF8DCCF21C}" type="parTrans" cxnId="{CAB95E9A-F424-421B-A053-79A81D40CDD5}">
      <dgm:prSet/>
      <dgm:spPr/>
      <dgm:t>
        <a:bodyPr/>
        <a:lstStyle/>
        <a:p>
          <a:endParaRPr lang="en-US"/>
        </a:p>
      </dgm:t>
    </dgm:pt>
    <dgm:pt modelId="{19F369F6-1309-4D5A-8424-5B7CFCD78818}" type="sibTrans" cxnId="{CAB95E9A-F424-421B-A053-79A81D40CDD5}">
      <dgm:prSet/>
      <dgm:spPr/>
      <dgm:t>
        <a:bodyPr/>
        <a:lstStyle/>
        <a:p>
          <a:endParaRPr lang="en-US"/>
        </a:p>
      </dgm:t>
    </dgm:pt>
    <dgm:pt modelId="{B2D7C1BB-C1E8-4CCC-B881-6F77115EC8D2}">
      <dgm:prSet/>
      <dgm:spPr/>
      <dgm:t>
        <a:bodyPr/>
        <a:lstStyle/>
        <a:p>
          <a:r>
            <a:rPr lang="en-US"/>
            <a:t>Its responsibility of YARN resource manager if YARN is used as cluster manager</a:t>
          </a:r>
        </a:p>
      </dgm:t>
    </dgm:pt>
    <dgm:pt modelId="{7DE0A674-9D6D-4361-97B8-7DC7AA0F401D}" type="parTrans" cxnId="{FC8979B1-E2D6-4476-B5C4-75DECDA47389}">
      <dgm:prSet/>
      <dgm:spPr/>
      <dgm:t>
        <a:bodyPr/>
        <a:lstStyle/>
        <a:p>
          <a:endParaRPr lang="en-US"/>
        </a:p>
      </dgm:t>
    </dgm:pt>
    <dgm:pt modelId="{C1C518EA-2362-4F57-A49B-93BC39EC8DEE}" type="sibTrans" cxnId="{FC8979B1-E2D6-4476-B5C4-75DECDA47389}">
      <dgm:prSet/>
      <dgm:spPr/>
      <dgm:t>
        <a:bodyPr/>
        <a:lstStyle/>
        <a:p>
          <a:endParaRPr lang="en-US"/>
        </a:p>
      </dgm:t>
    </dgm:pt>
    <dgm:pt modelId="{CEB3760E-68C8-438B-A5AB-6DCC8F461DB2}">
      <dgm:prSet/>
      <dgm:spPr/>
      <dgm:t>
        <a:bodyPr/>
        <a:lstStyle/>
        <a:p>
          <a:r>
            <a:rPr lang="en-US"/>
            <a:t>The size of this memory segment is equal to (Java Heap — Reserved Memory) * (1.0 — spark.memory.fraction),</a:t>
          </a:r>
        </a:p>
      </dgm:t>
    </dgm:pt>
    <dgm:pt modelId="{19E800AE-087E-415D-9507-62C22B78CCD6}" type="parTrans" cxnId="{0460628E-9EC9-4A9A-84F5-46956EE158B5}">
      <dgm:prSet/>
      <dgm:spPr/>
      <dgm:t>
        <a:bodyPr/>
        <a:lstStyle/>
        <a:p>
          <a:endParaRPr lang="en-US"/>
        </a:p>
      </dgm:t>
    </dgm:pt>
    <dgm:pt modelId="{BBE6F0EF-017B-4FEC-BABA-28B3F5292673}" type="sibTrans" cxnId="{0460628E-9EC9-4A9A-84F5-46956EE158B5}">
      <dgm:prSet/>
      <dgm:spPr/>
      <dgm:t>
        <a:bodyPr/>
        <a:lstStyle/>
        <a:p>
          <a:endParaRPr lang="en-US"/>
        </a:p>
      </dgm:t>
    </dgm:pt>
    <dgm:pt modelId="{204E9FF8-B9C9-42B0-9C49-B1326D81B7FB}">
      <dgm:prSet/>
      <dgm:spPr/>
      <dgm:t>
        <a:bodyPr/>
        <a:lstStyle/>
        <a:p>
          <a:r>
            <a:rPr lang="en-US"/>
            <a:t>By default :- User memory = (Java Heap — 300MB) * 0.25.</a:t>
          </a:r>
        </a:p>
      </dgm:t>
    </dgm:pt>
    <dgm:pt modelId="{B973C142-58B1-43AA-92EB-01ADA704583C}" type="parTrans" cxnId="{30388265-4A63-4195-B0A0-EE0A97AD05D6}">
      <dgm:prSet/>
      <dgm:spPr/>
      <dgm:t>
        <a:bodyPr/>
        <a:lstStyle/>
        <a:p>
          <a:endParaRPr lang="en-US"/>
        </a:p>
      </dgm:t>
    </dgm:pt>
    <dgm:pt modelId="{6228F1E7-DA0E-44EA-B2F6-C8F76FAFCC51}" type="sibTrans" cxnId="{30388265-4A63-4195-B0A0-EE0A97AD05D6}">
      <dgm:prSet/>
      <dgm:spPr/>
      <dgm:t>
        <a:bodyPr/>
        <a:lstStyle/>
        <a:p>
          <a:endParaRPr lang="en-US"/>
        </a:p>
      </dgm:t>
    </dgm:pt>
    <dgm:pt modelId="{D3605201-3E12-4B88-9B22-EB45E191D687}" type="pres">
      <dgm:prSet presAssocID="{CDDF5CDC-2775-4979-B9CD-26BC2B846986}" presName="vert0" presStyleCnt="0">
        <dgm:presLayoutVars>
          <dgm:dir/>
          <dgm:animOne val="branch"/>
          <dgm:animLvl val="lvl"/>
        </dgm:presLayoutVars>
      </dgm:prSet>
      <dgm:spPr/>
    </dgm:pt>
    <dgm:pt modelId="{279202D5-583E-4167-BB0F-BFC1DAD6C456}" type="pres">
      <dgm:prSet presAssocID="{3084E50F-2149-457E-9963-780ED5070BB3}" presName="thickLine" presStyleLbl="alignNode1" presStyleIdx="0" presStyleCnt="5"/>
      <dgm:spPr/>
    </dgm:pt>
    <dgm:pt modelId="{7392672F-90B4-4F87-A48D-4182E78D67F0}" type="pres">
      <dgm:prSet presAssocID="{3084E50F-2149-457E-9963-780ED5070BB3}" presName="horz1" presStyleCnt="0"/>
      <dgm:spPr/>
    </dgm:pt>
    <dgm:pt modelId="{28C96E62-65F2-4AE0-A0E5-22D9800EB5BE}" type="pres">
      <dgm:prSet presAssocID="{3084E50F-2149-457E-9963-780ED5070BB3}" presName="tx1" presStyleLbl="revTx" presStyleIdx="0" presStyleCnt="5"/>
      <dgm:spPr/>
    </dgm:pt>
    <dgm:pt modelId="{FDD35F8A-44DD-47B1-A9DB-8A972F6267CC}" type="pres">
      <dgm:prSet presAssocID="{3084E50F-2149-457E-9963-780ED5070BB3}" presName="vert1" presStyleCnt="0"/>
      <dgm:spPr/>
    </dgm:pt>
    <dgm:pt modelId="{EAD5BA30-5E0D-4BBD-B139-1B20EC2F5998}" type="pres">
      <dgm:prSet presAssocID="{D4B832FF-6FFB-4EB1-81BD-620F53FC569D}" presName="thickLine" presStyleLbl="alignNode1" presStyleIdx="1" presStyleCnt="5"/>
      <dgm:spPr/>
    </dgm:pt>
    <dgm:pt modelId="{310E60C1-6E3E-4327-8D7E-B7CAB2C60BF6}" type="pres">
      <dgm:prSet presAssocID="{D4B832FF-6FFB-4EB1-81BD-620F53FC569D}" presName="horz1" presStyleCnt="0"/>
      <dgm:spPr/>
    </dgm:pt>
    <dgm:pt modelId="{08DB1B7A-F42A-4A9D-90C9-8D4088E13841}" type="pres">
      <dgm:prSet presAssocID="{D4B832FF-6FFB-4EB1-81BD-620F53FC569D}" presName="tx1" presStyleLbl="revTx" presStyleIdx="1" presStyleCnt="5"/>
      <dgm:spPr/>
    </dgm:pt>
    <dgm:pt modelId="{B7547831-84C4-469F-9383-D9407663D3A2}" type="pres">
      <dgm:prSet presAssocID="{D4B832FF-6FFB-4EB1-81BD-620F53FC569D}" presName="vert1" presStyleCnt="0"/>
      <dgm:spPr/>
    </dgm:pt>
    <dgm:pt modelId="{FB78E7F3-436A-4066-9FDE-D793C66F2C92}" type="pres">
      <dgm:prSet presAssocID="{B2D7C1BB-C1E8-4CCC-B881-6F77115EC8D2}" presName="thickLine" presStyleLbl="alignNode1" presStyleIdx="2" presStyleCnt="5"/>
      <dgm:spPr/>
    </dgm:pt>
    <dgm:pt modelId="{7474AECD-BA5E-4C63-8659-499317A48052}" type="pres">
      <dgm:prSet presAssocID="{B2D7C1BB-C1E8-4CCC-B881-6F77115EC8D2}" presName="horz1" presStyleCnt="0"/>
      <dgm:spPr/>
    </dgm:pt>
    <dgm:pt modelId="{2CEE93ED-20C0-4FCE-BCD5-BA0FF0B84CDE}" type="pres">
      <dgm:prSet presAssocID="{B2D7C1BB-C1E8-4CCC-B881-6F77115EC8D2}" presName="tx1" presStyleLbl="revTx" presStyleIdx="2" presStyleCnt="5"/>
      <dgm:spPr/>
    </dgm:pt>
    <dgm:pt modelId="{0F81A6B7-D65E-4A8C-815C-B8EC11314F7F}" type="pres">
      <dgm:prSet presAssocID="{B2D7C1BB-C1E8-4CCC-B881-6F77115EC8D2}" presName="vert1" presStyleCnt="0"/>
      <dgm:spPr/>
    </dgm:pt>
    <dgm:pt modelId="{12CB14CB-78AE-44DB-AE00-D4FA16018950}" type="pres">
      <dgm:prSet presAssocID="{CEB3760E-68C8-438B-A5AB-6DCC8F461DB2}" presName="thickLine" presStyleLbl="alignNode1" presStyleIdx="3" presStyleCnt="5"/>
      <dgm:spPr/>
    </dgm:pt>
    <dgm:pt modelId="{C85355CF-2BD0-4F48-928C-44EC563A6643}" type="pres">
      <dgm:prSet presAssocID="{CEB3760E-68C8-438B-A5AB-6DCC8F461DB2}" presName="horz1" presStyleCnt="0"/>
      <dgm:spPr/>
    </dgm:pt>
    <dgm:pt modelId="{69A51872-DA08-4A82-A07D-A7BFF077DC37}" type="pres">
      <dgm:prSet presAssocID="{CEB3760E-68C8-438B-A5AB-6DCC8F461DB2}" presName="tx1" presStyleLbl="revTx" presStyleIdx="3" presStyleCnt="5"/>
      <dgm:spPr/>
    </dgm:pt>
    <dgm:pt modelId="{757C051E-F44E-4438-9645-FA44D3ABE0D6}" type="pres">
      <dgm:prSet presAssocID="{CEB3760E-68C8-438B-A5AB-6DCC8F461DB2}" presName="vert1" presStyleCnt="0"/>
      <dgm:spPr/>
    </dgm:pt>
    <dgm:pt modelId="{711706C3-BD92-4299-ADC1-112D14DB0D85}" type="pres">
      <dgm:prSet presAssocID="{204E9FF8-B9C9-42B0-9C49-B1326D81B7FB}" presName="thickLine" presStyleLbl="alignNode1" presStyleIdx="4" presStyleCnt="5"/>
      <dgm:spPr/>
    </dgm:pt>
    <dgm:pt modelId="{96969BB5-04CD-44E1-B489-D0D65BC4BBFD}" type="pres">
      <dgm:prSet presAssocID="{204E9FF8-B9C9-42B0-9C49-B1326D81B7FB}" presName="horz1" presStyleCnt="0"/>
      <dgm:spPr/>
    </dgm:pt>
    <dgm:pt modelId="{2445732C-5A2F-48F8-9B18-B0A2D518FEAC}" type="pres">
      <dgm:prSet presAssocID="{204E9FF8-B9C9-42B0-9C49-B1326D81B7FB}" presName="tx1" presStyleLbl="revTx" presStyleIdx="4" presStyleCnt="5"/>
      <dgm:spPr/>
    </dgm:pt>
    <dgm:pt modelId="{0763ED72-8FBC-4076-AD74-5350DDA9FA17}" type="pres">
      <dgm:prSet presAssocID="{204E9FF8-B9C9-42B0-9C49-B1326D81B7FB}" presName="vert1" presStyleCnt="0"/>
      <dgm:spPr/>
    </dgm:pt>
  </dgm:ptLst>
  <dgm:cxnLst>
    <dgm:cxn modelId="{30388265-4A63-4195-B0A0-EE0A97AD05D6}" srcId="{CDDF5CDC-2775-4979-B9CD-26BC2B846986}" destId="{204E9FF8-B9C9-42B0-9C49-B1326D81B7FB}" srcOrd="4" destOrd="0" parTransId="{B973C142-58B1-43AA-92EB-01ADA704583C}" sibTransId="{6228F1E7-DA0E-44EA-B2F6-C8F76FAFCC51}"/>
    <dgm:cxn modelId="{C2CBD34C-A8EA-4FE6-ACB3-DE2B1B561469}" type="presOf" srcId="{3084E50F-2149-457E-9963-780ED5070BB3}" destId="{28C96E62-65F2-4AE0-A0E5-22D9800EB5BE}" srcOrd="0" destOrd="0" presId="urn:microsoft.com/office/officeart/2008/layout/LinedList"/>
    <dgm:cxn modelId="{0460628E-9EC9-4A9A-84F5-46956EE158B5}" srcId="{CDDF5CDC-2775-4979-B9CD-26BC2B846986}" destId="{CEB3760E-68C8-438B-A5AB-6DCC8F461DB2}" srcOrd="3" destOrd="0" parTransId="{19E800AE-087E-415D-9507-62C22B78CCD6}" sibTransId="{BBE6F0EF-017B-4FEC-BABA-28B3F5292673}"/>
    <dgm:cxn modelId="{98D5C390-0DD1-44AE-8A3F-CD7C91BDE79E}" type="presOf" srcId="{B2D7C1BB-C1E8-4CCC-B881-6F77115EC8D2}" destId="{2CEE93ED-20C0-4FCE-BCD5-BA0FF0B84CDE}" srcOrd="0" destOrd="0" presId="urn:microsoft.com/office/officeart/2008/layout/LinedList"/>
    <dgm:cxn modelId="{55E51D93-0418-425C-AAE9-A1750B0E026D}" type="presOf" srcId="{D4B832FF-6FFB-4EB1-81BD-620F53FC569D}" destId="{08DB1B7A-F42A-4A9D-90C9-8D4088E13841}" srcOrd="0" destOrd="0" presId="urn:microsoft.com/office/officeart/2008/layout/LinedList"/>
    <dgm:cxn modelId="{CAB95E9A-F424-421B-A053-79A81D40CDD5}" srcId="{CDDF5CDC-2775-4979-B9CD-26BC2B846986}" destId="{D4B832FF-6FFB-4EB1-81BD-620F53FC569D}" srcOrd="1" destOrd="0" parTransId="{06CC5F3E-51F9-4F92-A704-17FF8DCCF21C}" sibTransId="{19F369F6-1309-4D5A-8424-5B7CFCD78818}"/>
    <dgm:cxn modelId="{FC8979B1-E2D6-4476-B5C4-75DECDA47389}" srcId="{CDDF5CDC-2775-4979-B9CD-26BC2B846986}" destId="{B2D7C1BB-C1E8-4CCC-B881-6F77115EC8D2}" srcOrd="2" destOrd="0" parTransId="{7DE0A674-9D6D-4361-97B8-7DC7AA0F401D}" sibTransId="{C1C518EA-2362-4F57-A49B-93BC39EC8DEE}"/>
    <dgm:cxn modelId="{812DD3C3-4C63-4A39-9EDF-567AF54E9F52}" type="presOf" srcId="{204E9FF8-B9C9-42B0-9C49-B1326D81B7FB}" destId="{2445732C-5A2F-48F8-9B18-B0A2D518FEAC}" srcOrd="0" destOrd="0" presId="urn:microsoft.com/office/officeart/2008/layout/LinedList"/>
    <dgm:cxn modelId="{0133E3C3-DAE6-4AA1-8FAE-C3CA9D4581EF}" type="presOf" srcId="{CEB3760E-68C8-438B-A5AB-6DCC8F461DB2}" destId="{69A51872-DA08-4A82-A07D-A7BFF077DC37}" srcOrd="0" destOrd="0" presId="urn:microsoft.com/office/officeart/2008/layout/LinedList"/>
    <dgm:cxn modelId="{A34E89CB-E06A-4550-8A1F-371EE9A0ECEC}" srcId="{CDDF5CDC-2775-4979-B9CD-26BC2B846986}" destId="{3084E50F-2149-457E-9963-780ED5070BB3}" srcOrd="0" destOrd="0" parTransId="{6DAFBC85-0E8F-4168-8483-231D48A699F1}" sibTransId="{6A0BD1B5-C8E3-45B5-BBDD-ADC94048EF99}"/>
    <dgm:cxn modelId="{EE5EBBF7-E241-4880-886B-968F688A02E2}" type="presOf" srcId="{CDDF5CDC-2775-4979-B9CD-26BC2B846986}" destId="{D3605201-3E12-4B88-9B22-EB45E191D687}" srcOrd="0" destOrd="0" presId="urn:microsoft.com/office/officeart/2008/layout/LinedList"/>
    <dgm:cxn modelId="{8D4897AD-54EF-4E5A-A276-B906CC5C7A51}" type="presParOf" srcId="{D3605201-3E12-4B88-9B22-EB45E191D687}" destId="{279202D5-583E-4167-BB0F-BFC1DAD6C456}" srcOrd="0" destOrd="0" presId="urn:microsoft.com/office/officeart/2008/layout/LinedList"/>
    <dgm:cxn modelId="{62112167-F0FB-4F97-8054-C007D48460B0}" type="presParOf" srcId="{D3605201-3E12-4B88-9B22-EB45E191D687}" destId="{7392672F-90B4-4F87-A48D-4182E78D67F0}" srcOrd="1" destOrd="0" presId="urn:microsoft.com/office/officeart/2008/layout/LinedList"/>
    <dgm:cxn modelId="{7BF29FC1-A4F7-4D5D-AF9C-730EBC3D7720}" type="presParOf" srcId="{7392672F-90B4-4F87-A48D-4182E78D67F0}" destId="{28C96E62-65F2-4AE0-A0E5-22D9800EB5BE}" srcOrd="0" destOrd="0" presId="urn:microsoft.com/office/officeart/2008/layout/LinedList"/>
    <dgm:cxn modelId="{AAF19CE5-F536-448A-970F-D09DBD9D0446}" type="presParOf" srcId="{7392672F-90B4-4F87-A48D-4182E78D67F0}" destId="{FDD35F8A-44DD-47B1-A9DB-8A972F6267CC}" srcOrd="1" destOrd="0" presId="urn:microsoft.com/office/officeart/2008/layout/LinedList"/>
    <dgm:cxn modelId="{D7E43089-1C78-4DE5-892E-F206F9B4E209}" type="presParOf" srcId="{D3605201-3E12-4B88-9B22-EB45E191D687}" destId="{EAD5BA30-5E0D-4BBD-B139-1B20EC2F5998}" srcOrd="2" destOrd="0" presId="urn:microsoft.com/office/officeart/2008/layout/LinedList"/>
    <dgm:cxn modelId="{F7F5C5BB-1227-4C5D-88D2-8DEB49A64FEE}" type="presParOf" srcId="{D3605201-3E12-4B88-9B22-EB45E191D687}" destId="{310E60C1-6E3E-4327-8D7E-B7CAB2C60BF6}" srcOrd="3" destOrd="0" presId="urn:microsoft.com/office/officeart/2008/layout/LinedList"/>
    <dgm:cxn modelId="{AC023855-1C2A-4AF6-BFD6-AABD2A89AFB1}" type="presParOf" srcId="{310E60C1-6E3E-4327-8D7E-B7CAB2C60BF6}" destId="{08DB1B7A-F42A-4A9D-90C9-8D4088E13841}" srcOrd="0" destOrd="0" presId="urn:microsoft.com/office/officeart/2008/layout/LinedList"/>
    <dgm:cxn modelId="{FA0533FA-440B-4690-9DFE-53F3AC5DE9C8}" type="presParOf" srcId="{310E60C1-6E3E-4327-8D7E-B7CAB2C60BF6}" destId="{B7547831-84C4-469F-9383-D9407663D3A2}" srcOrd="1" destOrd="0" presId="urn:microsoft.com/office/officeart/2008/layout/LinedList"/>
    <dgm:cxn modelId="{EE73E9FE-01FE-4E4E-B9E0-CEBAEE769AF3}" type="presParOf" srcId="{D3605201-3E12-4B88-9B22-EB45E191D687}" destId="{FB78E7F3-436A-4066-9FDE-D793C66F2C92}" srcOrd="4" destOrd="0" presId="urn:microsoft.com/office/officeart/2008/layout/LinedList"/>
    <dgm:cxn modelId="{51CC2AAC-497A-4EBC-B86B-3EF97071159F}" type="presParOf" srcId="{D3605201-3E12-4B88-9B22-EB45E191D687}" destId="{7474AECD-BA5E-4C63-8659-499317A48052}" srcOrd="5" destOrd="0" presId="urn:microsoft.com/office/officeart/2008/layout/LinedList"/>
    <dgm:cxn modelId="{8AC0DDD8-F4EE-41C0-BD3F-CF213F57A12A}" type="presParOf" srcId="{7474AECD-BA5E-4C63-8659-499317A48052}" destId="{2CEE93ED-20C0-4FCE-BCD5-BA0FF0B84CDE}" srcOrd="0" destOrd="0" presId="urn:microsoft.com/office/officeart/2008/layout/LinedList"/>
    <dgm:cxn modelId="{793EDCDC-9A75-4B18-85D5-E64C33A593E7}" type="presParOf" srcId="{7474AECD-BA5E-4C63-8659-499317A48052}" destId="{0F81A6B7-D65E-4A8C-815C-B8EC11314F7F}" srcOrd="1" destOrd="0" presId="urn:microsoft.com/office/officeart/2008/layout/LinedList"/>
    <dgm:cxn modelId="{647333EB-EC82-4E88-8AB6-832966955F42}" type="presParOf" srcId="{D3605201-3E12-4B88-9B22-EB45E191D687}" destId="{12CB14CB-78AE-44DB-AE00-D4FA16018950}" srcOrd="6" destOrd="0" presId="urn:microsoft.com/office/officeart/2008/layout/LinedList"/>
    <dgm:cxn modelId="{DAEE547F-07A9-4C86-8FC6-5A3D52EA7630}" type="presParOf" srcId="{D3605201-3E12-4B88-9B22-EB45E191D687}" destId="{C85355CF-2BD0-4F48-928C-44EC563A6643}" srcOrd="7" destOrd="0" presId="urn:microsoft.com/office/officeart/2008/layout/LinedList"/>
    <dgm:cxn modelId="{744E963F-C062-4B5D-9671-763B047D9652}" type="presParOf" srcId="{C85355CF-2BD0-4F48-928C-44EC563A6643}" destId="{69A51872-DA08-4A82-A07D-A7BFF077DC37}" srcOrd="0" destOrd="0" presId="urn:microsoft.com/office/officeart/2008/layout/LinedList"/>
    <dgm:cxn modelId="{43778FDA-D229-4584-8B64-4F891B9EDCFC}" type="presParOf" srcId="{C85355CF-2BD0-4F48-928C-44EC563A6643}" destId="{757C051E-F44E-4438-9645-FA44D3ABE0D6}" srcOrd="1" destOrd="0" presId="urn:microsoft.com/office/officeart/2008/layout/LinedList"/>
    <dgm:cxn modelId="{3F3D1CAF-B12C-4B9A-B68A-F6D82A951D42}" type="presParOf" srcId="{D3605201-3E12-4B88-9B22-EB45E191D687}" destId="{711706C3-BD92-4299-ADC1-112D14DB0D85}" srcOrd="8" destOrd="0" presId="urn:microsoft.com/office/officeart/2008/layout/LinedList"/>
    <dgm:cxn modelId="{1B7CADBD-3557-4D3F-8941-B19E40DF11D1}" type="presParOf" srcId="{D3605201-3E12-4B88-9B22-EB45E191D687}" destId="{96969BB5-04CD-44E1-B489-D0D65BC4BBFD}" srcOrd="9" destOrd="0" presId="urn:microsoft.com/office/officeart/2008/layout/LinedList"/>
    <dgm:cxn modelId="{A6BD899F-3A84-4396-AD34-AE4370F0A67A}" type="presParOf" srcId="{96969BB5-04CD-44E1-B489-D0D65BC4BBFD}" destId="{2445732C-5A2F-48F8-9B18-B0A2D518FEAC}" srcOrd="0" destOrd="0" presId="urn:microsoft.com/office/officeart/2008/layout/LinedList"/>
    <dgm:cxn modelId="{5B2F70E5-2E9B-4943-8912-6B2291309264}" type="presParOf" srcId="{96969BB5-04CD-44E1-B489-D0D65BC4BBFD}" destId="{0763ED72-8FBC-4076-AD74-5350DDA9FA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CA9AA2-2523-48EB-9FF4-2FBE446FFFC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DA1A1B4-0778-404D-9F9A-96C879034838}">
      <dgm:prSet/>
      <dgm:spPr/>
      <dgm:t>
        <a:bodyPr/>
        <a:lstStyle/>
        <a:p>
          <a:r>
            <a:rPr lang="en-US" dirty="0"/>
            <a:t>This memory segment is managed by spark execution engine</a:t>
          </a:r>
        </a:p>
      </dgm:t>
    </dgm:pt>
    <dgm:pt modelId="{63F9D7A8-6D5D-47A6-B17C-E3BD9A3A79E4}" type="parTrans" cxnId="{DB28F066-293F-4E57-A8AA-0571F89691B1}">
      <dgm:prSet/>
      <dgm:spPr/>
      <dgm:t>
        <a:bodyPr/>
        <a:lstStyle/>
        <a:p>
          <a:endParaRPr lang="en-US"/>
        </a:p>
      </dgm:t>
    </dgm:pt>
    <dgm:pt modelId="{FABE9891-00E7-4934-A042-28B89EBABADB}" type="sibTrans" cxnId="{DB28F066-293F-4E57-A8AA-0571F89691B1}">
      <dgm:prSet/>
      <dgm:spPr/>
      <dgm:t>
        <a:bodyPr/>
        <a:lstStyle/>
        <a:p>
          <a:endParaRPr lang="en-US"/>
        </a:p>
      </dgm:t>
    </dgm:pt>
    <dgm:pt modelId="{C7C28D63-F1DB-4FCF-927D-08F1D33CB4E8}">
      <dgm:prSet/>
      <dgm:spPr/>
      <dgm:t>
        <a:bodyPr/>
        <a:lstStyle/>
        <a:p>
          <a:r>
            <a:rPr lang="en-US" dirty="0"/>
            <a:t>Calculated by following formula:</a:t>
          </a:r>
          <a:br>
            <a:rPr lang="en-US" dirty="0"/>
          </a:br>
          <a:r>
            <a:rPr lang="en-US" dirty="0"/>
            <a:t>(Java Heap — Reserved Memory) * </a:t>
          </a:r>
          <a:r>
            <a:rPr lang="en-US" dirty="0" err="1"/>
            <a:t>spark.memory.fraction</a:t>
          </a:r>
        </a:p>
      </dgm:t>
    </dgm:pt>
    <dgm:pt modelId="{7736B615-2BC2-4A72-A31D-C7897A6AFE7A}" type="parTrans" cxnId="{C4826C15-093B-4030-9E85-310F3E862FCE}">
      <dgm:prSet/>
      <dgm:spPr/>
      <dgm:t>
        <a:bodyPr/>
        <a:lstStyle/>
        <a:p>
          <a:endParaRPr lang="en-US"/>
        </a:p>
      </dgm:t>
    </dgm:pt>
    <dgm:pt modelId="{E2291576-DF70-4008-9617-F4DE936E6E3D}" type="sibTrans" cxnId="{C4826C15-093B-4030-9E85-310F3E862FCE}">
      <dgm:prSet/>
      <dgm:spPr/>
      <dgm:t>
        <a:bodyPr/>
        <a:lstStyle/>
        <a:p>
          <a:endParaRPr lang="en-US"/>
        </a:p>
      </dgm:t>
    </dgm:pt>
    <dgm:pt modelId="{8F362870-1642-4F02-8D79-A14015AFC914}">
      <dgm:prSet/>
      <dgm:spPr/>
      <dgm:t>
        <a:bodyPr/>
        <a:lstStyle/>
        <a:p>
          <a:r>
            <a:rPr lang="en-US" dirty="0"/>
            <a:t>Spark memory has two segments</a:t>
          </a:r>
        </a:p>
      </dgm:t>
    </dgm:pt>
    <dgm:pt modelId="{3A9D1BAA-485D-48B8-A8B0-EEF94A8CD9A9}" type="parTrans" cxnId="{3A5DF6EB-38F1-449A-BDF0-A6D7736FDF6F}">
      <dgm:prSet/>
      <dgm:spPr/>
      <dgm:t>
        <a:bodyPr/>
        <a:lstStyle/>
        <a:p>
          <a:endParaRPr lang="en-US"/>
        </a:p>
      </dgm:t>
    </dgm:pt>
    <dgm:pt modelId="{E48017AF-DFCF-42F4-B73B-5B4D06990B7B}" type="sibTrans" cxnId="{3A5DF6EB-38F1-449A-BDF0-A6D7736FDF6F}">
      <dgm:prSet/>
      <dgm:spPr/>
      <dgm:t>
        <a:bodyPr/>
        <a:lstStyle/>
        <a:p>
          <a:endParaRPr lang="en-US"/>
        </a:p>
      </dgm:t>
    </dgm:pt>
    <dgm:pt modelId="{B30D45A6-E44F-414E-9254-AB1B479C870D}">
      <dgm:prSet/>
      <dgm:spPr/>
      <dgm:t>
        <a:bodyPr/>
        <a:lstStyle/>
        <a:p>
          <a:pPr rtl="0"/>
          <a:r>
            <a:rPr lang="en-US" dirty="0"/>
            <a:t>Storage memory</a:t>
          </a:r>
          <a:br>
            <a:rPr lang="en-US" dirty="0">
              <a:latin typeface="Calibri Light" panose="020F0302020204030204"/>
            </a:rPr>
          </a:br>
          <a:r>
            <a:rPr lang="en-US" dirty="0"/>
            <a:t>(Java Heap — Reserved Memory) * spark.memory.fraction</a:t>
          </a:r>
          <a:r>
            <a:rPr lang="en-US" dirty="0">
              <a:latin typeface="Calibri Light" panose="020F0302020204030204"/>
            </a:rPr>
            <a:t> * </a:t>
          </a:r>
          <a:r>
            <a:rPr lang="en-US" b="1" dirty="0"/>
            <a:t>spark.memory.storageFraction</a:t>
          </a:r>
        </a:p>
      </dgm:t>
    </dgm:pt>
    <dgm:pt modelId="{8A87D40A-79DA-4653-AB63-331FDEB9174A}" type="parTrans" cxnId="{62A1970D-1870-4645-888F-9984A8363E33}">
      <dgm:prSet/>
      <dgm:spPr/>
      <dgm:t>
        <a:bodyPr/>
        <a:lstStyle/>
        <a:p>
          <a:endParaRPr lang="en-US"/>
        </a:p>
      </dgm:t>
    </dgm:pt>
    <dgm:pt modelId="{EAA9BB67-C1F7-4688-BB35-2FAE0F70FD7F}" type="sibTrans" cxnId="{62A1970D-1870-4645-888F-9984A8363E33}">
      <dgm:prSet/>
      <dgm:spPr/>
      <dgm:t>
        <a:bodyPr/>
        <a:lstStyle/>
        <a:p>
          <a:endParaRPr lang="en-US"/>
        </a:p>
      </dgm:t>
    </dgm:pt>
    <dgm:pt modelId="{38C089B7-63B4-4949-ACEE-EECA4D9915A3}">
      <dgm:prSet/>
      <dgm:spPr/>
      <dgm:t>
        <a:bodyPr/>
        <a:lstStyle/>
        <a:p>
          <a:r>
            <a:rPr lang="en-US" dirty="0"/>
            <a:t>Execution memory</a:t>
          </a:r>
        </a:p>
      </dgm:t>
    </dgm:pt>
    <dgm:pt modelId="{F68C095D-18DA-45FA-A16E-D1F97446EB21}" type="parTrans" cxnId="{2090B4DC-14D0-41E1-8562-C193CCBD80B8}">
      <dgm:prSet/>
      <dgm:spPr/>
      <dgm:t>
        <a:bodyPr/>
        <a:lstStyle/>
        <a:p>
          <a:endParaRPr lang="en-US"/>
        </a:p>
      </dgm:t>
    </dgm:pt>
    <dgm:pt modelId="{AE95C409-FC8B-4A81-A479-750D5BA7C23A}" type="sibTrans" cxnId="{2090B4DC-14D0-41E1-8562-C193CCBD80B8}">
      <dgm:prSet/>
      <dgm:spPr/>
      <dgm:t>
        <a:bodyPr/>
        <a:lstStyle/>
        <a:p>
          <a:endParaRPr lang="en-US"/>
        </a:p>
      </dgm:t>
    </dgm:pt>
    <dgm:pt modelId="{489A5DBE-3A52-49BA-B117-22031CD61C67}" type="pres">
      <dgm:prSet presAssocID="{CFCA9AA2-2523-48EB-9FF4-2FBE446FFF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8349796-CEDC-4283-86D3-DEED535EE36C}" type="pres">
      <dgm:prSet presAssocID="{5DA1A1B4-0778-404D-9F9A-96C879034838}" presName="root1" presStyleCnt="0"/>
      <dgm:spPr/>
    </dgm:pt>
    <dgm:pt modelId="{957B93D9-2F7A-452E-A85E-8BD9A1D9ACD1}" type="pres">
      <dgm:prSet presAssocID="{5DA1A1B4-0778-404D-9F9A-96C879034838}" presName="LevelOneTextNode" presStyleLbl="node0" presStyleIdx="0" presStyleCnt="3">
        <dgm:presLayoutVars>
          <dgm:chPref val="3"/>
        </dgm:presLayoutVars>
      </dgm:prSet>
      <dgm:spPr/>
    </dgm:pt>
    <dgm:pt modelId="{FDAF1248-A0D5-47BD-8869-F8DDE1F531DB}" type="pres">
      <dgm:prSet presAssocID="{5DA1A1B4-0778-404D-9F9A-96C879034838}" presName="level2hierChild" presStyleCnt="0"/>
      <dgm:spPr/>
    </dgm:pt>
    <dgm:pt modelId="{44546B28-038B-4FC9-85BD-7CA12C752FA9}" type="pres">
      <dgm:prSet presAssocID="{C7C28D63-F1DB-4FCF-927D-08F1D33CB4E8}" presName="root1" presStyleCnt="0"/>
      <dgm:spPr/>
    </dgm:pt>
    <dgm:pt modelId="{4CABF63F-CEB7-4B1B-A3FF-EFD83DC2E971}" type="pres">
      <dgm:prSet presAssocID="{C7C28D63-F1DB-4FCF-927D-08F1D33CB4E8}" presName="LevelOneTextNode" presStyleLbl="node0" presStyleIdx="1" presStyleCnt="3">
        <dgm:presLayoutVars>
          <dgm:chPref val="3"/>
        </dgm:presLayoutVars>
      </dgm:prSet>
      <dgm:spPr/>
    </dgm:pt>
    <dgm:pt modelId="{1FF3D90E-44BA-4041-859F-626C0E9C30E1}" type="pres">
      <dgm:prSet presAssocID="{C7C28D63-F1DB-4FCF-927D-08F1D33CB4E8}" presName="level2hierChild" presStyleCnt="0"/>
      <dgm:spPr/>
    </dgm:pt>
    <dgm:pt modelId="{B06CBB26-8ECA-48A9-BD25-CA0B930DF4C0}" type="pres">
      <dgm:prSet presAssocID="{8F362870-1642-4F02-8D79-A14015AFC914}" presName="root1" presStyleCnt="0"/>
      <dgm:spPr/>
    </dgm:pt>
    <dgm:pt modelId="{A36EBB65-CA87-4DBC-B728-724510A75D4E}" type="pres">
      <dgm:prSet presAssocID="{8F362870-1642-4F02-8D79-A14015AFC914}" presName="LevelOneTextNode" presStyleLbl="node0" presStyleIdx="2" presStyleCnt="3">
        <dgm:presLayoutVars>
          <dgm:chPref val="3"/>
        </dgm:presLayoutVars>
      </dgm:prSet>
      <dgm:spPr/>
    </dgm:pt>
    <dgm:pt modelId="{39C703CE-A840-46D4-B073-0038A59FD177}" type="pres">
      <dgm:prSet presAssocID="{8F362870-1642-4F02-8D79-A14015AFC914}" presName="level2hierChild" presStyleCnt="0"/>
      <dgm:spPr/>
    </dgm:pt>
    <dgm:pt modelId="{1AF48AAD-020C-4568-B738-A4EE293A115B}" type="pres">
      <dgm:prSet presAssocID="{8A87D40A-79DA-4653-AB63-331FDEB9174A}" presName="conn2-1" presStyleLbl="parChTrans1D2" presStyleIdx="0" presStyleCnt="2"/>
      <dgm:spPr/>
    </dgm:pt>
    <dgm:pt modelId="{1E45AD2A-576F-4DE9-B0E8-BA8602C5BCC4}" type="pres">
      <dgm:prSet presAssocID="{8A87D40A-79DA-4653-AB63-331FDEB9174A}" presName="connTx" presStyleLbl="parChTrans1D2" presStyleIdx="0" presStyleCnt="2"/>
      <dgm:spPr/>
    </dgm:pt>
    <dgm:pt modelId="{77496544-20BB-4B54-81D4-F2BBC198354F}" type="pres">
      <dgm:prSet presAssocID="{B30D45A6-E44F-414E-9254-AB1B479C870D}" presName="root2" presStyleCnt="0"/>
      <dgm:spPr/>
    </dgm:pt>
    <dgm:pt modelId="{3AC8C08E-B674-488A-9C94-9138117E199F}" type="pres">
      <dgm:prSet presAssocID="{B30D45A6-E44F-414E-9254-AB1B479C870D}" presName="LevelTwoTextNode" presStyleLbl="node2" presStyleIdx="0" presStyleCnt="2">
        <dgm:presLayoutVars>
          <dgm:chPref val="3"/>
        </dgm:presLayoutVars>
      </dgm:prSet>
      <dgm:spPr/>
    </dgm:pt>
    <dgm:pt modelId="{29F49126-1FFC-4AEA-8B7C-6B357DAE3F37}" type="pres">
      <dgm:prSet presAssocID="{B30D45A6-E44F-414E-9254-AB1B479C870D}" presName="level3hierChild" presStyleCnt="0"/>
      <dgm:spPr/>
    </dgm:pt>
    <dgm:pt modelId="{F961C293-074F-43FF-926F-8A86E4800F14}" type="pres">
      <dgm:prSet presAssocID="{F68C095D-18DA-45FA-A16E-D1F97446EB21}" presName="conn2-1" presStyleLbl="parChTrans1D2" presStyleIdx="1" presStyleCnt="2"/>
      <dgm:spPr/>
    </dgm:pt>
    <dgm:pt modelId="{DE7248B2-2C59-4252-918E-BB2E90DB24EF}" type="pres">
      <dgm:prSet presAssocID="{F68C095D-18DA-45FA-A16E-D1F97446EB21}" presName="connTx" presStyleLbl="parChTrans1D2" presStyleIdx="1" presStyleCnt="2"/>
      <dgm:spPr/>
    </dgm:pt>
    <dgm:pt modelId="{90B91124-0D21-468E-A8D7-F0BD438D8ADC}" type="pres">
      <dgm:prSet presAssocID="{38C089B7-63B4-4949-ACEE-EECA4D9915A3}" presName="root2" presStyleCnt="0"/>
      <dgm:spPr/>
    </dgm:pt>
    <dgm:pt modelId="{F04BBCC1-2953-4D31-9B21-CA6838F85BD1}" type="pres">
      <dgm:prSet presAssocID="{38C089B7-63B4-4949-ACEE-EECA4D9915A3}" presName="LevelTwoTextNode" presStyleLbl="node2" presStyleIdx="1" presStyleCnt="2">
        <dgm:presLayoutVars>
          <dgm:chPref val="3"/>
        </dgm:presLayoutVars>
      </dgm:prSet>
      <dgm:spPr/>
    </dgm:pt>
    <dgm:pt modelId="{46F0C7E6-FC89-4211-BD27-C40C47ACF3E7}" type="pres">
      <dgm:prSet presAssocID="{38C089B7-63B4-4949-ACEE-EECA4D9915A3}" presName="level3hierChild" presStyleCnt="0"/>
      <dgm:spPr/>
    </dgm:pt>
  </dgm:ptLst>
  <dgm:cxnLst>
    <dgm:cxn modelId="{62A1970D-1870-4645-888F-9984A8363E33}" srcId="{8F362870-1642-4F02-8D79-A14015AFC914}" destId="{B30D45A6-E44F-414E-9254-AB1B479C870D}" srcOrd="0" destOrd="0" parTransId="{8A87D40A-79DA-4653-AB63-331FDEB9174A}" sibTransId="{EAA9BB67-C1F7-4688-BB35-2FAE0F70FD7F}"/>
    <dgm:cxn modelId="{C4826C15-093B-4030-9E85-310F3E862FCE}" srcId="{CFCA9AA2-2523-48EB-9FF4-2FBE446FFFCB}" destId="{C7C28D63-F1DB-4FCF-927D-08F1D33CB4E8}" srcOrd="1" destOrd="0" parTransId="{7736B615-2BC2-4A72-A31D-C7897A6AFE7A}" sibTransId="{E2291576-DF70-4008-9617-F4DE936E6E3D}"/>
    <dgm:cxn modelId="{826B9C31-91D4-4EBC-9293-DE8F530474EC}" type="presOf" srcId="{5DA1A1B4-0778-404D-9F9A-96C879034838}" destId="{957B93D9-2F7A-452E-A85E-8BD9A1D9ACD1}" srcOrd="0" destOrd="0" presId="urn:microsoft.com/office/officeart/2005/8/layout/hierarchy2"/>
    <dgm:cxn modelId="{7D382038-53A5-4F19-A25F-D17DE876F5D7}" type="presOf" srcId="{8F362870-1642-4F02-8D79-A14015AFC914}" destId="{A36EBB65-CA87-4DBC-B728-724510A75D4E}" srcOrd="0" destOrd="0" presId="urn:microsoft.com/office/officeart/2005/8/layout/hierarchy2"/>
    <dgm:cxn modelId="{8689CA3E-D927-499E-9847-BEB3E2BD608F}" type="presOf" srcId="{F68C095D-18DA-45FA-A16E-D1F97446EB21}" destId="{DE7248B2-2C59-4252-918E-BB2E90DB24EF}" srcOrd="1" destOrd="0" presId="urn:microsoft.com/office/officeart/2005/8/layout/hierarchy2"/>
    <dgm:cxn modelId="{5BF55541-6ECD-4EC0-A020-8DF82CDD3D5A}" type="presOf" srcId="{B30D45A6-E44F-414E-9254-AB1B479C870D}" destId="{3AC8C08E-B674-488A-9C94-9138117E199F}" srcOrd="0" destOrd="0" presId="urn:microsoft.com/office/officeart/2005/8/layout/hierarchy2"/>
    <dgm:cxn modelId="{DB28F066-293F-4E57-A8AA-0571F89691B1}" srcId="{CFCA9AA2-2523-48EB-9FF4-2FBE446FFFCB}" destId="{5DA1A1B4-0778-404D-9F9A-96C879034838}" srcOrd="0" destOrd="0" parTransId="{63F9D7A8-6D5D-47A6-B17C-E3BD9A3A79E4}" sibTransId="{FABE9891-00E7-4934-A042-28B89EBABADB}"/>
    <dgm:cxn modelId="{5BA10F6E-E9A8-456E-99EF-21BEE6F9D85D}" type="presOf" srcId="{CFCA9AA2-2523-48EB-9FF4-2FBE446FFFCB}" destId="{489A5DBE-3A52-49BA-B117-22031CD61C67}" srcOrd="0" destOrd="0" presId="urn:microsoft.com/office/officeart/2005/8/layout/hierarchy2"/>
    <dgm:cxn modelId="{DB4D2D76-7F7E-49AC-ACFB-2767B9B5D570}" type="presOf" srcId="{C7C28D63-F1DB-4FCF-927D-08F1D33CB4E8}" destId="{4CABF63F-CEB7-4B1B-A3FF-EFD83DC2E971}" srcOrd="0" destOrd="0" presId="urn:microsoft.com/office/officeart/2005/8/layout/hierarchy2"/>
    <dgm:cxn modelId="{101DD057-D001-4D5F-B115-6B12122D23C0}" type="presOf" srcId="{38C089B7-63B4-4949-ACEE-EECA4D9915A3}" destId="{F04BBCC1-2953-4D31-9B21-CA6838F85BD1}" srcOrd="0" destOrd="0" presId="urn:microsoft.com/office/officeart/2005/8/layout/hierarchy2"/>
    <dgm:cxn modelId="{6B02F4DB-EA16-4456-A771-6E9BF6DCD481}" type="presOf" srcId="{8A87D40A-79DA-4653-AB63-331FDEB9174A}" destId="{1E45AD2A-576F-4DE9-B0E8-BA8602C5BCC4}" srcOrd="1" destOrd="0" presId="urn:microsoft.com/office/officeart/2005/8/layout/hierarchy2"/>
    <dgm:cxn modelId="{2090B4DC-14D0-41E1-8562-C193CCBD80B8}" srcId="{8F362870-1642-4F02-8D79-A14015AFC914}" destId="{38C089B7-63B4-4949-ACEE-EECA4D9915A3}" srcOrd="1" destOrd="0" parTransId="{F68C095D-18DA-45FA-A16E-D1F97446EB21}" sibTransId="{AE95C409-FC8B-4A81-A479-750D5BA7C23A}"/>
    <dgm:cxn modelId="{FAEFBDE0-5659-489D-BFF4-BE56411EB7ED}" type="presOf" srcId="{F68C095D-18DA-45FA-A16E-D1F97446EB21}" destId="{F961C293-074F-43FF-926F-8A86E4800F14}" srcOrd="0" destOrd="0" presId="urn:microsoft.com/office/officeart/2005/8/layout/hierarchy2"/>
    <dgm:cxn modelId="{C1E9A8E7-8AED-4138-B802-9F7DAFCF1BC4}" type="presOf" srcId="{8A87D40A-79DA-4653-AB63-331FDEB9174A}" destId="{1AF48AAD-020C-4568-B738-A4EE293A115B}" srcOrd="0" destOrd="0" presId="urn:microsoft.com/office/officeart/2005/8/layout/hierarchy2"/>
    <dgm:cxn modelId="{3A5DF6EB-38F1-449A-BDF0-A6D7736FDF6F}" srcId="{CFCA9AA2-2523-48EB-9FF4-2FBE446FFFCB}" destId="{8F362870-1642-4F02-8D79-A14015AFC914}" srcOrd="2" destOrd="0" parTransId="{3A9D1BAA-485D-48B8-A8B0-EEF94A8CD9A9}" sibTransId="{E48017AF-DFCF-42F4-B73B-5B4D06990B7B}"/>
    <dgm:cxn modelId="{8EC8F238-4273-4497-9029-545E69B0ECBD}" type="presParOf" srcId="{489A5DBE-3A52-49BA-B117-22031CD61C67}" destId="{A8349796-CEDC-4283-86D3-DEED535EE36C}" srcOrd="0" destOrd="0" presId="urn:microsoft.com/office/officeart/2005/8/layout/hierarchy2"/>
    <dgm:cxn modelId="{FB2036DE-20CC-4D3A-B9B7-DC47CD89967A}" type="presParOf" srcId="{A8349796-CEDC-4283-86D3-DEED535EE36C}" destId="{957B93D9-2F7A-452E-A85E-8BD9A1D9ACD1}" srcOrd="0" destOrd="0" presId="urn:microsoft.com/office/officeart/2005/8/layout/hierarchy2"/>
    <dgm:cxn modelId="{60E9BA86-CBE8-411E-8B38-46FE43EA2754}" type="presParOf" srcId="{A8349796-CEDC-4283-86D3-DEED535EE36C}" destId="{FDAF1248-A0D5-47BD-8869-F8DDE1F531DB}" srcOrd="1" destOrd="0" presId="urn:microsoft.com/office/officeart/2005/8/layout/hierarchy2"/>
    <dgm:cxn modelId="{23E62093-1A8F-4AD5-BEDC-2142A6FA8B0A}" type="presParOf" srcId="{489A5DBE-3A52-49BA-B117-22031CD61C67}" destId="{44546B28-038B-4FC9-85BD-7CA12C752FA9}" srcOrd="1" destOrd="0" presId="urn:microsoft.com/office/officeart/2005/8/layout/hierarchy2"/>
    <dgm:cxn modelId="{B2DE1AD1-667B-4F9A-AC7C-377ABC2E2F2C}" type="presParOf" srcId="{44546B28-038B-4FC9-85BD-7CA12C752FA9}" destId="{4CABF63F-CEB7-4B1B-A3FF-EFD83DC2E971}" srcOrd="0" destOrd="0" presId="urn:microsoft.com/office/officeart/2005/8/layout/hierarchy2"/>
    <dgm:cxn modelId="{5594CC95-E4B0-41DC-9A6A-D21A0F5B3103}" type="presParOf" srcId="{44546B28-038B-4FC9-85BD-7CA12C752FA9}" destId="{1FF3D90E-44BA-4041-859F-626C0E9C30E1}" srcOrd="1" destOrd="0" presId="urn:microsoft.com/office/officeart/2005/8/layout/hierarchy2"/>
    <dgm:cxn modelId="{9E39DC6A-B033-4712-A443-EF38A863B507}" type="presParOf" srcId="{489A5DBE-3A52-49BA-B117-22031CD61C67}" destId="{B06CBB26-8ECA-48A9-BD25-CA0B930DF4C0}" srcOrd="2" destOrd="0" presId="urn:microsoft.com/office/officeart/2005/8/layout/hierarchy2"/>
    <dgm:cxn modelId="{9B021AD1-848A-47B1-A7E8-0DB5E3FE2821}" type="presParOf" srcId="{B06CBB26-8ECA-48A9-BD25-CA0B930DF4C0}" destId="{A36EBB65-CA87-4DBC-B728-724510A75D4E}" srcOrd="0" destOrd="0" presId="urn:microsoft.com/office/officeart/2005/8/layout/hierarchy2"/>
    <dgm:cxn modelId="{0F82962D-1029-4182-A33B-7F8BE887056E}" type="presParOf" srcId="{B06CBB26-8ECA-48A9-BD25-CA0B930DF4C0}" destId="{39C703CE-A840-46D4-B073-0038A59FD177}" srcOrd="1" destOrd="0" presId="urn:microsoft.com/office/officeart/2005/8/layout/hierarchy2"/>
    <dgm:cxn modelId="{945E2841-0DDA-4530-AE98-F056A8F9EC57}" type="presParOf" srcId="{39C703CE-A840-46D4-B073-0038A59FD177}" destId="{1AF48AAD-020C-4568-B738-A4EE293A115B}" srcOrd="0" destOrd="0" presId="urn:microsoft.com/office/officeart/2005/8/layout/hierarchy2"/>
    <dgm:cxn modelId="{A00B71BE-795A-4627-AAAA-C8EBC1C460EB}" type="presParOf" srcId="{1AF48AAD-020C-4568-B738-A4EE293A115B}" destId="{1E45AD2A-576F-4DE9-B0E8-BA8602C5BCC4}" srcOrd="0" destOrd="0" presId="urn:microsoft.com/office/officeart/2005/8/layout/hierarchy2"/>
    <dgm:cxn modelId="{A34EBCD7-0202-44A9-86C6-C9FA6532A647}" type="presParOf" srcId="{39C703CE-A840-46D4-B073-0038A59FD177}" destId="{77496544-20BB-4B54-81D4-F2BBC198354F}" srcOrd="1" destOrd="0" presId="urn:microsoft.com/office/officeart/2005/8/layout/hierarchy2"/>
    <dgm:cxn modelId="{C2C44000-9CD5-4017-8231-926049642832}" type="presParOf" srcId="{77496544-20BB-4B54-81D4-F2BBC198354F}" destId="{3AC8C08E-B674-488A-9C94-9138117E199F}" srcOrd="0" destOrd="0" presId="urn:microsoft.com/office/officeart/2005/8/layout/hierarchy2"/>
    <dgm:cxn modelId="{796391B9-9B4A-4CCD-ACFB-B1AE58A0C5DD}" type="presParOf" srcId="{77496544-20BB-4B54-81D4-F2BBC198354F}" destId="{29F49126-1FFC-4AEA-8B7C-6B357DAE3F37}" srcOrd="1" destOrd="0" presId="urn:microsoft.com/office/officeart/2005/8/layout/hierarchy2"/>
    <dgm:cxn modelId="{5B1C4874-8F39-4DD4-8062-5E10232FD048}" type="presParOf" srcId="{39C703CE-A840-46D4-B073-0038A59FD177}" destId="{F961C293-074F-43FF-926F-8A86E4800F14}" srcOrd="2" destOrd="0" presId="urn:microsoft.com/office/officeart/2005/8/layout/hierarchy2"/>
    <dgm:cxn modelId="{9C434126-2E86-470D-8257-0F925131E9D0}" type="presParOf" srcId="{F961C293-074F-43FF-926F-8A86E4800F14}" destId="{DE7248B2-2C59-4252-918E-BB2E90DB24EF}" srcOrd="0" destOrd="0" presId="urn:microsoft.com/office/officeart/2005/8/layout/hierarchy2"/>
    <dgm:cxn modelId="{B77CC729-B0CB-4FED-A685-63815591C47A}" type="presParOf" srcId="{39C703CE-A840-46D4-B073-0038A59FD177}" destId="{90B91124-0D21-468E-A8D7-F0BD438D8ADC}" srcOrd="3" destOrd="0" presId="urn:microsoft.com/office/officeart/2005/8/layout/hierarchy2"/>
    <dgm:cxn modelId="{E79B4DC9-04AE-4698-BE63-B69DF56E37CD}" type="presParOf" srcId="{90B91124-0D21-468E-A8D7-F0BD438D8ADC}" destId="{F04BBCC1-2953-4D31-9B21-CA6838F85BD1}" srcOrd="0" destOrd="0" presId="urn:microsoft.com/office/officeart/2005/8/layout/hierarchy2"/>
    <dgm:cxn modelId="{C33CD018-8DF7-4311-A85A-596ECF0EE788}" type="presParOf" srcId="{90B91124-0D21-468E-A8D7-F0BD438D8ADC}" destId="{46F0C7E6-FC89-4211-BD27-C40C47ACF3E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614312-5741-4A21-AA43-7B9127FC63AE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D00F150-F4BD-4B54-84BC-79767755B332}">
      <dgm:prSet/>
      <dgm:spPr/>
      <dgm:t>
        <a:bodyPr/>
        <a:lstStyle/>
        <a:p>
          <a:r>
            <a:rPr lang="en-US"/>
            <a:t>Used to cache partitions of data</a:t>
          </a:r>
        </a:p>
      </dgm:t>
    </dgm:pt>
    <dgm:pt modelId="{29650586-40F2-478A-A380-BF99051EFD34}" type="parTrans" cxnId="{A075BDA1-5557-4286-AD75-7C98D95F0DA7}">
      <dgm:prSet/>
      <dgm:spPr/>
      <dgm:t>
        <a:bodyPr/>
        <a:lstStyle/>
        <a:p>
          <a:endParaRPr lang="en-US"/>
        </a:p>
      </dgm:t>
    </dgm:pt>
    <dgm:pt modelId="{A1079431-841D-46C3-A10E-DF771E9B85B4}" type="sibTrans" cxnId="{A075BDA1-5557-4286-AD75-7C98D95F0DA7}">
      <dgm:prSet/>
      <dgm:spPr/>
      <dgm:t>
        <a:bodyPr/>
        <a:lstStyle/>
        <a:p>
          <a:endParaRPr lang="en-US"/>
        </a:p>
      </dgm:t>
    </dgm:pt>
    <dgm:pt modelId="{27788E97-1156-4B91-ABDF-18C545872FF0}">
      <dgm:prSet/>
      <dgm:spPr/>
      <dgm:t>
        <a:bodyPr/>
        <a:lstStyle/>
        <a:p>
          <a:r>
            <a:rPr lang="en-US"/>
            <a:t>Used to store data with Persist having persistance level MEMORY in it</a:t>
          </a:r>
        </a:p>
      </dgm:t>
    </dgm:pt>
    <dgm:pt modelId="{DD16DFD1-29AC-4BF1-822D-105A27CD22D6}" type="parTrans" cxnId="{6A17EFCA-1797-491E-B23C-11FCA8116EA8}">
      <dgm:prSet/>
      <dgm:spPr/>
      <dgm:t>
        <a:bodyPr/>
        <a:lstStyle/>
        <a:p>
          <a:endParaRPr lang="en-US"/>
        </a:p>
      </dgm:t>
    </dgm:pt>
    <dgm:pt modelId="{8435E328-9B21-4E8A-B648-E541EA54871E}" type="sibTrans" cxnId="{6A17EFCA-1797-491E-B23C-11FCA8116EA8}">
      <dgm:prSet/>
      <dgm:spPr/>
      <dgm:t>
        <a:bodyPr/>
        <a:lstStyle/>
        <a:p>
          <a:endParaRPr lang="en-US"/>
        </a:p>
      </dgm:t>
    </dgm:pt>
    <dgm:pt modelId="{94AD869B-F116-4146-8236-2B6299F5D600}">
      <dgm:prSet/>
      <dgm:spPr/>
      <dgm:t>
        <a:bodyPr/>
        <a:lstStyle/>
        <a:p>
          <a:r>
            <a:rPr lang="en-US"/>
            <a:t>Used to store broadcast data</a:t>
          </a:r>
        </a:p>
      </dgm:t>
    </dgm:pt>
    <dgm:pt modelId="{17ACB4BF-A538-4622-8682-BB3AF49E2016}" type="parTrans" cxnId="{21C7F6AE-BA7F-4394-93B5-9EB23FE4B354}">
      <dgm:prSet/>
      <dgm:spPr/>
      <dgm:t>
        <a:bodyPr/>
        <a:lstStyle/>
        <a:p>
          <a:endParaRPr lang="en-US"/>
        </a:p>
      </dgm:t>
    </dgm:pt>
    <dgm:pt modelId="{A3D57451-D115-46FD-9AC6-69FD59A4DDB3}" type="sibTrans" cxnId="{21C7F6AE-BA7F-4394-93B5-9EB23FE4B354}">
      <dgm:prSet/>
      <dgm:spPr/>
      <dgm:t>
        <a:bodyPr/>
        <a:lstStyle/>
        <a:p>
          <a:endParaRPr lang="en-US"/>
        </a:p>
      </dgm:t>
    </dgm:pt>
    <dgm:pt modelId="{C80E1277-3E07-41BA-8F4B-9EC398ED08D1}">
      <dgm:prSet/>
      <dgm:spPr/>
      <dgm:t>
        <a:bodyPr/>
        <a:lstStyle/>
        <a:p>
          <a:r>
            <a:rPr lang="en-US"/>
            <a:t>Used to store unroll data</a:t>
          </a:r>
        </a:p>
      </dgm:t>
    </dgm:pt>
    <dgm:pt modelId="{341AE007-993A-4E8F-8797-5C89F148745F}" type="parTrans" cxnId="{CCDCF94E-4A99-42D5-A699-F6139BEE244E}">
      <dgm:prSet/>
      <dgm:spPr/>
      <dgm:t>
        <a:bodyPr/>
        <a:lstStyle/>
        <a:p>
          <a:endParaRPr lang="en-US"/>
        </a:p>
      </dgm:t>
    </dgm:pt>
    <dgm:pt modelId="{898F1912-A850-4DA4-BFBC-15A66593483B}" type="sibTrans" cxnId="{CCDCF94E-4A99-42D5-A699-F6139BEE244E}">
      <dgm:prSet/>
      <dgm:spPr/>
      <dgm:t>
        <a:bodyPr/>
        <a:lstStyle/>
        <a:p>
          <a:endParaRPr lang="en-US"/>
        </a:p>
      </dgm:t>
    </dgm:pt>
    <dgm:pt modelId="{9347C4CE-0064-41F7-9F91-B9B93DD51CF4}">
      <dgm:prSet/>
      <dgm:spPr/>
      <dgm:t>
        <a:bodyPr/>
        <a:lstStyle/>
        <a:p>
          <a:r>
            <a:rPr lang="en-US"/>
            <a:t>Spark clears space for new cache requests by removing old cached objects based on Least Recently Used (LRU) mechanism.</a:t>
          </a:r>
        </a:p>
      </dgm:t>
    </dgm:pt>
    <dgm:pt modelId="{6E1F09EB-C426-41F0-B551-A19742827446}" type="parTrans" cxnId="{5020F159-5ABC-435E-9D79-91E1E8062B27}">
      <dgm:prSet/>
      <dgm:spPr/>
      <dgm:t>
        <a:bodyPr/>
        <a:lstStyle/>
        <a:p>
          <a:endParaRPr lang="en-US"/>
        </a:p>
      </dgm:t>
    </dgm:pt>
    <dgm:pt modelId="{A23AD16C-C3D4-4DD8-89CF-E3DE1EF97EC4}" type="sibTrans" cxnId="{5020F159-5ABC-435E-9D79-91E1E8062B27}">
      <dgm:prSet/>
      <dgm:spPr/>
      <dgm:t>
        <a:bodyPr/>
        <a:lstStyle/>
        <a:p>
          <a:endParaRPr lang="en-US"/>
        </a:p>
      </dgm:t>
    </dgm:pt>
    <dgm:pt modelId="{2A270F28-B860-491B-8723-57985729475A}">
      <dgm:prSet/>
      <dgm:spPr/>
      <dgm:t>
        <a:bodyPr/>
        <a:lstStyle/>
        <a:p>
          <a:r>
            <a:rPr lang="en-US"/>
            <a:t>Once the cached data it is out of storage, it is either written to disk or recomputed based on configuration. </a:t>
          </a:r>
        </a:p>
      </dgm:t>
    </dgm:pt>
    <dgm:pt modelId="{E56305EF-D3F1-4EEF-BCE4-32150C1DF694}" type="parTrans" cxnId="{4ADEFF7A-C9D2-4D34-9B41-AD8B7E8F132F}">
      <dgm:prSet/>
      <dgm:spPr/>
      <dgm:t>
        <a:bodyPr/>
        <a:lstStyle/>
        <a:p>
          <a:endParaRPr lang="en-US"/>
        </a:p>
      </dgm:t>
    </dgm:pt>
    <dgm:pt modelId="{F171B110-1CA9-4138-A8DE-8EE6AE5FC88E}" type="sibTrans" cxnId="{4ADEFF7A-C9D2-4D34-9B41-AD8B7E8F132F}">
      <dgm:prSet/>
      <dgm:spPr/>
      <dgm:t>
        <a:bodyPr/>
        <a:lstStyle/>
        <a:p>
          <a:endParaRPr lang="en-US"/>
        </a:p>
      </dgm:t>
    </dgm:pt>
    <dgm:pt modelId="{9113C908-E3A1-4005-8FBE-640DAE100162}">
      <dgm:prSet/>
      <dgm:spPr/>
      <dgm:t>
        <a:bodyPr/>
        <a:lstStyle/>
        <a:p>
          <a:r>
            <a:rPr lang="en-US"/>
            <a:t>Broadcast data is also written with MEMORY_AND_DISK persistent levels</a:t>
          </a:r>
          <a:br>
            <a:rPr lang="en-US"/>
          </a:br>
          <a:endParaRPr lang="en-US"/>
        </a:p>
      </dgm:t>
    </dgm:pt>
    <dgm:pt modelId="{CE14B121-2D46-457A-AA8A-C8D0A4BE495A}" type="parTrans" cxnId="{471B8BB6-F0A2-4493-81F9-3A37986D63BB}">
      <dgm:prSet/>
      <dgm:spPr/>
      <dgm:t>
        <a:bodyPr/>
        <a:lstStyle/>
        <a:p>
          <a:endParaRPr lang="en-US"/>
        </a:p>
      </dgm:t>
    </dgm:pt>
    <dgm:pt modelId="{41E2127B-7D4F-42ED-A0AD-05A5DA70932E}" type="sibTrans" cxnId="{471B8BB6-F0A2-4493-81F9-3A37986D63BB}">
      <dgm:prSet/>
      <dgm:spPr/>
      <dgm:t>
        <a:bodyPr/>
        <a:lstStyle/>
        <a:p>
          <a:endParaRPr lang="en-US"/>
        </a:p>
      </dgm:t>
    </dgm:pt>
    <dgm:pt modelId="{5D852BF2-1D74-4981-940A-50F197ABB7B2}" type="pres">
      <dgm:prSet presAssocID="{07614312-5741-4A21-AA43-7B9127FC63AE}" presName="vert0" presStyleCnt="0">
        <dgm:presLayoutVars>
          <dgm:dir/>
          <dgm:animOne val="branch"/>
          <dgm:animLvl val="lvl"/>
        </dgm:presLayoutVars>
      </dgm:prSet>
      <dgm:spPr/>
    </dgm:pt>
    <dgm:pt modelId="{8A3F38BE-B1C2-4202-8816-31DFF76622A4}" type="pres">
      <dgm:prSet presAssocID="{2D00F150-F4BD-4B54-84BC-79767755B332}" presName="thickLine" presStyleLbl="alignNode1" presStyleIdx="0" presStyleCnt="7"/>
      <dgm:spPr/>
    </dgm:pt>
    <dgm:pt modelId="{5D40A6A6-3F16-46CF-9B5C-85B6490952DE}" type="pres">
      <dgm:prSet presAssocID="{2D00F150-F4BD-4B54-84BC-79767755B332}" presName="horz1" presStyleCnt="0"/>
      <dgm:spPr/>
    </dgm:pt>
    <dgm:pt modelId="{8EC2AEBC-3B26-4B33-8D7C-4DC004FE5E41}" type="pres">
      <dgm:prSet presAssocID="{2D00F150-F4BD-4B54-84BC-79767755B332}" presName="tx1" presStyleLbl="revTx" presStyleIdx="0" presStyleCnt="7"/>
      <dgm:spPr/>
    </dgm:pt>
    <dgm:pt modelId="{CCE8EDB8-6607-4039-AF25-3BAD5AC119F7}" type="pres">
      <dgm:prSet presAssocID="{2D00F150-F4BD-4B54-84BC-79767755B332}" presName="vert1" presStyleCnt="0"/>
      <dgm:spPr/>
    </dgm:pt>
    <dgm:pt modelId="{CDAE4300-3A64-4C9F-9136-E3F34CECAAF2}" type="pres">
      <dgm:prSet presAssocID="{27788E97-1156-4B91-ABDF-18C545872FF0}" presName="thickLine" presStyleLbl="alignNode1" presStyleIdx="1" presStyleCnt="7"/>
      <dgm:spPr/>
    </dgm:pt>
    <dgm:pt modelId="{9D2D963B-3539-496A-8C76-A98B99E94598}" type="pres">
      <dgm:prSet presAssocID="{27788E97-1156-4B91-ABDF-18C545872FF0}" presName="horz1" presStyleCnt="0"/>
      <dgm:spPr/>
    </dgm:pt>
    <dgm:pt modelId="{D7D20A8E-E004-43B5-BDD2-206C1C6895C8}" type="pres">
      <dgm:prSet presAssocID="{27788E97-1156-4B91-ABDF-18C545872FF0}" presName="tx1" presStyleLbl="revTx" presStyleIdx="1" presStyleCnt="7"/>
      <dgm:spPr/>
    </dgm:pt>
    <dgm:pt modelId="{02C41023-B9AF-4C01-8EC9-2798B043D700}" type="pres">
      <dgm:prSet presAssocID="{27788E97-1156-4B91-ABDF-18C545872FF0}" presName="vert1" presStyleCnt="0"/>
      <dgm:spPr/>
    </dgm:pt>
    <dgm:pt modelId="{0AFFDDE6-849D-4FD2-9D07-E1C2A3245BE1}" type="pres">
      <dgm:prSet presAssocID="{94AD869B-F116-4146-8236-2B6299F5D600}" presName="thickLine" presStyleLbl="alignNode1" presStyleIdx="2" presStyleCnt="7"/>
      <dgm:spPr/>
    </dgm:pt>
    <dgm:pt modelId="{FE8ABD71-9A09-493A-B0EC-399949C9D97E}" type="pres">
      <dgm:prSet presAssocID="{94AD869B-F116-4146-8236-2B6299F5D600}" presName="horz1" presStyleCnt="0"/>
      <dgm:spPr/>
    </dgm:pt>
    <dgm:pt modelId="{2A1A913F-573F-462A-B35B-10C0DE323D42}" type="pres">
      <dgm:prSet presAssocID="{94AD869B-F116-4146-8236-2B6299F5D600}" presName="tx1" presStyleLbl="revTx" presStyleIdx="2" presStyleCnt="7"/>
      <dgm:spPr/>
    </dgm:pt>
    <dgm:pt modelId="{3FB28A20-2133-4357-85F7-B9F3E94BD3EA}" type="pres">
      <dgm:prSet presAssocID="{94AD869B-F116-4146-8236-2B6299F5D600}" presName="vert1" presStyleCnt="0"/>
      <dgm:spPr/>
    </dgm:pt>
    <dgm:pt modelId="{92B57B6B-51FE-4344-8AEC-07CE6DF449E6}" type="pres">
      <dgm:prSet presAssocID="{C80E1277-3E07-41BA-8F4B-9EC398ED08D1}" presName="thickLine" presStyleLbl="alignNode1" presStyleIdx="3" presStyleCnt="7"/>
      <dgm:spPr/>
    </dgm:pt>
    <dgm:pt modelId="{E018DD70-D261-444A-9C81-4881B5463FB6}" type="pres">
      <dgm:prSet presAssocID="{C80E1277-3E07-41BA-8F4B-9EC398ED08D1}" presName="horz1" presStyleCnt="0"/>
      <dgm:spPr/>
    </dgm:pt>
    <dgm:pt modelId="{8BDEA5BF-BF18-4309-8253-30F47358D6F7}" type="pres">
      <dgm:prSet presAssocID="{C80E1277-3E07-41BA-8F4B-9EC398ED08D1}" presName="tx1" presStyleLbl="revTx" presStyleIdx="3" presStyleCnt="7"/>
      <dgm:spPr/>
    </dgm:pt>
    <dgm:pt modelId="{E7E1DC88-1D2A-4DC5-AC02-BA640E1B3C13}" type="pres">
      <dgm:prSet presAssocID="{C80E1277-3E07-41BA-8F4B-9EC398ED08D1}" presName="vert1" presStyleCnt="0"/>
      <dgm:spPr/>
    </dgm:pt>
    <dgm:pt modelId="{0C4E421D-8C9D-418C-AB5A-1A897B19B99D}" type="pres">
      <dgm:prSet presAssocID="{9347C4CE-0064-41F7-9F91-B9B93DD51CF4}" presName="thickLine" presStyleLbl="alignNode1" presStyleIdx="4" presStyleCnt="7"/>
      <dgm:spPr/>
    </dgm:pt>
    <dgm:pt modelId="{89381AD6-7ABC-4768-9566-87C8E46CE40B}" type="pres">
      <dgm:prSet presAssocID="{9347C4CE-0064-41F7-9F91-B9B93DD51CF4}" presName="horz1" presStyleCnt="0"/>
      <dgm:spPr/>
    </dgm:pt>
    <dgm:pt modelId="{24498DDC-1FC2-4C96-9E77-28A3A3325DE2}" type="pres">
      <dgm:prSet presAssocID="{9347C4CE-0064-41F7-9F91-B9B93DD51CF4}" presName="tx1" presStyleLbl="revTx" presStyleIdx="4" presStyleCnt="7"/>
      <dgm:spPr/>
    </dgm:pt>
    <dgm:pt modelId="{A2BFFB30-E47B-40B0-B227-977AF4A52CC9}" type="pres">
      <dgm:prSet presAssocID="{9347C4CE-0064-41F7-9F91-B9B93DD51CF4}" presName="vert1" presStyleCnt="0"/>
      <dgm:spPr/>
    </dgm:pt>
    <dgm:pt modelId="{2DF2D82C-8248-411A-9883-6A55688A9563}" type="pres">
      <dgm:prSet presAssocID="{2A270F28-B860-491B-8723-57985729475A}" presName="thickLine" presStyleLbl="alignNode1" presStyleIdx="5" presStyleCnt="7"/>
      <dgm:spPr/>
    </dgm:pt>
    <dgm:pt modelId="{40EBC214-45EA-4C17-A954-DC9119B07919}" type="pres">
      <dgm:prSet presAssocID="{2A270F28-B860-491B-8723-57985729475A}" presName="horz1" presStyleCnt="0"/>
      <dgm:spPr/>
    </dgm:pt>
    <dgm:pt modelId="{41F4E8AB-2904-41DC-BD9A-A109EB674881}" type="pres">
      <dgm:prSet presAssocID="{2A270F28-B860-491B-8723-57985729475A}" presName="tx1" presStyleLbl="revTx" presStyleIdx="5" presStyleCnt="7"/>
      <dgm:spPr/>
    </dgm:pt>
    <dgm:pt modelId="{93EE5B69-3017-493D-93E3-D605665A46D8}" type="pres">
      <dgm:prSet presAssocID="{2A270F28-B860-491B-8723-57985729475A}" presName="vert1" presStyleCnt="0"/>
      <dgm:spPr/>
    </dgm:pt>
    <dgm:pt modelId="{B8D931BC-0CBB-4885-8AA5-A7289B9EC32D}" type="pres">
      <dgm:prSet presAssocID="{9113C908-E3A1-4005-8FBE-640DAE100162}" presName="thickLine" presStyleLbl="alignNode1" presStyleIdx="6" presStyleCnt="7"/>
      <dgm:spPr/>
    </dgm:pt>
    <dgm:pt modelId="{4D78C197-70FE-4364-AE30-D1B04676630C}" type="pres">
      <dgm:prSet presAssocID="{9113C908-E3A1-4005-8FBE-640DAE100162}" presName="horz1" presStyleCnt="0"/>
      <dgm:spPr/>
    </dgm:pt>
    <dgm:pt modelId="{25BA8DB2-9446-4676-AFD7-22E3F031D2A7}" type="pres">
      <dgm:prSet presAssocID="{9113C908-E3A1-4005-8FBE-640DAE100162}" presName="tx1" presStyleLbl="revTx" presStyleIdx="6" presStyleCnt="7"/>
      <dgm:spPr/>
    </dgm:pt>
    <dgm:pt modelId="{F99897C5-4A79-4CBA-BF2D-28F3F3FD8732}" type="pres">
      <dgm:prSet presAssocID="{9113C908-E3A1-4005-8FBE-640DAE100162}" presName="vert1" presStyleCnt="0"/>
      <dgm:spPr/>
    </dgm:pt>
  </dgm:ptLst>
  <dgm:cxnLst>
    <dgm:cxn modelId="{EE7A725F-5ECE-41AD-8598-550DF88C6777}" type="presOf" srcId="{27788E97-1156-4B91-ABDF-18C545872FF0}" destId="{D7D20A8E-E004-43B5-BDD2-206C1C6895C8}" srcOrd="0" destOrd="0" presId="urn:microsoft.com/office/officeart/2008/layout/LinedList"/>
    <dgm:cxn modelId="{005ECE63-A6A0-41FA-992D-7B5C6D9AEA41}" type="presOf" srcId="{2D00F150-F4BD-4B54-84BC-79767755B332}" destId="{8EC2AEBC-3B26-4B33-8D7C-4DC004FE5E41}" srcOrd="0" destOrd="0" presId="urn:microsoft.com/office/officeart/2008/layout/LinedList"/>
    <dgm:cxn modelId="{CCDCF94E-4A99-42D5-A699-F6139BEE244E}" srcId="{07614312-5741-4A21-AA43-7B9127FC63AE}" destId="{C80E1277-3E07-41BA-8F4B-9EC398ED08D1}" srcOrd="3" destOrd="0" parTransId="{341AE007-993A-4E8F-8797-5C89F148745F}" sibTransId="{898F1912-A850-4DA4-BFBC-15A66593483B}"/>
    <dgm:cxn modelId="{5020F159-5ABC-435E-9D79-91E1E8062B27}" srcId="{07614312-5741-4A21-AA43-7B9127FC63AE}" destId="{9347C4CE-0064-41F7-9F91-B9B93DD51CF4}" srcOrd="4" destOrd="0" parTransId="{6E1F09EB-C426-41F0-B551-A19742827446}" sibTransId="{A23AD16C-C3D4-4DD8-89CF-E3DE1EF97EC4}"/>
    <dgm:cxn modelId="{4ADEFF7A-C9D2-4D34-9B41-AD8B7E8F132F}" srcId="{07614312-5741-4A21-AA43-7B9127FC63AE}" destId="{2A270F28-B860-491B-8723-57985729475A}" srcOrd="5" destOrd="0" parTransId="{E56305EF-D3F1-4EEF-BCE4-32150C1DF694}" sibTransId="{F171B110-1CA9-4138-A8DE-8EE6AE5FC88E}"/>
    <dgm:cxn modelId="{619A9283-F0CB-4CB5-90C5-397CBBE72500}" type="presOf" srcId="{2A270F28-B860-491B-8723-57985729475A}" destId="{41F4E8AB-2904-41DC-BD9A-A109EB674881}" srcOrd="0" destOrd="0" presId="urn:microsoft.com/office/officeart/2008/layout/LinedList"/>
    <dgm:cxn modelId="{F06932A1-3044-4C6A-88FD-9596453B7D66}" type="presOf" srcId="{07614312-5741-4A21-AA43-7B9127FC63AE}" destId="{5D852BF2-1D74-4981-940A-50F197ABB7B2}" srcOrd="0" destOrd="0" presId="urn:microsoft.com/office/officeart/2008/layout/LinedList"/>
    <dgm:cxn modelId="{A075BDA1-5557-4286-AD75-7C98D95F0DA7}" srcId="{07614312-5741-4A21-AA43-7B9127FC63AE}" destId="{2D00F150-F4BD-4B54-84BC-79767755B332}" srcOrd="0" destOrd="0" parTransId="{29650586-40F2-478A-A380-BF99051EFD34}" sibTransId="{A1079431-841D-46C3-A10E-DF771E9B85B4}"/>
    <dgm:cxn modelId="{21C7F6AE-BA7F-4394-93B5-9EB23FE4B354}" srcId="{07614312-5741-4A21-AA43-7B9127FC63AE}" destId="{94AD869B-F116-4146-8236-2B6299F5D600}" srcOrd="2" destOrd="0" parTransId="{17ACB4BF-A538-4622-8682-BB3AF49E2016}" sibTransId="{A3D57451-D115-46FD-9AC6-69FD59A4DDB3}"/>
    <dgm:cxn modelId="{471B8BB6-F0A2-4493-81F9-3A37986D63BB}" srcId="{07614312-5741-4A21-AA43-7B9127FC63AE}" destId="{9113C908-E3A1-4005-8FBE-640DAE100162}" srcOrd="6" destOrd="0" parTransId="{CE14B121-2D46-457A-AA8A-C8D0A4BE495A}" sibTransId="{41E2127B-7D4F-42ED-A0AD-05A5DA70932E}"/>
    <dgm:cxn modelId="{361ECDC2-6D66-46E8-BD53-0B3DEE842AE4}" type="presOf" srcId="{C80E1277-3E07-41BA-8F4B-9EC398ED08D1}" destId="{8BDEA5BF-BF18-4309-8253-30F47358D6F7}" srcOrd="0" destOrd="0" presId="urn:microsoft.com/office/officeart/2008/layout/LinedList"/>
    <dgm:cxn modelId="{6A17EFCA-1797-491E-B23C-11FCA8116EA8}" srcId="{07614312-5741-4A21-AA43-7B9127FC63AE}" destId="{27788E97-1156-4B91-ABDF-18C545872FF0}" srcOrd="1" destOrd="0" parTransId="{DD16DFD1-29AC-4BF1-822D-105A27CD22D6}" sibTransId="{8435E328-9B21-4E8A-B648-E541EA54871E}"/>
    <dgm:cxn modelId="{B5172BCD-6B8C-4EF7-B503-FD13944D0E36}" type="presOf" srcId="{94AD869B-F116-4146-8236-2B6299F5D600}" destId="{2A1A913F-573F-462A-B35B-10C0DE323D42}" srcOrd="0" destOrd="0" presId="urn:microsoft.com/office/officeart/2008/layout/LinedList"/>
    <dgm:cxn modelId="{02D1FCD0-A547-427F-8C2C-2911F6E14848}" type="presOf" srcId="{9113C908-E3A1-4005-8FBE-640DAE100162}" destId="{25BA8DB2-9446-4676-AFD7-22E3F031D2A7}" srcOrd="0" destOrd="0" presId="urn:microsoft.com/office/officeart/2008/layout/LinedList"/>
    <dgm:cxn modelId="{97BB64F2-BF4D-4B84-8B2F-B481AEB0910A}" type="presOf" srcId="{9347C4CE-0064-41F7-9F91-B9B93DD51CF4}" destId="{24498DDC-1FC2-4C96-9E77-28A3A3325DE2}" srcOrd="0" destOrd="0" presId="urn:microsoft.com/office/officeart/2008/layout/LinedList"/>
    <dgm:cxn modelId="{DD1FF22B-F2B8-42FE-837B-7FD81F101ABD}" type="presParOf" srcId="{5D852BF2-1D74-4981-940A-50F197ABB7B2}" destId="{8A3F38BE-B1C2-4202-8816-31DFF76622A4}" srcOrd="0" destOrd="0" presId="urn:microsoft.com/office/officeart/2008/layout/LinedList"/>
    <dgm:cxn modelId="{20E0A419-727E-4C89-B53F-353C7D5FC651}" type="presParOf" srcId="{5D852BF2-1D74-4981-940A-50F197ABB7B2}" destId="{5D40A6A6-3F16-46CF-9B5C-85B6490952DE}" srcOrd="1" destOrd="0" presId="urn:microsoft.com/office/officeart/2008/layout/LinedList"/>
    <dgm:cxn modelId="{46189C6D-EFA5-4F38-9F61-7AB17259EE87}" type="presParOf" srcId="{5D40A6A6-3F16-46CF-9B5C-85B6490952DE}" destId="{8EC2AEBC-3B26-4B33-8D7C-4DC004FE5E41}" srcOrd="0" destOrd="0" presId="urn:microsoft.com/office/officeart/2008/layout/LinedList"/>
    <dgm:cxn modelId="{AE6B1EE4-F8B1-49F3-9007-B54532B087BB}" type="presParOf" srcId="{5D40A6A6-3F16-46CF-9B5C-85B6490952DE}" destId="{CCE8EDB8-6607-4039-AF25-3BAD5AC119F7}" srcOrd="1" destOrd="0" presId="urn:microsoft.com/office/officeart/2008/layout/LinedList"/>
    <dgm:cxn modelId="{C20B1B91-E144-4D71-8A61-715514F00CD3}" type="presParOf" srcId="{5D852BF2-1D74-4981-940A-50F197ABB7B2}" destId="{CDAE4300-3A64-4C9F-9136-E3F34CECAAF2}" srcOrd="2" destOrd="0" presId="urn:microsoft.com/office/officeart/2008/layout/LinedList"/>
    <dgm:cxn modelId="{0460B5B7-FE97-4F40-A768-C5C163F13899}" type="presParOf" srcId="{5D852BF2-1D74-4981-940A-50F197ABB7B2}" destId="{9D2D963B-3539-496A-8C76-A98B99E94598}" srcOrd="3" destOrd="0" presId="urn:microsoft.com/office/officeart/2008/layout/LinedList"/>
    <dgm:cxn modelId="{39AB20D9-3787-4D5F-A57A-32C3D7EDBDB4}" type="presParOf" srcId="{9D2D963B-3539-496A-8C76-A98B99E94598}" destId="{D7D20A8E-E004-43B5-BDD2-206C1C6895C8}" srcOrd="0" destOrd="0" presId="urn:microsoft.com/office/officeart/2008/layout/LinedList"/>
    <dgm:cxn modelId="{798B652E-81EB-4F25-8C68-AFB8CD9D5F8B}" type="presParOf" srcId="{9D2D963B-3539-496A-8C76-A98B99E94598}" destId="{02C41023-B9AF-4C01-8EC9-2798B043D700}" srcOrd="1" destOrd="0" presId="urn:microsoft.com/office/officeart/2008/layout/LinedList"/>
    <dgm:cxn modelId="{3D5EBEC2-5374-4EFB-9CA6-DB69BF01EE25}" type="presParOf" srcId="{5D852BF2-1D74-4981-940A-50F197ABB7B2}" destId="{0AFFDDE6-849D-4FD2-9D07-E1C2A3245BE1}" srcOrd="4" destOrd="0" presId="urn:microsoft.com/office/officeart/2008/layout/LinedList"/>
    <dgm:cxn modelId="{7FBE096C-51AC-412E-9563-D72600A4F5F9}" type="presParOf" srcId="{5D852BF2-1D74-4981-940A-50F197ABB7B2}" destId="{FE8ABD71-9A09-493A-B0EC-399949C9D97E}" srcOrd="5" destOrd="0" presId="urn:microsoft.com/office/officeart/2008/layout/LinedList"/>
    <dgm:cxn modelId="{B601205E-9DA4-4281-8376-26BA1B2A80E8}" type="presParOf" srcId="{FE8ABD71-9A09-493A-B0EC-399949C9D97E}" destId="{2A1A913F-573F-462A-B35B-10C0DE323D42}" srcOrd="0" destOrd="0" presId="urn:microsoft.com/office/officeart/2008/layout/LinedList"/>
    <dgm:cxn modelId="{B6A8B4E3-9954-48DA-9D4C-EFFC682527E6}" type="presParOf" srcId="{FE8ABD71-9A09-493A-B0EC-399949C9D97E}" destId="{3FB28A20-2133-4357-85F7-B9F3E94BD3EA}" srcOrd="1" destOrd="0" presId="urn:microsoft.com/office/officeart/2008/layout/LinedList"/>
    <dgm:cxn modelId="{686B9A03-4CEB-4EF1-9060-371764696381}" type="presParOf" srcId="{5D852BF2-1D74-4981-940A-50F197ABB7B2}" destId="{92B57B6B-51FE-4344-8AEC-07CE6DF449E6}" srcOrd="6" destOrd="0" presId="urn:microsoft.com/office/officeart/2008/layout/LinedList"/>
    <dgm:cxn modelId="{BCF63273-F895-42E4-A2C1-CF60DA1C7A81}" type="presParOf" srcId="{5D852BF2-1D74-4981-940A-50F197ABB7B2}" destId="{E018DD70-D261-444A-9C81-4881B5463FB6}" srcOrd="7" destOrd="0" presId="urn:microsoft.com/office/officeart/2008/layout/LinedList"/>
    <dgm:cxn modelId="{C301F972-FF0E-46FF-B8C5-2D7A1E32E0CD}" type="presParOf" srcId="{E018DD70-D261-444A-9C81-4881B5463FB6}" destId="{8BDEA5BF-BF18-4309-8253-30F47358D6F7}" srcOrd="0" destOrd="0" presId="urn:microsoft.com/office/officeart/2008/layout/LinedList"/>
    <dgm:cxn modelId="{DE56B460-D4D8-4205-8491-718216F5CB3D}" type="presParOf" srcId="{E018DD70-D261-444A-9C81-4881B5463FB6}" destId="{E7E1DC88-1D2A-4DC5-AC02-BA640E1B3C13}" srcOrd="1" destOrd="0" presId="urn:microsoft.com/office/officeart/2008/layout/LinedList"/>
    <dgm:cxn modelId="{538ED568-155C-46F6-947D-8EC02FF5C73A}" type="presParOf" srcId="{5D852BF2-1D74-4981-940A-50F197ABB7B2}" destId="{0C4E421D-8C9D-418C-AB5A-1A897B19B99D}" srcOrd="8" destOrd="0" presId="urn:microsoft.com/office/officeart/2008/layout/LinedList"/>
    <dgm:cxn modelId="{DFD4D101-0D53-48ED-BDF8-7E4C7668F3D2}" type="presParOf" srcId="{5D852BF2-1D74-4981-940A-50F197ABB7B2}" destId="{89381AD6-7ABC-4768-9566-87C8E46CE40B}" srcOrd="9" destOrd="0" presId="urn:microsoft.com/office/officeart/2008/layout/LinedList"/>
    <dgm:cxn modelId="{C5F9E954-D017-4FE6-A1F1-3B5FE51861EF}" type="presParOf" srcId="{89381AD6-7ABC-4768-9566-87C8E46CE40B}" destId="{24498DDC-1FC2-4C96-9E77-28A3A3325DE2}" srcOrd="0" destOrd="0" presId="urn:microsoft.com/office/officeart/2008/layout/LinedList"/>
    <dgm:cxn modelId="{730500D5-0086-4491-9854-54418B605FAB}" type="presParOf" srcId="{89381AD6-7ABC-4768-9566-87C8E46CE40B}" destId="{A2BFFB30-E47B-40B0-B227-977AF4A52CC9}" srcOrd="1" destOrd="0" presId="urn:microsoft.com/office/officeart/2008/layout/LinedList"/>
    <dgm:cxn modelId="{0BA95714-DC13-441F-8D09-824F07FC4C64}" type="presParOf" srcId="{5D852BF2-1D74-4981-940A-50F197ABB7B2}" destId="{2DF2D82C-8248-411A-9883-6A55688A9563}" srcOrd="10" destOrd="0" presId="urn:microsoft.com/office/officeart/2008/layout/LinedList"/>
    <dgm:cxn modelId="{FCE3AEA6-8E1D-4E35-9941-8D787E1264A2}" type="presParOf" srcId="{5D852BF2-1D74-4981-940A-50F197ABB7B2}" destId="{40EBC214-45EA-4C17-A954-DC9119B07919}" srcOrd="11" destOrd="0" presId="urn:microsoft.com/office/officeart/2008/layout/LinedList"/>
    <dgm:cxn modelId="{CE94130E-0326-4175-B8A9-37CB07BE11DD}" type="presParOf" srcId="{40EBC214-45EA-4C17-A954-DC9119B07919}" destId="{41F4E8AB-2904-41DC-BD9A-A109EB674881}" srcOrd="0" destOrd="0" presId="urn:microsoft.com/office/officeart/2008/layout/LinedList"/>
    <dgm:cxn modelId="{125EE640-798D-4F99-A376-2BA4C4D9D471}" type="presParOf" srcId="{40EBC214-45EA-4C17-A954-DC9119B07919}" destId="{93EE5B69-3017-493D-93E3-D605665A46D8}" srcOrd="1" destOrd="0" presId="urn:microsoft.com/office/officeart/2008/layout/LinedList"/>
    <dgm:cxn modelId="{DA0745C9-F289-415B-A37E-23E625F9BF0E}" type="presParOf" srcId="{5D852BF2-1D74-4981-940A-50F197ABB7B2}" destId="{B8D931BC-0CBB-4885-8AA5-A7289B9EC32D}" srcOrd="12" destOrd="0" presId="urn:microsoft.com/office/officeart/2008/layout/LinedList"/>
    <dgm:cxn modelId="{811A77CF-B304-48E5-ACAE-797374436AF7}" type="presParOf" srcId="{5D852BF2-1D74-4981-940A-50F197ABB7B2}" destId="{4D78C197-70FE-4364-AE30-D1B04676630C}" srcOrd="13" destOrd="0" presId="urn:microsoft.com/office/officeart/2008/layout/LinedList"/>
    <dgm:cxn modelId="{B9AF1C8D-DBA2-4528-B501-C95532171C95}" type="presParOf" srcId="{4D78C197-70FE-4364-AE30-D1B04676630C}" destId="{25BA8DB2-9446-4676-AFD7-22E3F031D2A7}" srcOrd="0" destOrd="0" presId="urn:microsoft.com/office/officeart/2008/layout/LinedList"/>
    <dgm:cxn modelId="{CDB41434-847D-48C1-90F8-0BD062B99B68}" type="presParOf" srcId="{4D78C197-70FE-4364-AE30-D1B04676630C}" destId="{F99897C5-4A79-4CBA-BF2D-28F3F3FD87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6CC26-5C88-4832-BB2D-156B7D2CC5F6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1EA4E-C442-4B37-92E0-CFCC83EF5B8C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Spark is an in memory processing engine</a:t>
          </a:r>
        </a:p>
      </dsp:txBody>
      <dsp:txXfrm>
        <a:off x="0" y="531"/>
        <a:ext cx="10515600" cy="870055"/>
      </dsp:txXfrm>
    </dsp:sp>
    <dsp:sp modelId="{EDA6B675-AFDD-48E0-8973-CD940E6E9F0C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55746-DC3C-4EBC-B17D-1B746E3F2ED4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Spark driver and executor concept</a:t>
          </a:r>
        </a:p>
      </dsp:txBody>
      <dsp:txXfrm>
        <a:off x="0" y="870586"/>
        <a:ext cx="10515600" cy="870055"/>
      </dsp:txXfrm>
    </dsp:sp>
    <dsp:sp modelId="{E43FD680-AA94-4535-BB44-1273D1B3A45B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5FB97-90DC-4EB3-8554-5DABFA89FFC9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Keywords like cache and persist</a:t>
          </a:r>
        </a:p>
      </dsp:txBody>
      <dsp:txXfrm>
        <a:off x="0" y="1740641"/>
        <a:ext cx="10515600" cy="870055"/>
      </dsp:txXfrm>
    </dsp:sp>
    <dsp:sp modelId="{F9012E6F-8124-4335-A064-ABB5416A0688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2A77B-5552-40B3-9E68-2D9E88070086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Broadcast concept and its need</a:t>
          </a:r>
        </a:p>
      </dsp:txBody>
      <dsp:txXfrm>
        <a:off x="0" y="2610696"/>
        <a:ext cx="10515600" cy="870055"/>
      </dsp:txXfrm>
    </dsp:sp>
    <dsp:sp modelId="{5DF4AF05-70C6-40DB-AC11-B88241B82F82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A8A29-489F-4684-BC88-3C9B1203D192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Data processing function like JOIN</a:t>
          </a:r>
          <a:r>
            <a:rPr lang="en-US" sz="4000" kern="1200" dirty="0">
              <a:latin typeface="Calibri Light" panose="020F0302020204030204"/>
            </a:rPr>
            <a:t> etc.</a:t>
          </a:r>
          <a:endParaRPr lang="en-US" sz="4000" kern="1200" dirty="0"/>
        </a:p>
      </dsp:txBody>
      <dsp:txXfrm>
        <a:off x="0" y="3480751"/>
        <a:ext cx="10515600" cy="870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202D5-583E-4167-BB0F-BFC1DAD6C456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96E62-65F2-4AE0-A0E5-22D9800EB5BE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Memory area that stores all the user defined data structures, any UDFs created by the user etc. </a:t>
          </a:r>
        </a:p>
      </dsp:txBody>
      <dsp:txXfrm>
        <a:off x="0" y="675"/>
        <a:ext cx="6900512" cy="1106957"/>
      </dsp:txXfrm>
    </dsp:sp>
    <dsp:sp modelId="{EAD5BA30-5E0D-4BBD-B139-1B20EC2F5998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B1B7A-F42A-4A9D-90C9-8D4088E13841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memory segment is not managed by spark, spark will not be aware of/maintain this memory segment. </a:t>
          </a:r>
        </a:p>
      </dsp:txBody>
      <dsp:txXfrm>
        <a:off x="0" y="1107633"/>
        <a:ext cx="6900512" cy="1106957"/>
      </dsp:txXfrm>
    </dsp:sp>
    <dsp:sp modelId="{FB78E7F3-436A-4066-9FDE-D793C66F2C92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E93ED-20C0-4FCE-BCD5-BA0FF0B84CDE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Its responsibility of YARN resource manager if YARN is used as cluster manager</a:t>
          </a:r>
        </a:p>
      </dsp:txBody>
      <dsp:txXfrm>
        <a:off x="0" y="2214591"/>
        <a:ext cx="6900512" cy="1106957"/>
      </dsp:txXfrm>
    </dsp:sp>
    <dsp:sp modelId="{12CB14CB-78AE-44DB-AE00-D4FA16018950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51872-DA08-4A82-A07D-A7BFF077DC37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size of this memory segment is equal to (Java Heap — Reserved Memory) * (1.0 — spark.memory.fraction),</a:t>
          </a:r>
        </a:p>
      </dsp:txBody>
      <dsp:txXfrm>
        <a:off x="0" y="3321549"/>
        <a:ext cx="6900512" cy="1106957"/>
      </dsp:txXfrm>
    </dsp:sp>
    <dsp:sp modelId="{711706C3-BD92-4299-ADC1-112D14DB0D85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5732C-5A2F-48F8-9B18-B0A2D518FEAC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By default :- User memory = (Java Heap — 300MB) * 0.25.</a:t>
          </a:r>
        </a:p>
      </dsp:txBody>
      <dsp:txXfrm>
        <a:off x="0" y="4428507"/>
        <a:ext cx="6900512" cy="1106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B93D9-2F7A-452E-A85E-8BD9A1D9ACD1}">
      <dsp:nvSpPr>
        <dsp:cNvPr id="0" name=""/>
        <dsp:cNvSpPr/>
      </dsp:nvSpPr>
      <dsp:spPr>
        <a:xfrm>
          <a:off x="24768" y="2703"/>
          <a:ext cx="2854572" cy="1427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memory segment is managed by spark execution engine</a:t>
          </a:r>
        </a:p>
      </dsp:txBody>
      <dsp:txXfrm>
        <a:off x="66572" y="44507"/>
        <a:ext cx="2770964" cy="1343678"/>
      </dsp:txXfrm>
    </dsp:sp>
    <dsp:sp modelId="{4CABF63F-CEB7-4B1B-A3FF-EFD83DC2E971}">
      <dsp:nvSpPr>
        <dsp:cNvPr id="0" name=""/>
        <dsp:cNvSpPr/>
      </dsp:nvSpPr>
      <dsp:spPr>
        <a:xfrm>
          <a:off x="24768" y="1644082"/>
          <a:ext cx="2854572" cy="1427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Calculated by following formula:</a:t>
          </a:r>
          <a:br>
            <a:rPr lang="en-US" sz="1600" kern="1200" dirty="0"/>
          </a:br>
          <a:r>
            <a:rPr lang="en-US" sz="1600" kern="1200" dirty="0"/>
            <a:t>(Java Heap — Reserved Memory) * </a:t>
          </a:r>
          <a:r>
            <a:rPr lang="en-US" sz="1600" kern="1200" dirty="0" err="1"/>
            <a:t>spark.memory.fraction</a:t>
          </a:r>
        </a:p>
      </dsp:txBody>
      <dsp:txXfrm>
        <a:off x="66572" y="1685886"/>
        <a:ext cx="2770964" cy="1343678"/>
      </dsp:txXfrm>
    </dsp:sp>
    <dsp:sp modelId="{A36EBB65-CA87-4DBC-B728-724510A75D4E}">
      <dsp:nvSpPr>
        <dsp:cNvPr id="0" name=""/>
        <dsp:cNvSpPr/>
      </dsp:nvSpPr>
      <dsp:spPr>
        <a:xfrm>
          <a:off x="24768" y="3285461"/>
          <a:ext cx="2854572" cy="1427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Spark memory has two segments</a:t>
          </a:r>
        </a:p>
      </dsp:txBody>
      <dsp:txXfrm>
        <a:off x="66572" y="3327265"/>
        <a:ext cx="2770964" cy="1343678"/>
      </dsp:txXfrm>
    </dsp:sp>
    <dsp:sp modelId="{1AF48AAD-020C-4568-B738-A4EE293A115B}">
      <dsp:nvSpPr>
        <dsp:cNvPr id="0" name=""/>
        <dsp:cNvSpPr/>
      </dsp:nvSpPr>
      <dsp:spPr>
        <a:xfrm rot="19457599">
          <a:off x="2747172" y="3565557"/>
          <a:ext cx="1406166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406166" y="232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15101" y="3553605"/>
        <a:ext cx="70308" cy="70308"/>
      </dsp:txXfrm>
    </dsp:sp>
    <dsp:sp modelId="{3AC8C08E-B674-488A-9C94-9138117E199F}">
      <dsp:nvSpPr>
        <dsp:cNvPr id="0" name=""/>
        <dsp:cNvSpPr/>
      </dsp:nvSpPr>
      <dsp:spPr>
        <a:xfrm>
          <a:off x="4021170" y="2464772"/>
          <a:ext cx="2854572" cy="14272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Storage memory</a:t>
          </a:r>
          <a:br>
            <a:rPr lang="en-US" sz="1600" kern="1200" dirty="0">
              <a:latin typeface="Calibri Light" panose="020F0302020204030204"/>
            </a:rPr>
          </a:br>
          <a:r>
            <a:rPr lang="en-US" sz="1600" kern="1200" dirty="0"/>
            <a:t>(Java Heap — Reserved Memory) * spark.memory.fraction</a:t>
          </a:r>
          <a:r>
            <a:rPr lang="en-US" sz="1600" kern="1200" dirty="0">
              <a:latin typeface="Calibri Light" panose="020F0302020204030204"/>
            </a:rPr>
            <a:t> * </a:t>
          </a:r>
          <a:r>
            <a:rPr lang="en-US" sz="1600" b="1" kern="1200" dirty="0"/>
            <a:t>spark.memory.storageFraction</a:t>
          </a:r>
        </a:p>
      </dsp:txBody>
      <dsp:txXfrm>
        <a:off x="4062974" y="2506576"/>
        <a:ext cx="2770964" cy="1343678"/>
      </dsp:txXfrm>
    </dsp:sp>
    <dsp:sp modelId="{F961C293-074F-43FF-926F-8A86E4800F14}">
      <dsp:nvSpPr>
        <dsp:cNvPr id="0" name=""/>
        <dsp:cNvSpPr/>
      </dsp:nvSpPr>
      <dsp:spPr>
        <a:xfrm rot="2142401">
          <a:off x="2747172" y="4386246"/>
          <a:ext cx="1406166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406166" y="232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15101" y="4374295"/>
        <a:ext cx="70308" cy="70308"/>
      </dsp:txXfrm>
    </dsp:sp>
    <dsp:sp modelId="{F04BBCC1-2953-4D31-9B21-CA6838F85BD1}">
      <dsp:nvSpPr>
        <dsp:cNvPr id="0" name=""/>
        <dsp:cNvSpPr/>
      </dsp:nvSpPr>
      <dsp:spPr>
        <a:xfrm>
          <a:off x="4021170" y="4106151"/>
          <a:ext cx="2854572" cy="14272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Execution memory</a:t>
          </a:r>
        </a:p>
      </dsp:txBody>
      <dsp:txXfrm>
        <a:off x="4062974" y="4147955"/>
        <a:ext cx="2770964" cy="13436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F38BE-B1C2-4202-8816-31DFF76622A4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2AEBC-3B26-4B33-8D7C-4DC004FE5E41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Used to cache partitions of data</a:t>
          </a:r>
        </a:p>
      </dsp:txBody>
      <dsp:txXfrm>
        <a:off x="0" y="675"/>
        <a:ext cx="6900512" cy="790684"/>
      </dsp:txXfrm>
    </dsp:sp>
    <dsp:sp modelId="{CDAE4300-3A64-4C9F-9136-E3F34CECAAF2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20A8E-E004-43B5-BDD2-206C1C6895C8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Used to store data with Persist having persistance level MEMORY in it</a:t>
          </a:r>
        </a:p>
      </dsp:txBody>
      <dsp:txXfrm>
        <a:off x="0" y="791359"/>
        <a:ext cx="6900512" cy="790684"/>
      </dsp:txXfrm>
    </dsp:sp>
    <dsp:sp modelId="{0AFFDDE6-849D-4FD2-9D07-E1C2A3245BE1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A913F-573F-462A-B35B-10C0DE323D42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Used to store broadcast data</a:t>
          </a:r>
        </a:p>
      </dsp:txBody>
      <dsp:txXfrm>
        <a:off x="0" y="1582044"/>
        <a:ext cx="6900512" cy="790684"/>
      </dsp:txXfrm>
    </dsp:sp>
    <dsp:sp modelId="{92B57B6B-51FE-4344-8AEC-07CE6DF449E6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EA5BF-BF18-4309-8253-30F47358D6F7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Used to store unroll data</a:t>
          </a:r>
        </a:p>
      </dsp:txBody>
      <dsp:txXfrm>
        <a:off x="0" y="2372728"/>
        <a:ext cx="6900512" cy="790684"/>
      </dsp:txXfrm>
    </dsp:sp>
    <dsp:sp modelId="{0C4E421D-8C9D-418C-AB5A-1A897B19B99D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98DDC-1FC2-4C96-9E77-28A3A3325DE2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Spark clears space for new cache requests by removing old cached objects based on Least Recently Used (LRU) mechanism.</a:t>
          </a:r>
        </a:p>
      </dsp:txBody>
      <dsp:txXfrm>
        <a:off x="0" y="3163412"/>
        <a:ext cx="6900512" cy="790684"/>
      </dsp:txXfrm>
    </dsp:sp>
    <dsp:sp modelId="{2DF2D82C-8248-411A-9883-6A55688A9563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4E8AB-2904-41DC-BD9A-A109EB674881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Once the cached data it is out of storage, it is either written to disk or recomputed based on configuration. </a:t>
          </a:r>
        </a:p>
      </dsp:txBody>
      <dsp:txXfrm>
        <a:off x="0" y="3954096"/>
        <a:ext cx="6900512" cy="790684"/>
      </dsp:txXfrm>
    </dsp:sp>
    <dsp:sp modelId="{B8D931BC-0CBB-4885-8AA5-A7289B9EC32D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A8DB2-9446-4676-AFD7-22E3F031D2A7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Broadcast data is also written with MEMORY_AND_DISK persistent levels</a:t>
          </a:r>
          <a:br>
            <a:rPr lang="en-US" sz="1800" kern="1200"/>
          </a:br>
          <a:endParaRPr lang="en-US" sz="1800" kern="1200"/>
        </a:p>
      </dsp:txBody>
      <dsp:txXfrm>
        <a:off x="0" y="4744781"/>
        <a:ext cx="6900512" cy="7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Spark Memory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ITC Consultants BD-Batch Jan 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2EE40-3512-F4F2-76CC-1F0606B8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Storage vs execution memory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8ABC-A55F-0EA2-C072-3897FA475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There is no hard boundary between Execution memory and Storage memory.</a:t>
            </a:r>
          </a:p>
          <a:p>
            <a:r>
              <a:rPr lang="en-US" sz="3200" dirty="0">
                <a:cs typeface="Calibri" panose="020F0502020204030204"/>
              </a:rPr>
              <a:t>Both storage and execution memory can borrow space from each other.</a:t>
            </a:r>
          </a:p>
          <a:p>
            <a:r>
              <a:rPr lang="en-US" sz="3200" dirty="0">
                <a:ea typeface="+mn-lt"/>
                <a:cs typeface="+mn-lt"/>
              </a:rPr>
              <a:t>In this memory borrowing relation Execution memory has preference.</a:t>
            </a:r>
          </a:p>
          <a:p>
            <a:endParaRPr lang="en-US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5344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8823-6BC1-45FE-4E1C-3794A1B6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Spark memory example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97044AE-AFF4-EB26-EC11-D78975787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061" y="1694246"/>
            <a:ext cx="6122672" cy="4666648"/>
          </a:xfrm>
        </p:spPr>
      </p:pic>
    </p:spTree>
    <p:extLst>
      <p:ext uri="{BB962C8B-B14F-4D97-AF65-F5344CB8AC3E}">
        <p14:creationId xmlns:p14="http://schemas.microsoft.com/office/powerpoint/2010/main" val="167672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51C06-6726-90DA-9429-99241F35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ea typeface="Calibri Light"/>
                <a:cs typeface="Calibri Light"/>
              </a:rPr>
              <a:t>Prerequisites - Revision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F2ABBB-BBA9-2890-9B1D-3378D6A535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188186"/>
              </p:ext>
            </p:extLst>
          </p:nvPr>
        </p:nvGraphicFramePr>
        <p:xfrm>
          <a:off x="838200" y="167745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705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B2B1-D130-504C-4255-2EC46DCE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BC83-BED4-EEE0-BE5C-13F43EA8F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onsolas"/>
              </a:rPr>
              <a:t>spark-submit --driver-memory 2g </a:t>
            </a:r>
            <a:r>
              <a:rPr lang="en-US" sz="2000" b="1" dirty="0">
                <a:latin typeface="Consolas"/>
              </a:rPr>
              <a:t>--executor-memory 2G</a:t>
            </a:r>
            <a:r>
              <a:rPr lang="en-US" sz="2000" dirty="0">
                <a:latin typeface="Consolas"/>
              </a:rPr>
              <a:t> --class </a:t>
            </a:r>
            <a:r>
              <a:rPr lang="en-US" sz="2000" dirty="0" err="1">
                <a:latin typeface="Consolas"/>
              </a:rPr>
              <a:t>work_class</a:t>
            </a:r>
            <a:r>
              <a:rPr lang="en-US" sz="2000" dirty="0">
                <a:latin typeface="Consolas"/>
              </a:rPr>
              <a:t> app.jar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 err="1">
                <a:latin typeface="Calibri"/>
                <a:cs typeface="Calibri"/>
              </a:rPr>
              <a:t>spark.memory.fraction</a:t>
            </a:r>
            <a:r>
              <a:rPr lang="en-US" sz="2000" dirty="0">
                <a:latin typeface="Calibri"/>
                <a:cs typeface="Calibri"/>
              </a:rPr>
              <a:t> — defaults to 0.75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 err="1">
                <a:latin typeface="Calibri"/>
                <a:cs typeface="Calibri"/>
              </a:rPr>
              <a:t>spark.memory.storageFraction</a:t>
            </a:r>
            <a:r>
              <a:rPr lang="en-US" sz="2000" dirty="0">
                <a:latin typeface="Calibri"/>
                <a:cs typeface="Calibri"/>
              </a:rPr>
              <a:t> — defaults to 0.5</a:t>
            </a:r>
            <a:endParaRPr lang="en-US" dirty="0"/>
          </a:p>
          <a:p>
            <a:endParaRPr lang="en-US" sz="2000">
              <a:latin typeface="Consolas"/>
            </a:endParaRPr>
          </a:p>
          <a:p>
            <a:endParaRPr lang="en-US" sz="2000">
              <a:latin typeface="Consola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70FFE23-7695-170A-8C63-4F288A48C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64537"/>
            <a:ext cx="6019331" cy="33256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368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6B6C869-EC2D-082F-7F5C-A0CBEB4C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98" y="334624"/>
            <a:ext cx="9139706" cy="617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6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1BDE-186E-28D5-A67F-35F526A4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Reserved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0F4B-2C90-6AEE-6133-3CD901FF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CDDAD-A7EF-05F2-3F4B-365FDA44E3BE}"/>
              </a:ext>
            </a:extLst>
          </p:cNvPr>
          <p:cNvSpPr txBox="1"/>
          <p:nvPr/>
        </p:nvSpPr>
        <p:spPr>
          <a:xfrm>
            <a:off x="778969" y="1659811"/>
            <a:ext cx="1041564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dirty="0">
                <a:latin typeface="Calibri"/>
                <a:cs typeface="Calibri" panose="020F0502020204030204"/>
              </a:rPr>
              <a:t>Memory reserved by spark for internal objects </a:t>
            </a:r>
            <a:endParaRPr lang="en-US" sz="36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600" dirty="0">
                <a:latin typeface="Calibri"/>
                <a:cs typeface="Calibri" panose="020F0502020204030204"/>
              </a:rPr>
              <a:t>it is not dependent on tasks to be executed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>
                <a:latin typeface="Calibri"/>
                <a:cs typeface="Calibri" panose="020F0502020204030204"/>
              </a:rPr>
              <a:t>Its value is 300 MB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>
                <a:latin typeface="Calibri"/>
                <a:ea typeface="+mn-lt"/>
                <a:cs typeface="+mn-lt"/>
              </a:rPr>
              <a:t>If the executor memory is less than 1.5 times of reserved memory, Spark will fail with a “please use larger heap size” error message.</a:t>
            </a:r>
            <a:br>
              <a:rPr lang="en-US" sz="3600" dirty="0">
                <a:latin typeface="Calibri"/>
                <a:ea typeface="+mn-lt"/>
                <a:cs typeface="+mn-lt"/>
              </a:rPr>
            </a:br>
            <a:r>
              <a:rPr lang="en-US" sz="3600" dirty="0">
                <a:latin typeface="Calibri"/>
                <a:cs typeface="Calibri" panose="020F0502020204030204"/>
              </a:rPr>
              <a:t>This means spark executor must have at least 450 MB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6516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1CB29-EC4F-14A0-B88B-A0C4FB81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User memory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21E6FC-5105-253D-ABD0-863FB535F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66282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62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49428-CF4B-780C-B17D-EB9BA067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Spark memory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4F39A9-0F75-F466-F87E-C20C4EBF4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70254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73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158DA-1270-3A0D-0A24-5CED2F8E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Storage memory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C519A-4CDE-2FC5-B63E-9816A5E0B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63344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116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6A43E-DBE4-3362-8892-6C6BF767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Execution memory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5E48-2B16-1DB5-6E7B-0D40C6234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Execution Memory is used for storing the objects required during the execution of Spark tasks.</a:t>
            </a:r>
          </a:p>
          <a:p>
            <a:pPr lvl="1"/>
            <a:r>
              <a:rPr lang="en-US" sz="2200">
                <a:ea typeface="+mn-lt"/>
                <a:cs typeface="+mn-lt"/>
              </a:rPr>
              <a:t>Store hash table for hash aggregation step during JOINs</a:t>
            </a:r>
          </a:p>
          <a:p>
            <a:pPr lvl="1"/>
            <a:r>
              <a:rPr lang="en-US" sz="2200">
                <a:ea typeface="+mn-lt"/>
                <a:cs typeface="+mn-lt"/>
              </a:rPr>
              <a:t>Store shuffle intermediate buffer on the Map</a:t>
            </a:r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Execution memory tends to be more short-lived than storage. </a:t>
            </a:r>
          </a:p>
          <a:p>
            <a:pPr lvl="1"/>
            <a:r>
              <a:rPr lang="en-US" sz="2200">
                <a:ea typeface="+mn-lt"/>
                <a:cs typeface="+mn-lt"/>
              </a:rPr>
              <a:t>It is evicted immediately after each operation, making space for the next ones.</a:t>
            </a:r>
          </a:p>
          <a:p>
            <a:r>
              <a:rPr lang="en-US" sz="2200">
                <a:ea typeface="+mn-lt"/>
                <a:cs typeface="+mn-lt"/>
              </a:rPr>
              <a:t>The blocks from this pool cannot be forcefully evicted by other tasks.</a:t>
            </a:r>
            <a:endParaRPr lang="en-US" sz="2200"/>
          </a:p>
          <a:p>
            <a:pPr lvl="1"/>
            <a:r>
              <a:rPr lang="en-US" sz="2200">
                <a:ea typeface="+mn-lt"/>
                <a:cs typeface="+mn-lt"/>
              </a:rPr>
              <a:t>This means this segment also supports spilling on disk if not enough memory is available.</a:t>
            </a:r>
          </a:p>
          <a:p>
            <a:endParaRPr lang="en-US" sz="2200">
              <a:ea typeface="+mn-lt"/>
              <a:cs typeface="+mn-lt"/>
            </a:endParaRPr>
          </a:p>
          <a:p>
            <a:pPr lvl="1"/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707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Spark Memory management</vt:lpstr>
      <vt:lpstr>Prerequisites - Revision</vt:lpstr>
      <vt:lpstr>Overview</vt:lpstr>
      <vt:lpstr>PowerPoint Presentation</vt:lpstr>
      <vt:lpstr>Reserved memory</vt:lpstr>
      <vt:lpstr>User memory</vt:lpstr>
      <vt:lpstr>Spark memory</vt:lpstr>
      <vt:lpstr>Storage memory</vt:lpstr>
      <vt:lpstr>Execution memory</vt:lpstr>
      <vt:lpstr>Storage vs execution memory</vt:lpstr>
      <vt:lpstr>Spark memory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285</cp:revision>
  <dcterms:created xsi:type="dcterms:W3CDTF">2023-02-21T12:22:00Z</dcterms:created>
  <dcterms:modified xsi:type="dcterms:W3CDTF">2023-02-22T12:00:11Z</dcterms:modified>
</cp:coreProperties>
</file>