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76" r:id="rId3"/>
    <p:sldId id="268" r:id="rId4"/>
    <p:sldId id="270" r:id="rId5"/>
    <p:sldId id="277" r:id="rId6"/>
    <p:sldId id="278" r:id="rId7"/>
    <p:sldId id="282" r:id="rId8"/>
    <p:sldId id="279" r:id="rId9"/>
    <p:sldId id="281" r:id="rId10"/>
    <p:sldId id="280" r:id="rId11"/>
    <p:sldId id="283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066C0-91AC-4933-8CCE-98D932B9D15D}" v="1" dt="2023-03-24T16:03:56.137"/>
    <p1510:client id="{E54CB5DE-1F58-4904-B975-6D7CB7DF4815}" v="715" dt="2023-03-20T14:20:17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4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59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8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1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9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api-explorer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-north-1.console.aws.amazon.com/lambda/home?region=eu-north-1#/functions/weatherAPI_read?tab=c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3.console.aws.amazon.com/s3/buckets/mohsinbucket1?region=eu-north-1&amp;prefix=Toprocess/&amp;showversions=fals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u-north-1.console.aws.amazon.com/lambda/home?region=eu-north-1#/functions/weather_api_transform?tab=c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3.console.aws.amazon.com/s3/buckets/mohsinbucket1?region=eu-north-1&amp;prefix=transformedv2/heat_data/&amp;showversions=false" TargetMode="External"/><Relationship Id="rId4" Type="http://schemas.openxmlformats.org/officeDocument/2006/relationships/hyperlink" Target="https://s3.console.aws.amazon.com/s3/buckets/mohsinbucket1?region=eu-north-1&amp;prefix=transformedv2/wind_data/&amp;showversions=fals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u-north-1.console.aws.amazon.com/glue/home?region=eu-north-1#/v2/data-catalog/crawlers/view/wind_data_fet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cs typeface="Calibri Light"/>
              </a:rPr>
              <a:t>Weather API data 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cs typeface="Calibri"/>
              </a:rPr>
              <a:t>Muhammad Ehsan Mohsin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8F90020-369C-0035-F0C2-5B707E42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719604"/>
            <a:ext cx="4141760" cy="233319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D2691F2-4D65-92C7-969A-6863FB79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73153-CCC4-2507-3CD0-6C01B551A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B543-52B1-B013-1E9F-DE8F9EBB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Visualization refresh schedule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566F02D-F31E-5009-48E6-2C05A75E8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532" y="1825625"/>
            <a:ext cx="8460935" cy="4351338"/>
          </a:xfrm>
        </p:spPr>
      </p:pic>
    </p:spTree>
    <p:extLst>
      <p:ext uri="{BB962C8B-B14F-4D97-AF65-F5344CB8AC3E}">
        <p14:creationId xmlns:p14="http://schemas.microsoft.com/office/powerpoint/2010/main" val="115968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2B48-078B-EC60-5424-CC1635A7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Heat analysis</a:t>
            </a:r>
            <a:endParaRPr lang="en-GB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3FBC189-43BF-F4B7-4BF5-A8DEC1A6E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845" y="1825625"/>
            <a:ext cx="9554506" cy="4351338"/>
          </a:xfrm>
        </p:spPr>
      </p:pic>
    </p:spTree>
    <p:extLst>
      <p:ext uri="{BB962C8B-B14F-4D97-AF65-F5344CB8AC3E}">
        <p14:creationId xmlns:p14="http://schemas.microsoft.com/office/powerpoint/2010/main" val="138831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FB32-F694-41AB-1768-342AADBA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Wind analysis</a:t>
            </a:r>
            <a:endParaRPr lang="en-GB" dirty="0"/>
          </a:p>
        </p:txBody>
      </p:sp>
      <p:pic>
        <p:nvPicPr>
          <p:cNvPr id="9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81B6A31-9520-904E-8B3C-B36C4D0B0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382" y="1825625"/>
            <a:ext cx="3940800" cy="4505946"/>
          </a:xfrm>
        </p:spPr>
      </p:pic>
    </p:spTree>
    <p:extLst>
      <p:ext uri="{BB962C8B-B14F-4D97-AF65-F5344CB8AC3E}">
        <p14:creationId xmlns:p14="http://schemas.microsoft.com/office/powerpoint/2010/main" val="384833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6" y="716983"/>
            <a:ext cx="2968627" cy="706438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Weather API</a:t>
            </a: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1310046" cy="735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76" y="1422137"/>
            <a:ext cx="10702810" cy="4149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Weather API provide weather data using different APIs Complete list can be found here</a:t>
            </a:r>
            <a:br>
              <a:rPr lang="en-GB" sz="2400" dirty="0">
                <a:cs typeface="Calibri"/>
              </a:rPr>
            </a:br>
            <a:r>
              <a:rPr lang="en-GB" sz="2400" dirty="0">
                <a:cs typeface="Calibri"/>
              </a:rPr>
              <a:t> </a:t>
            </a:r>
            <a:r>
              <a:rPr lang="en-GB" sz="2400" dirty="0">
                <a:ea typeface="+mn-lt"/>
                <a:cs typeface="+mn-lt"/>
                <a:hlinkClick r:id="rId3"/>
              </a:rPr>
              <a:t>https://www.weatherapi.com/api-explorer.aspx</a:t>
            </a:r>
            <a:endParaRPr lang="en-US" sz="240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Some important</a:t>
            </a:r>
          </a:p>
          <a:p>
            <a:pPr lvl="1"/>
            <a:r>
              <a:rPr lang="en-GB" dirty="0">
                <a:ea typeface="+mn-lt"/>
                <a:cs typeface="+mn-lt"/>
              </a:rPr>
              <a:t>Forecast API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Current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History etc.</a:t>
            </a:r>
            <a:endParaRPr lang="en-US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I have used Forecast API in our project with following inputs</a:t>
            </a:r>
          </a:p>
          <a:p>
            <a:pPr lvl="1"/>
            <a:r>
              <a:rPr lang="en-GB" dirty="0" err="1">
                <a:cs typeface="Calibri"/>
              </a:rPr>
              <a:t>PostCode</a:t>
            </a:r>
            <a:r>
              <a:rPr lang="en-GB" dirty="0">
                <a:cs typeface="Calibri"/>
              </a:rPr>
              <a:t> :: EN6 1SR</a:t>
            </a:r>
          </a:p>
          <a:p>
            <a:pPr lvl="1"/>
            <a:r>
              <a:rPr lang="en-GB" dirty="0">
                <a:cs typeface="Calibri"/>
              </a:rPr>
              <a:t>Hours =1</a:t>
            </a:r>
          </a:p>
          <a:p>
            <a:pPr lvl="1"/>
            <a:endParaRPr lang="en-GB" sz="1200" dirty="0">
              <a:cs typeface="Calibri"/>
            </a:endParaRPr>
          </a:p>
          <a:p>
            <a:pPr lvl="1"/>
            <a:endParaRPr lang="en-GB" sz="12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914B-9222-34CE-1FEE-179C07A8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Data Pipeline (Diagram)</a:t>
            </a:r>
            <a:endParaRPr lang="en-GB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A1D196E-F5D7-17D5-5007-A33F3AF6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2172828"/>
            <a:ext cx="10330068" cy="31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9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3EC66BB-544D-6CE6-C10B-174F63F50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262" y="269428"/>
            <a:ext cx="6624322" cy="6315366"/>
          </a:xfrm>
        </p:spPr>
      </p:pic>
    </p:spTree>
    <p:extLst>
      <p:ext uri="{BB962C8B-B14F-4D97-AF65-F5344CB8AC3E}">
        <p14:creationId xmlns:p14="http://schemas.microsoft.com/office/powerpoint/2010/main" val="293381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6" y="739069"/>
            <a:ext cx="4945409" cy="684352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Extract</a:t>
            </a: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1310046" cy="735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76" y="1422137"/>
            <a:ext cx="10702810" cy="4149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Lambda function used for this purpose is :-</a:t>
            </a:r>
            <a:br>
              <a:rPr lang="en-GB" sz="2400" dirty="0">
                <a:cs typeface="Calibri"/>
              </a:rPr>
            </a:br>
            <a:br>
              <a:rPr lang="en-GB" sz="2400" dirty="0">
                <a:cs typeface="Calibri"/>
              </a:rPr>
            </a:br>
            <a:r>
              <a:rPr lang="en-GB" sz="2400" dirty="0">
                <a:cs typeface="Calibri"/>
              </a:rPr>
              <a:t> </a:t>
            </a:r>
            <a:r>
              <a:rPr lang="en-GB" sz="2400" dirty="0">
                <a:ea typeface="+mn-lt"/>
                <a:cs typeface="+mn-lt"/>
                <a:hlinkClick r:id="rId3"/>
              </a:rPr>
              <a:t>https://eu-north-1.console.aws.amazon.com/lambda/home?region=eu-north-1#/functions/weatherAPI_read?tab=code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S3</a:t>
            </a:r>
            <a:r>
              <a:rPr lang="en-GB" dirty="0">
                <a:cs typeface="Calibri"/>
              </a:rPr>
              <a:t> bucket folder for extraction is :-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4"/>
              </a:rPr>
              <a:t>https://s3.console.aws.amazon.com/s3/buckets/mohsinbucket1?region=eu-north-1&amp;prefix=Toprocess/&amp;showversions=false</a:t>
            </a:r>
            <a:endParaRPr lang="en-GB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lvl="1"/>
            <a:endParaRPr lang="en-GB" sz="1200" dirty="0">
              <a:cs typeface="Calibri"/>
            </a:endParaRPr>
          </a:p>
          <a:p>
            <a:pPr lvl="1"/>
            <a:endParaRPr lang="en-GB" sz="12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BBAA-BB31-C010-BD09-A86155AC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Trigger from cloud watch for extract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109B83-22F7-F018-F121-9744A10DE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33083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6" y="739069"/>
            <a:ext cx="4945409" cy="684352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Transform</a:t>
            </a: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1310046" cy="735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76" y="1422137"/>
            <a:ext cx="10702810" cy="41497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2400" dirty="0">
                <a:cs typeface="Calibri"/>
              </a:rPr>
              <a:t>Lambda function used for this purpose is :-</a:t>
            </a:r>
            <a:br>
              <a:rPr lang="en-GB" sz="2400" dirty="0">
                <a:cs typeface="Calibri"/>
              </a:rPr>
            </a:br>
            <a:br>
              <a:rPr lang="en-GB" sz="2400" dirty="0">
                <a:cs typeface="Calibri"/>
              </a:rPr>
            </a:br>
            <a:r>
              <a:rPr lang="en-GB" sz="2400" dirty="0">
                <a:cs typeface="Calibri"/>
              </a:rPr>
              <a:t> </a:t>
            </a:r>
            <a:r>
              <a:rPr lang="en-GB" sz="2400" dirty="0">
                <a:ea typeface="+mn-lt"/>
                <a:cs typeface="+mn-lt"/>
                <a:hlinkClick r:id="rId3"/>
              </a:rPr>
              <a:t>https://eu-north-1.console.aws.amazon.com/lambda/home?region=eu-north-1#/functions/weather_api_transform?tab=code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S3</a:t>
            </a:r>
            <a:r>
              <a:rPr lang="en-GB" dirty="0">
                <a:cs typeface="Calibri"/>
              </a:rPr>
              <a:t> bucket folder for transformed data is :-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4"/>
              </a:rPr>
              <a:t>https://s3.console.aws.amazon.com/s3/buckets/mohsinbucket1?region=eu-north-1&amp;prefix=transformedv2/wind_data/&amp;showversions=false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5"/>
              </a:rPr>
              <a:t>https://s3.console.aws.amazon.com/s3/buckets/mohsinbucket1?region=eu-north-1&amp;prefix=transformedv2/heat_data/&amp;showversions=false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lvl="1"/>
            <a:endParaRPr lang="en-GB" sz="1200" dirty="0">
              <a:cs typeface="Calibri"/>
            </a:endParaRPr>
          </a:p>
          <a:p>
            <a:pPr lvl="1"/>
            <a:endParaRPr lang="en-GB" sz="12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9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6025-131B-DE14-3638-9AE1DE5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Trigger for transform start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B09DD5-F5B5-9766-D02B-A6A033BD4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4216"/>
            <a:ext cx="10515600" cy="3554155"/>
          </a:xfrm>
        </p:spPr>
      </p:pic>
    </p:spTree>
    <p:extLst>
      <p:ext uri="{BB962C8B-B14F-4D97-AF65-F5344CB8AC3E}">
        <p14:creationId xmlns:p14="http://schemas.microsoft.com/office/powerpoint/2010/main" val="111070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4C1-5C26-A943-851C-CD1F462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6" y="739069"/>
            <a:ext cx="4945409" cy="684352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Load</a:t>
            </a: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FCF086-5768-5FEC-D35C-60037CB3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175"/>
            <a:ext cx="1310046" cy="735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5B1F-7EE5-7A64-730B-C0D5540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76" y="1422137"/>
            <a:ext cx="10702810" cy="4149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AWS Glue crawler is used to load data in AWS data </a:t>
            </a:r>
            <a:r>
              <a:rPr lang="en-GB" sz="2400" dirty="0" err="1">
                <a:cs typeface="Calibri"/>
              </a:rPr>
              <a:t>catalog</a:t>
            </a:r>
            <a:br>
              <a:rPr lang="en-GB" sz="2400" dirty="0">
                <a:cs typeface="Calibri"/>
              </a:rPr>
            </a:br>
            <a:br>
              <a:rPr lang="en-GB" sz="2400" dirty="0">
                <a:cs typeface="Calibri"/>
              </a:rPr>
            </a:br>
            <a:r>
              <a:rPr lang="en-GB" sz="2400" dirty="0">
                <a:cs typeface="Calibri"/>
              </a:rPr>
              <a:t> </a:t>
            </a:r>
            <a:r>
              <a:rPr lang="en-GB" sz="2400" dirty="0">
                <a:ea typeface="+mn-lt"/>
                <a:cs typeface="+mn-lt"/>
                <a:hlinkClick r:id="rId3"/>
              </a:rPr>
              <a:t>https://eu-north-1.console.aws.amazon.com/glue/home?region=eu-north-1#/v2/data-catalog/crawlers/view/wind_data_fetch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Data tables loaded are </a:t>
            </a:r>
            <a:r>
              <a:rPr lang="en-GB" sz="2400" dirty="0" err="1">
                <a:cs typeface="Calibri"/>
              </a:rPr>
              <a:t>Wind_data</a:t>
            </a:r>
            <a:r>
              <a:rPr lang="en-GB" sz="2400" dirty="0">
                <a:cs typeface="Calibri"/>
              </a:rPr>
              <a:t> and </a:t>
            </a:r>
            <a:r>
              <a:rPr lang="en-GB" sz="2400" dirty="0" err="1">
                <a:cs typeface="Calibri"/>
              </a:rPr>
              <a:t>Heat_data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corresposnding</a:t>
            </a:r>
            <a:r>
              <a:rPr lang="en-GB" sz="2400" dirty="0">
                <a:cs typeface="Calibri"/>
              </a:rPr>
              <a:t> resultant folders of </a:t>
            </a:r>
            <a:r>
              <a:rPr lang="en-GB" sz="2400" dirty="0" err="1">
                <a:cs typeface="Calibri"/>
              </a:rPr>
              <a:t>tranformation</a:t>
            </a:r>
            <a:r>
              <a:rPr lang="en-GB" sz="2400" dirty="0">
                <a:cs typeface="Calibri"/>
              </a:rPr>
              <a:t> :-</a:t>
            </a: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lvl="1"/>
            <a:endParaRPr lang="en-GB" sz="1200" dirty="0">
              <a:cs typeface="Calibri"/>
            </a:endParaRPr>
          </a:p>
          <a:p>
            <a:pPr lvl="1"/>
            <a:endParaRPr lang="en-GB" sz="12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C498CB-5FBD-790F-5D02-BD31A8131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74591"/>
              </p:ext>
            </p:extLst>
          </p:nvPr>
        </p:nvGraphicFramePr>
        <p:xfrm>
          <a:off x="1349071" y="4366724"/>
          <a:ext cx="805492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460">
                  <a:extLst>
                    <a:ext uri="{9D8B030D-6E8A-4147-A177-3AD203B41FA5}">
                      <a16:colId xmlns:a16="http://schemas.microsoft.com/office/drawing/2014/main" val="3519163442"/>
                    </a:ext>
                  </a:extLst>
                </a:gridCol>
                <a:gridCol w="4027460">
                  <a:extLst>
                    <a:ext uri="{9D8B030D-6E8A-4147-A177-3AD203B41FA5}">
                      <a16:colId xmlns:a16="http://schemas.microsoft.com/office/drawing/2014/main" val="24123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Wind_data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04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Col0: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Col0:time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Col1: Wind speed (kph)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Col1: Wind chill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70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Col2: Wind direction in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Col2: Heat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0019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Col3: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Col3: Feels Like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2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6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Weather API data analysis</vt:lpstr>
      <vt:lpstr>Weather API</vt:lpstr>
      <vt:lpstr>Data Pipeline (Diagram)</vt:lpstr>
      <vt:lpstr>PowerPoint Presentation</vt:lpstr>
      <vt:lpstr>Extract</vt:lpstr>
      <vt:lpstr>Trigger from cloud watch for extract</vt:lpstr>
      <vt:lpstr>Transform</vt:lpstr>
      <vt:lpstr>Trigger for transform start</vt:lpstr>
      <vt:lpstr>Load</vt:lpstr>
      <vt:lpstr>Visualization refresh schedule</vt:lpstr>
      <vt:lpstr>Heat analysis</vt:lpstr>
      <vt:lpstr>Wind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166</cp:revision>
  <dcterms:created xsi:type="dcterms:W3CDTF">2023-03-20T11:56:23Z</dcterms:created>
  <dcterms:modified xsi:type="dcterms:W3CDTF">2023-03-28T08:33:26Z</dcterms:modified>
</cp:coreProperties>
</file>