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9"/>
  </p:notesMasterIdLst>
  <p:sldIdLst>
    <p:sldId id="256" r:id="rId4"/>
    <p:sldId id="268" r:id="rId5"/>
    <p:sldId id="325" r:id="rId6"/>
    <p:sldId id="269" r:id="rId7"/>
    <p:sldId id="304" r:id="rId8"/>
    <p:sldId id="270" r:id="rId9"/>
    <p:sldId id="329" r:id="rId10"/>
    <p:sldId id="326" r:id="rId11"/>
    <p:sldId id="318" r:id="rId12"/>
    <p:sldId id="279" r:id="rId13"/>
    <p:sldId id="327" r:id="rId14"/>
    <p:sldId id="282" r:id="rId15"/>
    <p:sldId id="328" r:id="rId16"/>
    <p:sldId id="287" r:id="rId17"/>
    <p:sldId id="258" r:id="rId18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121" autoAdjust="0"/>
  </p:normalViewPr>
  <p:slideViewPr>
    <p:cSldViewPr snapToGrid="0" snapToObjects="1">
      <p:cViewPr varScale="1">
        <p:scale>
          <a:sx n="90" d="100"/>
          <a:sy n="90" d="100"/>
        </p:scale>
        <p:origin x="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20/03/20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31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70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0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3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5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title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Candidate:</a:t>
            </a:r>
            <a:r>
              <a:rPr lang="it-IT" dirty="0">
                <a:solidFill>
                  <a:srgbClr val="000000"/>
                </a:solidFill>
              </a:rPr>
              <a:t> Gioele Pozzi </a:t>
            </a:r>
            <a:r>
              <a:rPr lang="it-IT" sz="1400" dirty="0">
                <a:solidFill>
                  <a:srgbClr val="000000"/>
                </a:solidFill>
              </a:rPr>
              <a:t>(905756)</a:t>
            </a:r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Prof. Augusto Sarti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Ing. Clara Borrelli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2019 – 2020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98" y="1495103"/>
            <a:ext cx="4096969" cy="338238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414387" y="5133001"/>
            <a:ext cx="12161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ESEMPIO2</a:t>
            </a:r>
            <a:endParaRPr lang="it-IT" sz="1600" b="1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Esempio Grafici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6" y="1495103"/>
            <a:ext cx="4096970" cy="3382382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1901217" y="5133001"/>
            <a:ext cx="114154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ESEMPIO1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9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12"/>
    </mc:Choice>
    <mc:Fallback xmlns="">
      <p:transition xmlns:p14="http://schemas.microsoft.com/office/powerpoint/2010/main" spd="slow" advTm="51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/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25513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Parte 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555661" y="3244334"/>
            <a:ext cx="20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Contenuto parte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1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5084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7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68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Risultato4</a:t>
            </a:r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38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08" y="4854818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Industriali</a:t>
            </a:r>
          </a:p>
          <a:p>
            <a:pPr algn="ctr"/>
            <a:r>
              <a:rPr lang="it-IT" sz="2000" dirty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1" y="4124244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1759479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994" y="4730599"/>
            <a:ext cx="183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/>
              <a:t>Grazie!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5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Struttura ad albero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0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8"/>
            <a:ext cx="717684" cy="214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2"/>
            <a:ext cx="717684" cy="14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3" y="5037601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612813" y="5396925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545534" y="5366147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5824" y="5550813"/>
            <a:ext cx="869710" cy="153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5759"/>
              </p:ext>
            </p:extLst>
          </p:nvPr>
        </p:nvGraphicFramePr>
        <p:xfrm>
          <a:off x="5439014" y="3349942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15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2"/>
                          </a:solidFill>
                        </a:rPr>
                        <a:t>Velocità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300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3" y="1222194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5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3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698501" y="1029885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Dimensioni Font</a:t>
            </a:r>
            <a:endParaRPr lang="it-IT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98500" y="1573000"/>
            <a:ext cx="32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Testo: minimo 16pt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Immagini: minimo 14pt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Grafici e </a:t>
            </a:r>
            <a:r>
              <a:rPr lang="it-IT" sz="1600" dirty="0" err="1"/>
              <a:t>Matlab</a:t>
            </a:r>
            <a:r>
              <a:rPr lang="it-IT" sz="1600" dirty="0"/>
              <a:t>: minimo 14pt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4633494" y="1430225"/>
            <a:ext cx="425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600" dirty="0"/>
              <a:t>set(gca,'FontSize',16);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set(</a:t>
            </a:r>
            <a:r>
              <a:rPr lang="it-IT" sz="1600" dirty="0" err="1"/>
              <a:t>findall</a:t>
            </a:r>
            <a:r>
              <a:rPr lang="it-IT" sz="1600" dirty="0"/>
              <a:t>(</a:t>
            </a:r>
            <a:r>
              <a:rPr lang="it-IT" sz="1600" dirty="0" err="1"/>
              <a:t>gcf</a:t>
            </a:r>
            <a:r>
              <a:rPr lang="it-IT" sz="1600" dirty="0"/>
              <a:t>,'</a:t>
            </a:r>
            <a:r>
              <a:rPr lang="it-IT" sz="1600" dirty="0" err="1"/>
              <a:t>type</a:t>
            </a:r>
            <a:r>
              <a:rPr lang="it-IT" sz="1600" dirty="0"/>
              <a:t>','text'),'FontSize',16);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784591" y="1007113"/>
            <a:ext cx="523053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/>
              <a:t>MatLab</a:t>
            </a:r>
            <a:r>
              <a:rPr lang="it-IT" sz="1600" dirty="0"/>
              <a:t>: comandi utili per modificare il </a:t>
            </a:r>
            <a:r>
              <a:rPr lang="it-IT" sz="1600" dirty="0" err="1"/>
              <a:t>FontSize</a:t>
            </a:r>
            <a:r>
              <a:rPr lang="it-IT" sz="1600" dirty="0"/>
              <a:t> nelle </a:t>
            </a:r>
            <a:r>
              <a:rPr lang="it-IT" sz="1600" dirty="0" err="1"/>
              <a:t>Figures</a:t>
            </a:r>
            <a:endParaRPr lang="it-IT" sz="16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79281" y="3512398"/>
            <a:ext cx="393499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=figure;</a:t>
            </a:r>
          </a:p>
          <a:p>
            <a:r>
              <a:rPr lang="it-IT" sz="1600" dirty="0">
                <a:solidFill>
                  <a:srgbClr val="0000FF"/>
                </a:solidFill>
                <a:latin typeface="Lucida Grande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Nome_Figura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);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2490097" y="2953578"/>
            <a:ext cx="4163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MatLab</a:t>
            </a:r>
            <a:r>
              <a:rPr lang="it-IT" dirty="0"/>
              <a:t>: comandi utili per salvare le figure</a:t>
            </a:r>
            <a:endParaRPr lang="it-IT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428682" y="3512398"/>
            <a:ext cx="4221628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FF"/>
                </a:solidFill>
                <a:latin typeface="Lucida Grande"/>
              </a:rPr>
              <a:t>function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 []=salva_2formati(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handle,nome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 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FIG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saveas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(handle,nome,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fig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);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EPS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'-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depsc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,nome);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JPEG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  <a:r>
              <a:rPr lang="it-IT" sz="1600" dirty="0" err="1">
                <a:solidFill>
                  <a:srgbClr val="228B22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228B22"/>
                </a:solidFill>
                <a:latin typeface="Lucida Grande"/>
              </a:rPr>
              <a:t>(handle,'-djpeg90',nome);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98500" y="5016743"/>
            <a:ext cx="260555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Ideale figure in formato vettoriale (</a:t>
            </a:r>
            <a:r>
              <a:rPr lang="it-IT" dirty="0">
                <a:solidFill>
                  <a:schemeClr val="tx2"/>
                </a:solidFill>
              </a:rPr>
              <a:t>EPS</a:t>
            </a:r>
            <a:r>
              <a:rPr lang="it-IT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/>
          <p:cNvSpPr/>
          <p:nvPr/>
        </p:nvSpPr>
        <p:spPr>
          <a:xfrm>
            <a:off x="3796663" y="1026583"/>
            <a:ext cx="5196417" cy="12382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116416" y="1026583"/>
            <a:ext cx="5196417" cy="12382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Esempio di Animazione</a:t>
            </a:r>
          </a:p>
        </p:txBody>
      </p:sp>
      <p:sp>
        <p:nvSpPr>
          <p:cNvPr id="7" name="Ovale 6"/>
          <p:cNvSpPr/>
          <p:nvPr/>
        </p:nvSpPr>
        <p:spPr>
          <a:xfrm>
            <a:off x="253999" y="1238249"/>
            <a:ext cx="2963334" cy="7408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Prove Sperimentali di tipo 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53999" y="2401667"/>
            <a:ext cx="407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/>
              <a:t>Vantaggio1</a:t>
            </a:r>
          </a:p>
        </p:txBody>
      </p:sp>
      <p:sp>
        <p:nvSpPr>
          <p:cNvPr id="13" name="Freccia giù 12"/>
          <p:cNvSpPr/>
          <p:nvPr/>
        </p:nvSpPr>
        <p:spPr>
          <a:xfrm>
            <a:off x="4366472" y="2264834"/>
            <a:ext cx="411057" cy="2142524"/>
          </a:xfrm>
          <a:prstGeom prst="downArrow">
            <a:avLst>
              <a:gd name="adj1" fmla="val 16843"/>
              <a:gd name="adj2" fmla="val 5828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980391" y="1344084"/>
            <a:ext cx="1183218" cy="6349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SIM</a:t>
            </a:r>
          </a:p>
        </p:txBody>
      </p:sp>
      <p:sp>
        <p:nvSpPr>
          <p:cNvPr id="21" name="Ovale 20"/>
          <p:cNvSpPr/>
          <p:nvPr/>
        </p:nvSpPr>
        <p:spPr>
          <a:xfrm>
            <a:off x="5920315" y="1238249"/>
            <a:ext cx="2963334" cy="7408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Prove Sperimentali di tipo 2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53999" y="2803140"/>
            <a:ext cx="3542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/>
              <a:t>Svantaggio2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340985" y="2401667"/>
            <a:ext cx="367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/>
              <a:t>Vantaggio1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340985" y="2803140"/>
            <a:ext cx="38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/>
              <a:t>Svantaggio2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/>
              <a:t>Svantaggio3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079546" y="4548358"/>
            <a:ext cx="49849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/>
              <a:t>Obiettivo Generale (es. Simulazione numerica di …)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98500" y="5190502"/>
            <a:ext cx="605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>
                <a:sym typeface="Wingdings"/>
              </a:rPr>
              <a:t>Obiettivo particolare 1</a:t>
            </a:r>
            <a:endParaRPr lang="it-IT" sz="1600" b="1" dirty="0">
              <a:sym typeface="Wingdings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8500" y="5873036"/>
            <a:ext cx="628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>
                <a:sym typeface="Wingdings"/>
              </a:rPr>
              <a:t>Obiettivo particolare 2</a:t>
            </a:r>
            <a:endParaRPr lang="it-IT" sz="1600" b="1" dirty="0">
              <a:sym typeface="Wingding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751824" y="5190502"/>
            <a:ext cx="235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ym typeface="Wingdings"/>
              </a:rPr>
              <a:t> Settore di Impatto 1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751824" y="5873036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ym typeface="Wingdings"/>
              </a:rPr>
              <a:t> Settore di Impatto 2</a:t>
            </a:r>
            <a:endParaRPr lang="it-IT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69"/>
    </mc:Choice>
    <mc:Fallback xmlns="">
      <p:transition xmlns:p14="http://schemas.microsoft.com/office/powerpoint/2010/main" spd="slow" advTm="157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9" grpId="1" animBg="1"/>
      <p:bldP spid="10" grpId="0"/>
      <p:bldP spid="13" grpId="0" animBg="1"/>
      <p:bldP spid="19" grpId="0" animBg="1"/>
      <p:bldP spid="23" grpId="0"/>
      <p:bldP spid="24" grpId="0"/>
      <p:bldP spid="25" grpId="0"/>
      <p:bldP spid="3" grpId="0" animBg="1"/>
      <p:bldP spid="5" grpId="0"/>
      <p:bldP spid="17" grpId="0"/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Setup Sperimentale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41640" y="5174236"/>
            <a:ext cx="1236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Immagine2</a:t>
            </a:r>
            <a:endParaRPr lang="it-IT" b="1" dirty="0"/>
          </a:p>
        </p:txBody>
      </p:sp>
      <p:pic>
        <p:nvPicPr>
          <p:cNvPr id="5" name="Immagine 4" descr="Tecnica motore banco prova 1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131822"/>
            <a:ext cx="4248912" cy="2667000"/>
          </a:xfrm>
          <a:prstGeom prst="rect">
            <a:avLst/>
          </a:prstGeom>
        </p:spPr>
      </p:pic>
      <p:pic>
        <p:nvPicPr>
          <p:cNvPr id="6" name="Immagine 5" descr="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3" y="2131822"/>
            <a:ext cx="3555999" cy="2667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665796" y="5195472"/>
            <a:ext cx="1236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Immagine1</a:t>
            </a:r>
            <a:endParaRPr lang="it-IT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7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3"/>
    </mc:Choice>
    <mc:Fallback xmlns="">
      <p:transition xmlns:p14="http://schemas.microsoft.com/office/powerpoint/2010/main" spd="slow" advTm="545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Risultati Sperimentali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244662" y="3105835"/>
            <a:ext cx="46546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Testo/immagini/grafici dei risultati sperimentali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23"/>
    </mc:Choice>
    <mc:Fallback xmlns="">
      <p:transition xmlns:p14="http://schemas.microsoft.com/office/powerpoint/2010/main" spd="slow" advTm="545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/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27604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Scelte di Modellazione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4831" y="3165699"/>
            <a:ext cx="395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Obiettivo1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Obiettivo2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Obiettivo3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Obiettivo4</a:t>
            </a:r>
          </a:p>
        </p:txBody>
      </p:sp>
      <p:sp>
        <p:nvSpPr>
          <p:cNvPr id="4" name="Freccia destra 3"/>
          <p:cNvSpPr/>
          <p:nvPr/>
        </p:nvSpPr>
        <p:spPr>
          <a:xfrm flipV="1">
            <a:off x="3688993" y="2785783"/>
            <a:ext cx="1506508" cy="183376"/>
          </a:xfrm>
          <a:prstGeom prst="rightArrow">
            <a:avLst>
              <a:gd name="adj1" fmla="val 37434"/>
              <a:gd name="adj2" fmla="val 640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508580" y="3164364"/>
            <a:ext cx="3534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Scelta1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Scelta2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Scelta3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Scelta4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Ipotesi1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Ipotesi2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459493" y="2627602"/>
            <a:ext cx="13132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OBIETTIVI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508580" y="2628229"/>
            <a:ext cx="224547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SCELTE e IPOTESI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6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30"/>
    </mc:Choice>
    <mc:Fallback xmlns="">
      <p:transition xmlns:p14="http://schemas.microsoft.com/office/powerpoint/2010/main" spd="slow" advTm="146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36.6|2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7706</TotalTime>
  <Words>409</Words>
  <Application>Microsoft Macintosh PowerPoint</Application>
  <PresentationFormat>Presentazione su schermo (4:3)</PresentationFormat>
  <Paragraphs>146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Grande</vt:lpstr>
      <vt:lpstr>Minion Web</vt:lpstr>
      <vt:lpstr>Wingdings</vt:lpstr>
      <vt:lpstr>Intro</vt:lpstr>
      <vt:lpstr>PoliMi_TESI_Scribd</vt:lpstr>
      <vt:lpstr>1_Intro</vt:lpstr>
      <vt:lpstr>Thesis title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Gioele Pozzi</cp:lastModifiedBy>
  <cp:revision>1404</cp:revision>
  <dcterms:created xsi:type="dcterms:W3CDTF">2014-04-15T14:07:28Z</dcterms:created>
  <dcterms:modified xsi:type="dcterms:W3CDTF">2020-03-20T10:31:29Z</dcterms:modified>
  <cp:category/>
</cp:coreProperties>
</file>