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E11D7-88EB-47D8-9766-1B06F1318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D10401-74C1-4D1D-AC9C-FB6EF7452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00F82-25A0-49AA-9E66-D4076750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F9541-2579-440C-B9BF-148AE5BA1A3E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03D67-8CB8-4E6E-8EB7-629A70F46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4D5F1-6261-4403-8039-9C0650ED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FA748-F329-4895-A860-989CCB04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50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60227-30C7-4A76-AE46-E164B8CA7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87C2C4-2D6E-4254-AE99-E79371F21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BCB45-A9A9-47C7-9C3A-8F0194908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F9541-2579-440C-B9BF-148AE5BA1A3E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3850-DEC9-4299-8C48-9D38A7A5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FC8DD-E736-48EB-B700-E804C88BC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FA748-F329-4895-A860-989CCB04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59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5E7923-84BA-4355-A5F7-15D82AFA57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C4009-2B95-4B7B-82CD-F44389518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28910-548F-42B6-8585-D7CFCC74D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F9541-2579-440C-B9BF-148AE5BA1A3E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A8AFF-CAC1-4EF8-A810-6ABF95D28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D40DF-7651-47BD-9929-DBA6D1DF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FA748-F329-4895-A860-989CCB04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3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876A-DD3E-4D7D-A22F-D7117D54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0B4A4-3286-49BA-A62B-8349EA6D7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DD4F3-E2EA-43C7-A992-EF1FFDDAB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F9541-2579-440C-B9BF-148AE5BA1A3E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42E39-EC84-42A3-B224-78F37BF1A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2F8B1-9520-4BAD-9161-961281C50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FA748-F329-4895-A860-989CCB04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24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EC6D0-70C9-4B85-A2A3-3C5DC7B38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A7B09-C723-4DF8-8F4C-BCECB261F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0DC7A-C6F0-4715-B61E-5B3D5BDE2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F9541-2579-440C-B9BF-148AE5BA1A3E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87551-F231-4C39-9015-99648ED1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8C2D4-9609-452D-8750-6988083F7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FA748-F329-4895-A860-989CCB04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81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C0BC4-64DD-4F8D-8CBE-D6FAD095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484F7-81F5-4676-8CF7-4AAB7E860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7328F-53CF-49E3-971E-9896E2816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A4BA2-FEB7-4D89-89B1-B5DF7D7DD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F9541-2579-440C-B9BF-148AE5BA1A3E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C45EE-D636-4E7F-BE7F-01F4A519A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FA3D7-CEDA-489C-BE8C-081066316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FA748-F329-4895-A860-989CCB04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36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5B6EE-D99B-46B4-AB94-DAA4EDC3C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01D4B-6C3F-4F1A-B532-618191CC2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59EE1-F1A4-455F-AA0C-E81011F85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EB89A9-A549-413E-8CB9-0778B343E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0AB61F-90BE-42C6-B511-A6FAC795D5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9F7F0B-2BD9-4C92-A38C-5C6C3753D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F9541-2579-440C-B9BF-148AE5BA1A3E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FCDAA5-4A35-4202-A2D6-426F52721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DB7C-733B-4DD7-9C85-C4D96382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FA748-F329-4895-A860-989CCB04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38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3CE2A-2364-4CF1-8FF8-F7BE6102B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95E47-7DDB-4234-8835-DA82B09E8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F9541-2579-440C-B9BF-148AE5BA1A3E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655E4-4892-4160-A97E-581F3DCA3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986B2-ECF2-4034-8A9F-0BB700F20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FA748-F329-4895-A860-989CCB04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4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1A82EE-FA45-4A87-8636-E5AA0D5E0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F9541-2579-440C-B9BF-148AE5BA1A3E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BD7285-4E3F-4BF5-A43A-4A24F351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F7C0F-B8BE-4D5E-91DD-08E73B2A5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FA748-F329-4895-A860-989CCB04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16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BA8DD-8C38-4821-88E6-5B1052D55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BFFEC-2E3D-4658-90B5-659137168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CC5FB-51EE-4256-A661-50854FFBD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F65B9-A53E-4B57-99A9-211F06E8C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F9541-2579-440C-B9BF-148AE5BA1A3E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EA599-216F-411F-8CF5-5E0A5B89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EDBAD-CF74-44FF-BED0-B2CE22E38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FA748-F329-4895-A860-989CCB04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2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1CA85-A3B9-448A-82B7-6369030B3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521E9E-8A64-48DC-A6D4-BD29C3DCC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933D0-DB95-41E0-AB08-7F3B4F906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7B3AB-D4D7-45A4-BB0A-83C90C281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F9541-2579-440C-B9BF-148AE5BA1A3E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08ABF-DD0C-4A85-98A6-1828AD029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3F9EF-851A-4D9F-AFE9-31AAF06B3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FA748-F329-4895-A860-989CCB04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7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58165B-D04A-4C28-A142-2335AF708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10D31-CE37-4C3F-A3AB-1D414D503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79B89-8E96-4414-9506-42DA5AA0C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F9541-2579-440C-B9BF-148AE5BA1A3E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D549B-C095-4330-9126-0C68572902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CA45A-9461-4D5A-B857-0F533BEAC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A748-F329-4895-A860-989CCB04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9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61AE3-2CCD-46F7-B166-387FF504D4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Formulae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C68BFB-833C-4DCB-996C-1C77D2FFC9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App to solve your book</a:t>
            </a:r>
          </a:p>
        </p:txBody>
      </p:sp>
    </p:spTree>
    <p:extLst>
      <p:ext uri="{BB962C8B-B14F-4D97-AF65-F5344CB8AC3E}">
        <p14:creationId xmlns:p14="http://schemas.microsoft.com/office/powerpoint/2010/main" val="156943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Formulae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Formulae</dc:title>
  <dc:creator>Md. Ehsanul Hoque Fahad</dc:creator>
  <cp:lastModifiedBy>Md. Ehsanul Hoque Fahad</cp:lastModifiedBy>
  <cp:revision>1</cp:revision>
  <dcterms:created xsi:type="dcterms:W3CDTF">2017-10-13T19:20:49Z</dcterms:created>
  <dcterms:modified xsi:type="dcterms:W3CDTF">2017-10-13T19:21:34Z</dcterms:modified>
</cp:coreProperties>
</file>