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474-737A-E6F1-B752-EDA4D6A3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9824-C356-F460-E675-E2D816B76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1749-1A58-02A8-8930-6244A7C9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A9EE-3F6C-AE7D-5A99-488161CB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6BBB-60A0-C5C0-D38C-4AB524DA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6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6A90-8F42-A704-BF2E-D70E25DE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5D083-9E70-DD81-5E78-7D58C052C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1791-57E9-C07E-C94E-E39456C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7209-2732-5F97-734B-91315E6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9B3F-FBCD-46A8-5A74-3B400EBA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4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4C307-C73A-8789-D323-C2754131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5767-92D0-BDDD-3106-6BEBD0AB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ACE0-E7A2-FC9E-6439-6E23872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982B-F29E-54AC-BFE3-34B239C8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A13-C92B-E3A7-D086-A52B62B4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32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7BE-666F-816E-B0F7-19116E6A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095B-27F6-A6FD-AC01-A8CA433B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E8C8-12AA-D8B4-E643-FCC94FE2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A0B8-E454-EA4C-563B-4B620FE8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DDDC-2663-7979-7E99-0E311AB4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3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FCB4-C58A-05AD-CA81-7C0909D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0F02-D3E9-F129-BBD9-E8BCE62D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ECE1-91C2-2D28-4099-1C3D622B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77EA-3957-AA08-E0D1-7B794A9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65B-68F3-7058-5E06-1A579AD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56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A54B-66BD-2D96-0657-B9CF5600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2F2D-5B78-87D5-8FE0-642CACBB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1DA7-8204-4636-D033-18D97C5D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9A4D-9344-738C-8C9E-EB4E68D5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CD0D-CC02-D96E-BC61-3866B74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6E299-E4F7-0BD7-3146-A38E9D5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1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D405-A765-50E1-8B81-CF05A78F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AB45-E1FC-C5BD-6E9F-2CF36A5B4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E460E-0F2B-7DC2-073D-32F0AA27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9B815-A32E-0DCE-37FF-485DE7A1A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EF0A0-C654-2BB3-EF03-AF28704BB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71BF1-CA96-9A44-5F31-E4DC71F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5FD22-E158-736C-866D-59ADDF1C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87700-84AE-05BC-A30B-0F73BA0D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6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4D49-00D2-FB41-C1C0-00413D07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6FC48-5E3C-7F25-7986-9DFA1760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8553-0935-176D-F528-DB0FE872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EF5CF-4BBB-3FA9-3ACF-F024D3C1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6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28C4D-A9B6-E2CB-FA16-1A5864A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F388B-1739-9C91-D065-9B730CB1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E3BB-8002-10BB-59D1-6D469FD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88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931-552C-FE91-7442-F86EE9D6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1E9F-48CC-46C6-F9F1-59278460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CE8F-7BC2-A099-CEEC-7D3C1BF12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6033-8E8A-C355-96A4-7C789D8A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DAB27-27CE-6EF4-0808-2ADAD006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334D-F314-1F4A-E5A4-A5C7596B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6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4DA8-8B28-27ED-0F51-EBF713EE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4BF77-5E72-2274-CD01-9A9A04BF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FE2F-EA8F-2A77-21E5-0B9BAFCA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6C87-5F82-12F2-0FE3-24027997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2EB2-4BF4-58D7-97EA-1EBC824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6FD33-EAE6-D7D3-C933-6A4F7248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90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68034-F55D-AD03-034E-93BE37A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31D0-28DE-5F88-489C-4F5F4338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7933-1961-A872-E2D1-95F9BD759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8880-A023-4111-A572-40CFDA07E9DA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0463-2A32-0BD8-75C5-174C5DDC7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1BEE-D727-E44B-7D1C-30FF09382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6E11-FE95-41C0-AAB9-FC500D3B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4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mFDibk7_qc&amp;ab_channel=GatherTogetherGam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6F78-5E7D-5C5C-E287-211C0E68C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Nine man </a:t>
            </a:r>
            <a:r>
              <a:rPr lang="en-AU" dirty="0" err="1"/>
              <a:t>morris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6D70B-45C8-D2D3-86F1-45DF2D185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1907039</a:t>
            </a:r>
            <a:br>
              <a:rPr lang="en-US" dirty="0"/>
            </a:br>
            <a:r>
              <a:rPr lang="en-US" dirty="0"/>
              <a:t>1907047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7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EDEC-F4F2-8C16-D09D-11D858A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11111"/>
                </a:solidFill>
                <a:effectLst/>
                <a:latin typeface="-apple-system"/>
              </a:rPr>
              <a:t>How it’s played: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8492-1570-4A26-C156-59DD5ED3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video Demonstration of this game is given below: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Game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goal of Nine Men’s Morris is to capture your opponent’s pieces by forming lines of three.</a:t>
            </a: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board consists of three concentric squares.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side of each square has three points (the two corners and a midpoint).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same-side midpoints of all three squares are connected by straight lines.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24 points on the board where the playing pieces are set or can be moved to.</a:t>
            </a:r>
          </a:p>
          <a:p>
            <a:pPr lvl="1"/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EDEC-F4F2-8C16-D09D-11D858A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11111"/>
                </a:solidFill>
                <a:effectLst/>
                <a:latin typeface="-apple-system"/>
              </a:rPr>
              <a:t>How it’s played: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8492-1570-4A26-C156-59DD5ED3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Phase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Players take turns placing their nine pieces on vacant points</a:t>
            </a: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Phase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After all 18 pieces are placed, the regular phase begins. On each turn, slide one of the pieces along a line to a vacant point.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A string of three pieces is on one line, then he can immediately remove one of his opponent’s pieces.</a:t>
            </a: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7640-60D7-E821-7673-7D564CE9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73E46-49B4-EB5B-E041-6AF81D555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387" y="1825625"/>
            <a:ext cx="4597225" cy="4351338"/>
          </a:xfrm>
        </p:spPr>
      </p:pic>
    </p:spTree>
    <p:extLst>
      <p:ext uri="{BB962C8B-B14F-4D97-AF65-F5344CB8AC3E}">
        <p14:creationId xmlns:p14="http://schemas.microsoft.com/office/powerpoint/2010/main" val="230921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6BD1-6D7A-5E9B-8F45-B42077F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Implementation Ideas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F7AA-6AE0-69E4-321B-C6618E27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be represented using a suitable data structure (A 2D array or graph).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evaluation function that assigns a value to a given board position</a:t>
            </a:r>
            <a:endParaRPr lang="en-US" sz="24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mills formed, Piece count, and Board control.</a:t>
            </a:r>
          </a:p>
          <a:p>
            <a:r>
              <a:rPr lang="en-AU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Recursively evaluating possible moves using Min-Max algorithm with alpha-beta pruning.</a:t>
            </a:r>
          </a:p>
          <a:p>
            <a:r>
              <a:rPr lang="en-AU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fuzzy rules to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uncertainty in evaluating board positions.</a:t>
            </a: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 state could be winning or blocking the opponent. We will use 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 search to finds the shortest path</a:t>
            </a:r>
            <a:endParaRPr lang="en-US" sz="24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6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Times New Roman</vt:lpstr>
      <vt:lpstr>Office Theme</vt:lpstr>
      <vt:lpstr>Nine man morris</vt:lpstr>
      <vt:lpstr>How it’s played:</vt:lpstr>
      <vt:lpstr>How it’s played:</vt:lpstr>
      <vt:lpstr>Board</vt:lpstr>
      <vt:lpstr>Possible Implementation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 man morris</dc:title>
  <dc:creator>1907039 Ehsanul Karim</dc:creator>
  <cp:lastModifiedBy>1907039 Ehsanul Karim</cp:lastModifiedBy>
  <cp:revision>4</cp:revision>
  <dcterms:created xsi:type="dcterms:W3CDTF">2024-03-10T19:34:27Z</dcterms:created>
  <dcterms:modified xsi:type="dcterms:W3CDTF">2024-03-10T19:52:49Z</dcterms:modified>
</cp:coreProperties>
</file>