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63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000000"/>
    <a:srgbClr val="BDA0E0"/>
    <a:srgbClr val="A37AD4"/>
    <a:srgbClr val="C0A5E2"/>
    <a:srgbClr val="6A36A8"/>
    <a:srgbClr val="313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21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8125-D07F-4FA5-BC11-9D7F2A36EF15}" type="datetimeFigureOut">
              <a:rPr lang="en-AU" smtClean="0"/>
              <a:t>3/03/2024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B4ED-6CC6-4FE0-82BA-6D34BB150B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292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8125-D07F-4FA5-BC11-9D7F2A36EF15}" type="datetimeFigureOut">
              <a:rPr lang="en-AU" smtClean="0"/>
              <a:t>3/03/2024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B4ED-6CC6-4FE0-82BA-6D34BB150B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344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8125-D07F-4FA5-BC11-9D7F2A36EF15}" type="datetimeFigureOut">
              <a:rPr lang="en-AU" smtClean="0"/>
              <a:t>3/03/2024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B4ED-6CC6-4FE0-82BA-6D34BB150B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8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8125-D07F-4FA5-BC11-9D7F2A36EF15}" type="datetimeFigureOut">
              <a:rPr lang="en-AU" smtClean="0"/>
              <a:t>3/03/2024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B4ED-6CC6-4FE0-82BA-6D34BB150B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274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8125-D07F-4FA5-BC11-9D7F2A36EF15}" type="datetimeFigureOut">
              <a:rPr lang="en-AU" smtClean="0"/>
              <a:t>3/03/2024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B4ED-6CC6-4FE0-82BA-6D34BB150B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972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8125-D07F-4FA5-BC11-9D7F2A36EF15}" type="datetimeFigureOut">
              <a:rPr lang="en-AU" smtClean="0"/>
              <a:t>3/03/2024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B4ED-6CC6-4FE0-82BA-6D34BB150B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923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8125-D07F-4FA5-BC11-9D7F2A36EF15}" type="datetimeFigureOut">
              <a:rPr lang="en-AU" smtClean="0"/>
              <a:t>3/03/2024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B4ED-6CC6-4FE0-82BA-6D34BB150B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30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8125-D07F-4FA5-BC11-9D7F2A36EF15}" type="datetimeFigureOut">
              <a:rPr lang="en-AU" smtClean="0"/>
              <a:t>3/03/2024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B4ED-6CC6-4FE0-82BA-6D34BB150B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601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8125-D07F-4FA5-BC11-9D7F2A36EF15}" type="datetimeFigureOut">
              <a:rPr lang="en-AU" smtClean="0"/>
              <a:t>3/03/2024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B4ED-6CC6-4FE0-82BA-6D34BB150B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443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8125-D07F-4FA5-BC11-9D7F2A36EF15}" type="datetimeFigureOut">
              <a:rPr lang="en-AU" smtClean="0"/>
              <a:t>3/03/2024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B4ED-6CC6-4FE0-82BA-6D34BB150B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794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8125-D07F-4FA5-BC11-9D7F2A36EF15}" type="datetimeFigureOut">
              <a:rPr lang="en-AU" smtClean="0"/>
              <a:t>3/03/2024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B4ED-6CC6-4FE0-82BA-6D34BB150B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144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B8125-D07F-4FA5-BC11-9D7F2A36EF15}" type="datetimeFigureOut">
              <a:rPr lang="en-AU" smtClean="0"/>
              <a:t>3/03/2024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FB4ED-6CC6-4FE0-82BA-6D34BB150B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027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ehsanul.karim.talha@gmail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F5D5A07-7E64-E943-57C7-C710615E20A6}"/>
              </a:ext>
            </a:extLst>
          </p:cNvPr>
          <p:cNvSpPr txBox="1"/>
          <p:nvPr/>
        </p:nvSpPr>
        <p:spPr>
          <a:xfrm>
            <a:off x="2234461" y="217844"/>
            <a:ext cx="46235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Ehsanul Karim</a:t>
            </a:r>
          </a:p>
          <a:p>
            <a:r>
              <a:rPr lang="en-US" sz="1400" dirty="0"/>
              <a:t>Undergraduate Student (CSE)</a:t>
            </a:r>
            <a:endParaRPr lang="en-AU" sz="14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315EE8-4C61-407C-B397-E2DBF3F283C4}"/>
              </a:ext>
            </a:extLst>
          </p:cNvPr>
          <p:cNvGrpSpPr/>
          <p:nvPr/>
        </p:nvGrpSpPr>
        <p:grpSpPr>
          <a:xfrm>
            <a:off x="2330511" y="1078582"/>
            <a:ext cx="4501799" cy="588321"/>
            <a:chOff x="2330511" y="987142"/>
            <a:chExt cx="4425889" cy="58832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1F23D67-990E-89A6-4D2E-41B4A5DB946D}"/>
                </a:ext>
              </a:extLst>
            </p:cNvPr>
            <p:cNvGrpSpPr/>
            <p:nvPr/>
          </p:nvGrpSpPr>
          <p:grpSpPr>
            <a:xfrm>
              <a:off x="2330511" y="987142"/>
              <a:ext cx="2319638" cy="276999"/>
              <a:chOff x="2819290" y="2684601"/>
              <a:chExt cx="2319638" cy="26612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EF037A-2EAB-1B53-AE7E-7428501F24C8}"/>
                  </a:ext>
                </a:extLst>
              </p:cNvPr>
              <p:cNvSpPr txBox="1"/>
              <p:nvPr/>
            </p:nvSpPr>
            <p:spPr>
              <a:xfrm>
                <a:off x="2919875" y="2684601"/>
                <a:ext cx="2219053" cy="266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2">
                        <a:lumMod val="50000"/>
                      </a:schemeClr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ehsanul.karim.talha@gmail.com</a:t>
                </a:r>
                <a:endParaRPr lang="en-AU" sz="12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76F4D5E1-7192-447D-859F-854C48BA71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290" y="2737755"/>
                <a:ext cx="170690" cy="170690"/>
              </a:xfrm>
              <a:prstGeom prst="rect">
                <a:avLst/>
              </a:prstGeom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36BDF4D-1A3E-375B-AF9B-65AC3EF0E125}"/>
                </a:ext>
              </a:extLst>
            </p:cNvPr>
            <p:cNvGrpSpPr/>
            <p:nvPr/>
          </p:nvGrpSpPr>
          <p:grpSpPr>
            <a:xfrm>
              <a:off x="2346588" y="1298464"/>
              <a:ext cx="4409812" cy="276999"/>
              <a:chOff x="638447" y="3305840"/>
              <a:chExt cx="4409812" cy="27699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0917AB-08CB-5F13-AE7B-0C44E7C1EF86}"/>
                  </a:ext>
                </a:extLst>
              </p:cNvPr>
              <p:cNvSpPr txBox="1"/>
              <p:nvPr/>
            </p:nvSpPr>
            <p:spPr>
              <a:xfrm>
                <a:off x="753501" y="3305840"/>
                <a:ext cx="42947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2">
                        <a:lumMod val="50000"/>
                      </a:schemeClr>
                    </a:solidFill>
                  </a:rPr>
                  <a:t>Magnolia, Road 25, Block 4, Pallabi, Mirpur-12, Dhaka, Bangladesh. </a:t>
                </a:r>
                <a:endParaRPr lang="en-AU" sz="12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81498847-079F-989A-870E-4EAC63654F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447" y="3351373"/>
                <a:ext cx="170691" cy="170691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A775F5F-10E0-1FE8-07D4-909609BB7CEF}"/>
                </a:ext>
              </a:extLst>
            </p:cNvPr>
            <p:cNvGrpSpPr/>
            <p:nvPr/>
          </p:nvGrpSpPr>
          <p:grpSpPr>
            <a:xfrm>
              <a:off x="4680629" y="988479"/>
              <a:ext cx="1418045" cy="276999"/>
              <a:chOff x="4523370" y="1281610"/>
              <a:chExt cx="1418045" cy="266124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CE6928-0002-47DE-5324-E5709C1E6895}"/>
                  </a:ext>
                </a:extLst>
              </p:cNvPr>
              <p:cNvSpPr txBox="1"/>
              <p:nvPr/>
            </p:nvSpPr>
            <p:spPr>
              <a:xfrm>
                <a:off x="4642750" y="1281610"/>
                <a:ext cx="1298665" cy="266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2">
                        <a:lumMod val="50000"/>
                      </a:schemeClr>
                    </a:solidFill>
                  </a:rPr>
                  <a:t>+8801521558848</a:t>
                </a:r>
                <a:endParaRPr lang="en-AU" sz="12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6D714130-9F26-869D-5C97-B3FF6CFE3F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3370" y="1330008"/>
                <a:ext cx="180202" cy="180202"/>
              </a:xfrm>
              <a:prstGeom prst="rect">
                <a:avLst/>
              </a:prstGeom>
            </p:spPr>
          </p:pic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84BCD2B-F851-68B2-C197-CA9122786AC4}"/>
              </a:ext>
            </a:extLst>
          </p:cNvPr>
          <p:cNvSpPr txBox="1"/>
          <p:nvPr/>
        </p:nvSpPr>
        <p:spPr>
          <a:xfrm>
            <a:off x="2318554" y="1832476"/>
            <a:ext cx="4539446" cy="338554"/>
          </a:xfrm>
          <a:prstGeom prst="rect">
            <a:avLst/>
          </a:prstGeom>
          <a:solidFill>
            <a:srgbClr val="AFABAB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About Me</a:t>
            </a:r>
            <a:endParaRPr lang="en-AU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2B067B-1488-E2BA-CE48-FE27229834F5}"/>
              </a:ext>
            </a:extLst>
          </p:cNvPr>
          <p:cNvSpPr txBox="1"/>
          <p:nvPr/>
        </p:nvSpPr>
        <p:spPr>
          <a:xfrm>
            <a:off x="2310466" y="2183067"/>
            <a:ext cx="4547534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Experienced in web development and competitive programming, I also have excellence in academics, communicative ability at all levels, and successfully organizing events.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6902FC-4308-D9DD-0E8D-F37392160AF1}"/>
              </a:ext>
            </a:extLst>
          </p:cNvPr>
          <p:cNvSpPr txBox="1"/>
          <p:nvPr/>
        </p:nvSpPr>
        <p:spPr>
          <a:xfrm>
            <a:off x="2310466" y="3198004"/>
            <a:ext cx="4539446" cy="338554"/>
          </a:xfrm>
          <a:prstGeom prst="rect">
            <a:avLst/>
          </a:prstGeom>
          <a:solidFill>
            <a:srgbClr val="AFABAB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Education </a:t>
            </a:r>
            <a:endParaRPr lang="en-AU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A7E099-41DA-F2ED-2FF9-30470B05CDBF}"/>
              </a:ext>
            </a:extLst>
          </p:cNvPr>
          <p:cNvSpPr txBox="1"/>
          <p:nvPr/>
        </p:nvSpPr>
        <p:spPr>
          <a:xfrm>
            <a:off x="2290146" y="3521021"/>
            <a:ext cx="4547534" cy="313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Undergraduate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Engineering, (CSE)</a:t>
            </a:r>
          </a:p>
          <a:p>
            <a:pPr marL="12573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Khulna University of Engineering &amp; Technology, (KUET)</a:t>
            </a:r>
          </a:p>
          <a:p>
            <a:pPr marL="12573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2019 – present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Secondary Certificate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Science College</a:t>
            </a:r>
          </a:p>
          <a:p>
            <a:pPr marL="12573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Passing Year: 2019</a:t>
            </a:r>
            <a:endParaRPr lang="en-AU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School Certificate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Science College Attached High School</a:t>
            </a:r>
          </a:p>
          <a:p>
            <a:pPr marL="12573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Passing Year: 2017</a:t>
            </a:r>
            <a:endParaRPr lang="en-A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A2AEC9-75AB-DE5A-94FE-E67D74AD8E67}"/>
              </a:ext>
            </a:extLst>
          </p:cNvPr>
          <p:cNvSpPr txBox="1"/>
          <p:nvPr/>
        </p:nvSpPr>
        <p:spPr>
          <a:xfrm>
            <a:off x="2322891" y="6749125"/>
            <a:ext cx="4524948" cy="338554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Skills</a:t>
            </a:r>
            <a:endParaRPr lang="en-AU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2F56563-B1D1-5854-F824-8639BB83BC1D}"/>
              </a:ext>
            </a:extLst>
          </p:cNvPr>
          <p:cNvSpPr txBox="1"/>
          <p:nvPr/>
        </p:nvSpPr>
        <p:spPr>
          <a:xfrm>
            <a:off x="3577198" y="7434407"/>
            <a:ext cx="1473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8861FA-80A5-2C3D-D8B7-B0987E32570E}"/>
              </a:ext>
            </a:extLst>
          </p:cNvPr>
          <p:cNvGrpSpPr/>
          <p:nvPr/>
        </p:nvGrpSpPr>
        <p:grpSpPr>
          <a:xfrm>
            <a:off x="2290146" y="7155108"/>
            <a:ext cx="4669858" cy="2634924"/>
            <a:chOff x="2310466" y="7155108"/>
            <a:chExt cx="4649030" cy="2634924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2D02161-6FF1-BC0C-620A-487FAEBE2709}"/>
                </a:ext>
              </a:extLst>
            </p:cNvPr>
            <p:cNvSpPr txBox="1"/>
            <p:nvPr/>
          </p:nvSpPr>
          <p:spPr>
            <a:xfrm>
              <a:off x="2310466" y="7155108"/>
              <a:ext cx="4527214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Computer Language Proficiency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EA8FDC4-2033-BEE6-4820-D70715C32FD2}"/>
                </a:ext>
              </a:extLst>
            </p:cNvPr>
            <p:cNvSpPr txBox="1"/>
            <p:nvPr/>
          </p:nvSpPr>
          <p:spPr>
            <a:xfrm>
              <a:off x="2318087" y="8612280"/>
              <a:ext cx="4527214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Proficiency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88902C5-BD2D-1C00-628C-32D6BF1103D6}"/>
                </a:ext>
              </a:extLst>
            </p:cNvPr>
            <p:cNvGrpSpPr/>
            <p:nvPr/>
          </p:nvGrpSpPr>
          <p:grpSpPr>
            <a:xfrm>
              <a:off x="2507896" y="7423129"/>
              <a:ext cx="4289492" cy="1192082"/>
              <a:chOff x="2431986" y="5808009"/>
              <a:chExt cx="4289492" cy="119208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97CBD4E-B675-6821-99D0-13CC53272B64}"/>
                  </a:ext>
                </a:extLst>
              </p:cNvPr>
              <p:cNvSpPr txBox="1"/>
              <p:nvPr/>
            </p:nvSpPr>
            <p:spPr>
              <a:xfrm>
                <a:off x="2431986" y="5808009"/>
                <a:ext cx="1010297" cy="116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A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C++,</a:t>
                </a:r>
              </a:p>
              <a:p>
                <a:pPr>
                  <a:lnSpc>
                    <a:spcPct val="150000"/>
                  </a:lnSpc>
                </a:pPr>
                <a:r>
                  <a:rPr lang="en-A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Java,</a:t>
                </a:r>
              </a:p>
              <a:p>
                <a:pPr>
                  <a:lnSpc>
                    <a:spcPct val="150000"/>
                  </a:lnSpc>
                </a:pPr>
                <a:r>
                  <a:rPr lang="en-A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language,</a:t>
                </a:r>
              </a:p>
              <a:p>
                <a:pPr>
                  <a:lnSpc>
                    <a:spcPct val="150000"/>
                  </a:lnSpc>
                </a:pPr>
                <a:r>
                  <a:rPr lang="en-A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Django, PHP, 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1329AD8-186A-11A4-23C4-EDBB8D251138}"/>
                  </a:ext>
                </a:extLst>
              </p:cNvPr>
              <p:cNvSpPr txBox="1"/>
              <p:nvPr/>
            </p:nvSpPr>
            <p:spPr>
              <a:xfrm>
                <a:off x="3767559" y="5817734"/>
                <a:ext cx="1472555" cy="116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A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Assembly Language,</a:t>
                </a:r>
              </a:p>
              <a:p>
                <a:pPr>
                  <a:lnSpc>
                    <a:spcPct val="150000"/>
                  </a:lnSpc>
                </a:pPr>
                <a:r>
                  <a:rPr lang="en-A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MySQL,</a:t>
                </a:r>
              </a:p>
              <a:p>
                <a:pPr>
                  <a:lnSpc>
                    <a:spcPct val="150000"/>
                  </a:lnSpc>
                </a:pPr>
                <a:r>
                  <a:rPr lang="en-A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Java-script,</a:t>
                </a:r>
              </a:p>
              <a:p>
                <a:pPr>
                  <a:lnSpc>
                    <a:spcPct val="150000"/>
                  </a:lnSpc>
                </a:pPr>
                <a:r>
                  <a:rPr lang="en-A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HTML, CSS,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7CF2B9B-BEB8-2C20-26E1-235751B921D4}"/>
                  </a:ext>
                </a:extLst>
              </p:cNvPr>
              <p:cNvSpPr txBox="1"/>
              <p:nvPr/>
            </p:nvSpPr>
            <p:spPr>
              <a:xfrm>
                <a:off x="5415327" y="5832977"/>
                <a:ext cx="1306151" cy="116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A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Swift,</a:t>
                </a:r>
              </a:p>
              <a:p>
                <a:pPr>
                  <a:lnSpc>
                    <a:spcPct val="150000"/>
                  </a:lnSpc>
                </a:pPr>
                <a:r>
                  <a:rPr lang="en-A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Python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A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(pandas, numpy,</a:t>
                </a:r>
              </a:p>
              <a:p>
                <a:pPr>
                  <a:lnSpc>
                    <a:spcPct val="150000"/>
                  </a:lnSpc>
                </a:pPr>
                <a:r>
                  <a:rPr lang="en-A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Matplotlib).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AADE933-F122-AB51-0E60-7D69255114DB}"/>
                </a:ext>
              </a:extLst>
            </p:cNvPr>
            <p:cNvGrpSpPr/>
            <p:nvPr/>
          </p:nvGrpSpPr>
          <p:grpSpPr>
            <a:xfrm>
              <a:off x="2510746" y="8898507"/>
              <a:ext cx="4448750" cy="891525"/>
              <a:chOff x="2428696" y="7434314"/>
              <a:chExt cx="4500540" cy="1013617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0463570-1D72-FD13-19F8-C7BDC7F59114}"/>
                  </a:ext>
                </a:extLst>
              </p:cNvPr>
              <p:cNvSpPr txBox="1"/>
              <p:nvPr/>
            </p:nvSpPr>
            <p:spPr>
              <a:xfrm>
                <a:off x="5455844" y="7434314"/>
                <a:ext cx="1473392" cy="697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A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 Word,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A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 PowerPoint.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390B43-41AA-A56F-2CDD-223677797690}"/>
                  </a:ext>
                </a:extLst>
              </p:cNvPr>
              <p:cNvSpPr txBox="1"/>
              <p:nvPr/>
            </p:nvSpPr>
            <p:spPr>
              <a:xfrm>
                <a:off x="2428696" y="7435917"/>
                <a:ext cx="1473393" cy="1012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A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Codeblocks,</a:t>
                </a:r>
              </a:p>
              <a:p>
                <a:pPr>
                  <a:lnSpc>
                    <a:spcPct val="150000"/>
                  </a:lnSpc>
                </a:pPr>
                <a:r>
                  <a:rPr lang="en-A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Visual Studio,</a:t>
                </a:r>
              </a:p>
              <a:p>
                <a:pPr>
                  <a:lnSpc>
                    <a:spcPct val="150000"/>
                  </a:lnSpc>
                </a:pPr>
                <a:r>
                  <a:rPr lang="en-A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Android Studio,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111783B-469C-9109-D837-A48B70D89C88}"/>
                  </a:ext>
                </a:extLst>
              </p:cNvPr>
              <p:cNvSpPr txBox="1"/>
              <p:nvPr/>
            </p:nvSpPr>
            <p:spPr>
              <a:xfrm>
                <a:off x="3794683" y="7434314"/>
                <a:ext cx="1473392" cy="1012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A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EMU8086,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Netbeans, ASP.net,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Cisco packet Tracer,</a:t>
                </a:r>
                <a:endParaRPr lang="en-AU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889B782-C18F-2B5D-31C5-F14F90A7AE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237023"/>
            <a:ext cx="1897705" cy="18977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E48114-877D-2FDA-EA40-1039297303A4}"/>
              </a:ext>
            </a:extLst>
          </p:cNvPr>
          <p:cNvSpPr txBox="1"/>
          <p:nvPr/>
        </p:nvSpPr>
        <p:spPr>
          <a:xfrm>
            <a:off x="-31261" y="5324214"/>
            <a:ext cx="2194602" cy="25521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Dean’s Award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(EEE Faculty)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For academic excellence.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GPA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3.98 (1</a:t>
            </a:r>
            <a:r>
              <a:rPr lang="en-US" sz="12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Year)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GPA: 3.92 (2</a:t>
            </a:r>
            <a:r>
              <a:rPr lang="en-US" sz="12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Year)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 KUET Programming Contest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2022: 10</a:t>
            </a:r>
            <a:r>
              <a:rPr lang="en-US" sz="12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Position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2023: 7</a:t>
            </a:r>
            <a:r>
              <a:rPr lang="en-US" sz="12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Position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9FD24-23AF-D281-CD69-BDD9F0CB7B55}"/>
              </a:ext>
            </a:extLst>
          </p:cNvPr>
          <p:cNvSpPr txBox="1"/>
          <p:nvPr/>
        </p:nvSpPr>
        <p:spPr>
          <a:xfrm>
            <a:off x="20321" y="4913780"/>
            <a:ext cx="2115354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Awards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1A4D22-456E-B8C4-0436-99601927BBC5}"/>
              </a:ext>
            </a:extLst>
          </p:cNvPr>
          <p:cNvSpPr txBox="1"/>
          <p:nvPr/>
        </p:nvSpPr>
        <p:spPr>
          <a:xfrm>
            <a:off x="34964" y="2468112"/>
            <a:ext cx="2105466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Experience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798138-D229-CE85-2826-1E6A07A90365}"/>
              </a:ext>
            </a:extLst>
          </p:cNvPr>
          <p:cNvSpPr txBox="1"/>
          <p:nvPr/>
        </p:nvSpPr>
        <p:spPr>
          <a:xfrm>
            <a:off x="-1379" y="2854993"/>
            <a:ext cx="2194602" cy="172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Remotask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(Quality Assurance)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Feb 2024 – Present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Tectonics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(Administrative officer)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Jan 2022 - Present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E7AE09-DFCE-E6AA-28CB-61E1331473C0}"/>
              </a:ext>
            </a:extLst>
          </p:cNvPr>
          <p:cNvSpPr txBox="1"/>
          <p:nvPr/>
        </p:nvSpPr>
        <p:spPr>
          <a:xfrm>
            <a:off x="20321" y="8421877"/>
            <a:ext cx="2105466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Language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8FD7A4-62C4-9610-6A5D-3DD1837EF981}"/>
              </a:ext>
            </a:extLst>
          </p:cNvPr>
          <p:cNvSpPr txBox="1"/>
          <p:nvPr/>
        </p:nvSpPr>
        <p:spPr>
          <a:xfrm>
            <a:off x="-16022" y="8808758"/>
            <a:ext cx="2194602" cy="6131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Bangla (Colloquial)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English </a:t>
            </a:r>
          </a:p>
        </p:txBody>
      </p:sp>
    </p:spTree>
    <p:extLst>
      <p:ext uri="{BB962C8B-B14F-4D97-AF65-F5344CB8AC3E}">
        <p14:creationId xmlns:p14="http://schemas.microsoft.com/office/powerpoint/2010/main" val="132912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6BA5EE5-A4BA-DB3D-33BF-DACD23B746C9}"/>
              </a:ext>
            </a:extLst>
          </p:cNvPr>
          <p:cNvSpPr txBox="1"/>
          <p:nvPr/>
        </p:nvSpPr>
        <p:spPr>
          <a:xfrm>
            <a:off x="-31261" y="520334"/>
            <a:ext cx="2194602" cy="172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Competitive Programming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2A8852-4FE9-7582-19D9-92CD52FE06B2}"/>
              </a:ext>
            </a:extLst>
          </p:cNvPr>
          <p:cNvSpPr txBox="1"/>
          <p:nvPr/>
        </p:nvSpPr>
        <p:spPr>
          <a:xfrm>
            <a:off x="20321" y="109900"/>
            <a:ext cx="2115354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Interest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6902FC-4308-D9DD-0E8D-F37392160AF1}"/>
              </a:ext>
            </a:extLst>
          </p:cNvPr>
          <p:cNvSpPr txBox="1"/>
          <p:nvPr/>
        </p:nvSpPr>
        <p:spPr>
          <a:xfrm>
            <a:off x="2310466" y="124604"/>
            <a:ext cx="4539446" cy="338554"/>
          </a:xfrm>
          <a:prstGeom prst="rect">
            <a:avLst/>
          </a:prstGeom>
          <a:solidFill>
            <a:srgbClr val="AFABAB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Projects </a:t>
            </a:r>
            <a:endParaRPr lang="en-AU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A7E099-41DA-F2ED-2FF9-30470B05CDBF}"/>
              </a:ext>
            </a:extLst>
          </p:cNvPr>
          <p:cNvSpPr txBox="1"/>
          <p:nvPr/>
        </p:nvSpPr>
        <p:spPr>
          <a:xfrm>
            <a:off x="2214141" y="462861"/>
            <a:ext cx="4623539" cy="8369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Criminal Identification System (CIS) 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(System Development project)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online platform for combines Django backend, HTML/CSS/JS frontend, and Resnet50 CNN for charge sheet automation and suspect identification.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Football Today 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(Web Development Project)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dynamic football club management website features a stunning frontend (HTML/CSS/JS) and a robust ASP.net backend.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Cardiac Recorder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(Software development project)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Android app, developed collaboratively with Git, manages regular cardiac blood pressure updates.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Football Tournament Management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(Database Project)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utilizes an Oracle SQL Plus 21c database and follows with many simple and complex queries.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Soccer Bot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(Peripheral Project)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hardware project consisting of two Bluetooth-controlled cars and a sonar-based football field capable of identifying goals and corners.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Football Manager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(Java application for PC)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football club management PC application built with NetBeans.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2F56563-B1D1-5854-F824-8639BB83BC1D}"/>
              </a:ext>
            </a:extLst>
          </p:cNvPr>
          <p:cNvSpPr txBox="1"/>
          <p:nvPr/>
        </p:nvSpPr>
        <p:spPr>
          <a:xfrm>
            <a:off x="3577198" y="7434407"/>
            <a:ext cx="1473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B4CA01-06FC-B41F-5494-24C432A7AE54}"/>
              </a:ext>
            </a:extLst>
          </p:cNvPr>
          <p:cNvSpPr txBox="1"/>
          <p:nvPr/>
        </p:nvSpPr>
        <p:spPr>
          <a:xfrm>
            <a:off x="12309" y="2631138"/>
            <a:ext cx="2123366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Hobbies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DDC43B-3F02-F95C-2223-AE95B5D605F1}"/>
              </a:ext>
            </a:extLst>
          </p:cNvPr>
          <p:cNvSpPr txBox="1"/>
          <p:nvPr/>
        </p:nvSpPr>
        <p:spPr>
          <a:xfrm>
            <a:off x="-34228" y="3032577"/>
            <a:ext cx="2194602" cy="1167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Books and Comics 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Practicing musical instruments </a:t>
            </a:r>
          </a:p>
        </p:txBody>
      </p:sp>
    </p:spTree>
    <p:extLst>
      <p:ext uri="{BB962C8B-B14F-4D97-AF65-F5344CB8AC3E}">
        <p14:creationId xmlns:p14="http://schemas.microsoft.com/office/powerpoint/2010/main" val="2735073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462</TotalTime>
  <Words>432</Words>
  <Application>Microsoft Office PowerPoint</Application>
  <PresentationFormat>A4 Paper (210x297 mm)</PresentationFormat>
  <Paragraphs>90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1907039 Ehsanul Karim</dc:creator>
  <cp:lastModifiedBy>1907039 Ehsanul Karim</cp:lastModifiedBy>
  <cp:revision>59</cp:revision>
  <cp:lastPrinted>2024-02-23T18:03:32Z</cp:lastPrinted>
  <dcterms:created xsi:type="dcterms:W3CDTF">2024-02-12T06:18:17Z</dcterms:created>
  <dcterms:modified xsi:type="dcterms:W3CDTF">2024-03-03T19:33:45Z</dcterms:modified>
</cp:coreProperties>
</file>