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B6BE21-39A0-4B6D-B5CA-11A3AEFDE33B}" v="15" dt="2025-02-19T13:06:25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hshan Raza" userId="b1ebb97540c25d7a" providerId="LiveId" clId="{C0B6BE21-39A0-4B6D-B5CA-11A3AEFDE33B}"/>
    <pc:docChg chg="undo custSel modSld">
      <pc:chgData name="Ehshan Raza" userId="b1ebb97540c25d7a" providerId="LiveId" clId="{C0B6BE21-39A0-4B6D-B5CA-11A3AEFDE33B}" dt="2025-02-16T07:26:57.675" v="278" actId="1076"/>
      <pc:docMkLst>
        <pc:docMk/>
      </pc:docMkLst>
      <pc:sldChg chg="modSp mod">
        <pc:chgData name="Ehshan Raza" userId="b1ebb97540c25d7a" providerId="LiveId" clId="{C0B6BE21-39A0-4B6D-B5CA-11A3AEFDE33B}" dt="2025-02-16T06:59:59.066" v="262" actId="20577"/>
        <pc:sldMkLst>
          <pc:docMk/>
          <pc:sldMk cId="953325580" sldId="256"/>
        </pc:sldMkLst>
        <pc:spChg chg="mod">
          <ac:chgData name="Ehshan Raza" userId="b1ebb97540c25d7a" providerId="LiveId" clId="{C0B6BE21-39A0-4B6D-B5CA-11A3AEFDE33B}" dt="2025-02-16T06:08:26.158" v="47" actId="20577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Ehshan Raza" userId="b1ebb97540c25d7a" providerId="LiveId" clId="{C0B6BE21-39A0-4B6D-B5CA-11A3AEFDE33B}" dt="2025-02-16T06:59:59.066" v="262" actId="20577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Ehshan Raza" userId="b1ebb97540c25d7a" providerId="LiveId" clId="{C0B6BE21-39A0-4B6D-B5CA-11A3AEFDE33B}" dt="2025-02-16T06:15:35.389" v="125"/>
        <pc:sldMkLst>
          <pc:docMk/>
          <pc:sldMk cId="1186421160" sldId="262"/>
        </pc:sldMkLst>
        <pc:spChg chg="mod">
          <ac:chgData name="Ehshan Raza" userId="b1ebb97540c25d7a" providerId="LiveId" clId="{C0B6BE21-39A0-4B6D-B5CA-11A3AEFDE33B}" dt="2025-02-16T06:15:35.389" v="125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Ehshan Raza" userId="b1ebb97540c25d7a" providerId="LiveId" clId="{C0B6BE21-39A0-4B6D-B5CA-11A3AEFDE33B}" dt="2025-02-16T06:19:15.457" v="128" actId="5793"/>
        <pc:sldMkLst>
          <pc:docMk/>
          <pc:sldMk cId="3210358481" sldId="263"/>
        </pc:sldMkLst>
        <pc:spChg chg="mod">
          <ac:chgData name="Ehshan Raza" userId="b1ebb97540c25d7a" providerId="LiveId" clId="{C0B6BE21-39A0-4B6D-B5CA-11A3AEFDE33B}" dt="2025-02-16T06:19:15.457" v="128" actId="5793"/>
          <ac:spMkLst>
            <pc:docMk/>
            <pc:sldMk cId="3210358481" sldId="263"/>
            <ac:spMk id="2" creationId="{E041FD9D-DF07-9C37-1E61-1D920E0EF1D4}"/>
          </ac:spMkLst>
        </pc:spChg>
      </pc:sldChg>
      <pc:sldChg chg="addSp delSp modSp mod">
        <pc:chgData name="Ehshan Raza" userId="b1ebb97540c25d7a" providerId="LiveId" clId="{C0B6BE21-39A0-4B6D-B5CA-11A3AEFDE33B}" dt="2025-02-16T06:22:31.236" v="146" actId="20577"/>
        <pc:sldMkLst>
          <pc:docMk/>
          <pc:sldMk cId="3202024527" sldId="265"/>
        </pc:sldMkLst>
        <pc:spChg chg="add mod">
          <ac:chgData name="Ehshan Raza" userId="b1ebb97540c25d7a" providerId="LiveId" clId="{C0B6BE21-39A0-4B6D-B5CA-11A3AEFDE33B}" dt="2025-02-16T06:22:31.236" v="146" actId="20577"/>
          <ac:spMkLst>
            <pc:docMk/>
            <pc:sldMk cId="3202024527" sldId="265"/>
            <ac:spMk id="6" creationId="{AE50893B-B0CC-EACB-F980-5CDD4CE582C9}"/>
          </ac:spMkLst>
        </pc:spChg>
      </pc:sldChg>
      <pc:sldChg chg="addSp delSp modSp mod">
        <pc:chgData name="Ehshan Raza" userId="b1ebb97540c25d7a" providerId="LiveId" clId="{C0B6BE21-39A0-4B6D-B5CA-11A3AEFDE33B}" dt="2025-02-16T06:27:50.278" v="244" actId="20577"/>
        <pc:sldMkLst>
          <pc:docMk/>
          <pc:sldMk cId="614882681" sldId="2146847055"/>
        </pc:sldMkLst>
        <pc:spChg chg="add mod">
          <ac:chgData name="Ehshan Raza" userId="b1ebb97540c25d7a" providerId="LiveId" clId="{C0B6BE21-39A0-4B6D-B5CA-11A3AEFDE33B}" dt="2025-02-16T06:27:50.278" v="244" actId="20577"/>
          <ac:spMkLst>
            <pc:docMk/>
            <pc:sldMk cId="614882681" sldId="2146847055"/>
            <ac:spMk id="2" creationId="{E7DBF6A6-CDF8-237E-D987-7FADF5C355E7}"/>
          </ac:spMkLst>
        </pc:spChg>
      </pc:sldChg>
      <pc:sldChg chg="addSp modSp mod">
        <pc:chgData name="Ehshan Raza" userId="b1ebb97540c25d7a" providerId="LiveId" clId="{C0B6BE21-39A0-4B6D-B5CA-11A3AEFDE33B}" dt="2025-02-16T06:24:33.675" v="225" actId="6549"/>
        <pc:sldMkLst>
          <pc:docMk/>
          <pc:sldMk cId="3819043843" sldId="2146847057"/>
        </pc:sldMkLst>
        <pc:spChg chg="mod">
          <ac:chgData name="Ehshan Raza" userId="b1ebb97540c25d7a" providerId="LiveId" clId="{C0B6BE21-39A0-4B6D-B5CA-11A3AEFDE33B}" dt="2025-02-16T06:24:33.675" v="225" actId="6549"/>
          <ac:spMkLst>
            <pc:docMk/>
            <pc:sldMk cId="3819043843" sldId="2146847057"/>
            <ac:spMk id="3" creationId="{AB679E23-F86A-AFA9-FE9C-7F5A518E8198}"/>
          </ac:spMkLst>
        </pc:spChg>
        <pc:spChg chg="add">
          <ac:chgData name="Ehshan Raza" userId="b1ebb97540c25d7a" providerId="LiveId" clId="{C0B6BE21-39A0-4B6D-B5CA-11A3AEFDE33B}" dt="2025-02-16T06:23:53.098" v="155"/>
          <ac:spMkLst>
            <pc:docMk/>
            <pc:sldMk cId="3819043843" sldId="2146847057"/>
            <ac:spMk id="6" creationId="{3EC3D8CB-DEDF-343D-680A-AF1DE60C3008}"/>
          </ac:spMkLst>
        </pc:spChg>
      </pc:sldChg>
      <pc:sldChg chg="addSp delSp modSp mod">
        <pc:chgData name="Ehshan Raza" userId="b1ebb97540c25d7a" providerId="LiveId" clId="{C0B6BE21-39A0-4B6D-B5CA-11A3AEFDE33B}" dt="2025-02-16T07:26:57.675" v="278" actId="1076"/>
        <pc:sldMkLst>
          <pc:docMk/>
          <pc:sldMk cId="2083715239" sldId="2146847060"/>
        </pc:sldMkLst>
        <pc:picChg chg="add mod">
          <ac:chgData name="Ehshan Raza" userId="b1ebb97540c25d7a" providerId="LiveId" clId="{C0B6BE21-39A0-4B6D-B5CA-11A3AEFDE33B}" dt="2025-02-16T07:26:57.675" v="278" actId="1076"/>
          <ac:picMkLst>
            <pc:docMk/>
            <pc:sldMk cId="2083715239" sldId="2146847060"/>
            <ac:picMk id="4" creationId="{875A3F6F-9D43-FB81-F119-EDE4EE5A29C6}"/>
          </ac:picMkLst>
        </pc:picChg>
        <pc:picChg chg="add mod ord">
          <ac:chgData name="Ehshan Raza" userId="b1ebb97540c25d7a" providerId="LiveId" clId="{C0B6BE21-39A0-4B6D-B5CA-11A3AEFDE33B}" dt="2025-02-16T07:07:57.008" v="274" actId="1076"/>
          <ac:picMkLst>
            <pc:docMk/>
            <pc:sldMk cId="2083715239" sldId="2146847060"/>
            <ac:picMk id="5" creationId="{E7D45BF2-1118-B0BE-FBA0-FD81D1263FB0}"/>
          </ac:picMkLst>
        </pc:picChg>
        <pc:picChg chg="add mod">
          <ac:chgData name="Ehshan Raza" userId="b1ebb97540c25d7a" providerId="LiveId" clId="{C0B6BE21-39A0-4B6D-B5CA-11A3AEFDE33B}" dt="2025-02-16T07:07:59.595" v="275" actId="1076"/>
          <ac:picMkLst>
            <pc:docMk/>
            <pc:sldMk cId="2083715239" sldId="2146847060"/>
            <ac:picMk id="7" creationId="{EFC13D0F-7EB4-48AB-CA4D-DCF589F709C7}"/>
          </ac:picMkLst>
        </pc:picChg>
      </pc:sldChg>
      <pc:sldChg chg="modSp mod">
        <pc:chgData name="Ehshan Raza" userId="b1ebb97540c25d7a" providerId="LiveId" clId="{C0B6BE21-39A0-4B6D-B5CA-11A3AEFDE33B}" dt="2025-02-16T06:53:44.539" v="246"/>
        <pc:sldMkLst>
          <pc:docMk/>
          <pc:sldMk cId="2230664768" sldId="2146847061"/>
        </pc:sldMkLst>
        <pc:spChg chg="mod">
          <ac:chgData name="Ehshan Raza" userId="b1ebb97540c25d7a" providerId="LiveId" clId="{C0B6BE21-39A0-4B6D-B5CA-11A3AEFDE33B}" dt="2025-02-16T06:53:44.539" v="246"/>
          <ac:spMkLst>
            <pc:docMk/>
            <pc:sldMk cId="2230664768" sldId="2146847061"/>
            <ac:spMk id="3" creationId="{51A299DD-46FA-7866-41D8-C1BFCC2F69DD}"/>
          </ac:spMkLst>
        </pc:spChg>
      </pc:sldChg>
      <pc:sldChg chg="modSp mod">
        <pc:chgData name="Ehshan Raza" userId="b1ebb97540c25d7a" providerId="LiveId" clId="{C0B6BE21-39A0-4B6D-B5CA-11A3AEFDE33B}" dt="2025-02-16T06:25:59.501" v="229"/>
        <pc:sldMkLst>
          <pc:docMk/>
          <pc:sldMk cId="4233882376" sldId="2146847062"/>
        </pc:sldMkLst>
        <pc:spChg chg="mod">
          <ac:chgData name="Ehshan Raza" userId="b1ebb97540c25d7a" providerId="LiveId" clId="{C0B6BE21-39A0-4B6D-B5CA-11A3AEFDE33B}" dt="2025-02-16T06:25:59.501" v="229"/>
          <ac:spMkLst>
            <pc:docMk/>
            <pc:sldMk cId="4233882376" sldId="2146847062"/>
            <ac:spMk id="3" creationId="{D4974547-DF1B-77BB-E545-9344EDB9AD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hshanRaza/Secret-Talk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biding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By:-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Md Ehshan Raza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Swami Vivekanand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Subharti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					University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DBF6A6-CDF8-237E-D987-7FADF5C355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9556"/>
            <a:ext cx="1047026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Better Algorithms: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 for more security and image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More Formats: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Include more types of images, audio, and videos.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User-Friendly: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 graphical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Mobile App: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a version for smartphones.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Instant Messaging: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 real-time encrypted messaging.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Integration: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AI to detect and prevent unauthorized access.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We need a tool to hide secret messages in images. This project will create a command-line (CLI) tool using Python to embed and extract hidden messages in pictures, keeping them safe from prying eyes.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dirty="0"/>
              <a:t>This project is built using Python and the following 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String:</a:t>
            </a:r>
            <a:r>
              <a:rPr lang="en-US" dirty="0"/>
              <a:t> To work with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OS:</a:t>
            </a:r>
            <a:r>
              <a:rPr lang="en-US" dirty="0"/>
              <a:t> To interact with the computer's file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OpenCV (CV2):</a:t>
            </a:r>
            <a:r>
              <a:rPr lang="en-US" dirty="0"/>
              <a:t> To process images and hide messages in them.</a:t>
            </a:r>
          </a:p>
          <a:p>
            <a:pPr marL="0" indent="0">
              <a:buNone/>
            </a:pPr>
            <a:r>
              <a:rPr lang="en-US" dirty="0"/>
              <a:t>The project was created using </a:t>
            </a:r>
            <a:r>
              <a:rPr lang="en-US" b="1" dirty="0"/>
              <a:t>Visual Studio Code (</a:t>
            </a:r>
            <a:r>
              <a:rPr lang="en-US" b="1" dirty="0" err="1"/>
              <a:t>VSCode</a:t>
            </a:r>
            <a:r>
              <a:rPr lang="en-US" b="1" dirty="0"/>
              <a:t>)</a:t>
            </a:r>
            <a:r>
              <a:rPr lang="en-US" dirty="0"/>
              <a:t>, which is a popular program for writing and editing code.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E50893B-B0CC-EACB-F980-5CDD4CE582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069030"/>
            <a:ext cx="941283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Hidden Messages: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Secret messages are hidden in images, so no one can see them.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Easy to Use: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tool is simple and works through the command 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Image Changes: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image looks the same, even with a hidden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Works Everywhere: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can run on different computers, like Windows, macOS, and Linux.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 Communication: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People can send secret messages without drawing attention.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Fast and Efficient: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Quickly hides and reveals messages without delay.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Security professionals.</a:t>
            </a:r>
          </a:p>
          <a:p>
            <a:pPr>
              <a:buFont typeface="+mj-lt"/>
              <a:buAutoNum type="arabicPeriod"/>
            </a:pPr>
            <a:r>
              <a:rPr lang="en-US" dirty="0"/>
              <a:t>Journalists and whistleblowers.</a:t>
            </a:r>
          </a:p>
          <a:p>
            <a:pPr>
              <a:buFont typeface="+mj-lt"/>
              <a:buAutoNum type="arabicPeriod"/>
            </a:pPr>
            <a:r>
              <a:rPr lang="en-US" dirty="0"/>
              <a:t>Educational institutions.</a:t>
            </a:r>
          </a:p>
          <a:p>
            <a:pPr>
              <a:buFont typeface="+mj-lt"/>
              <a:buAutoNum type="arabicPeriod"/>
            </a:pPr>
            <a:r>
              <a:rPr lang="en-US" dirty="0"/>
              <a:t>Researchers.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EC3D8CB-DEDF-343D-680A-AF1DE60C3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and whistleblowers.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D45BF2-1118-B0BE-FBA0-FD81D1263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864" y="1390240"/>
            <a:ext cx="2977960" cy="26114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C13D0F-7EB4-48AB-CA4D-DCF589F70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462" y="872280"/>
            <a:ext cx="7069394" cy="36474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5A3F6F-9D43-FB81-F119-EDE4EE5A2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374" y="4855363"/>
            <a:ext cx="7069394" cy="180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Python-based steganography project effectively hides messages in images, ensuring secure communication while maintaining image quality. It offers a simple command-line tool that runs on various platforms, making it a valuable resource for privacy-conscious users and security professionals.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https://github.com/EhshanRaza/Secret-Talk.git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58</TotalTime>
  <Words>401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biding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Ehshan Raza</cp:lastModifiedBy>
  <cp:revision>25</cp:revision>
  <dcterms:created xsi:type="dcterms:W3CDTF">2021-05-26T16:50:10Z</dcterms:created>
  <dcterms:modified xsi:type="dcterms:W3CDTF">2025-02-19T13:06:30Z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