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5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7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98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8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27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03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3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8640A36-5B27-8EF7-150D-FFB59A36D7FF}"/>
              </a:ext>
            </a:extLst>
          </p:cNvPr>
          <p:cNvSpPr txBox="1">
            <a:spLocks/>
          </p:cNvSpPr>
          <p:nvPr/>
        </p:nvSpPr>
        <p:spPr>
          <a:xfrm>
            <a:off x="-320802" y="1269016"/>
            <a:ext cx="1016877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6D327CA0-AFD9-15C9-3876-F4611A70B5BE}"/>
              </a:ext>
            </a:extLst>
          </p:cNvPr>
          <p:cNvSpPr txBox="1">
            <a:spLocks/>
          </p:cNvSpPr>
          <p:nvPr/>
        </p:nvSpPr>
        <p:spPr>
          <a:xfrm>
            <a:off x="367798" y="4635210"/>
            <a:ext cx="8791575" cy="16557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Работу выполнил: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Студент группы пр-22.102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Бобоев Э.М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FBCE9B-2722-C5D2-5C6A-DFEF38470864}"/>
              </a:ext>
            </a:extLst>
          </p:cNvPr>
          <p:cNvSpPr txBox="1"/>
          <p:nvPr/>
        </p:nvSpPr>
        <p:spPr>
          <a:xfrm>
            <a:off x="-978838" y="166192"/>
            <a:ext cx="112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«Новосибирский авиационный технический колледж имени Б.С.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A0DB3-6913-603C-7955-9BE66B124E61}"/>
              </a:ext>
            </a:extLst>
          </p:cNvPr>
          <p:cNvSpPr txBox="1"/>
          <p:nvPr/>
        </p:nvSpPr>
        <p:spPr>
          <a:xfrm>
            <a:off x="2468880" y="2286000"/>
            <a:ext cx="474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Кадровое агентство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BB325-F19F-8457-5975-22D36515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76CC6-B1D7-8D22-E45C-010EC4A1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lang="ru-RU" dirty="0"/>
              <a:t>кадрового </a:t>
            </a:r>
            <a:r>
              <a:rPr lang="ru-RU" dirty="0" err="1"/>
              <a:t>агентсво</a:t>
            </a:r>
            <a:r>
              <a:rPr lang="ru-RU" dirty="0"/>
              <a:t>. </a:t>
            </a:r>
            <a:endParaRPr dirty="0"/>
          </a:p>
          <a:p>
            <a:endParaRPr dirty="0"/>
          </a:p>
          <a:p>
            <a:r>
              <a:rPr dirty="0" err="1"/>
              <a:t>Зачем</a:t>
            </a:r>
            <a:r>
              <a:rPr dirty="0"/>
              <a:t> </a:t>
            </a:r>
            <a:r>
              <a:rPr dirty="0" err="1"/>
              <a:t>нужен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Упрощает</a:t>
            </a:r>
            <a:r>
              <a:rPr dirty="0"/>
              <a:t> </a:t>
            </a:r>
            <a:r>
              <a:rPr dirty="0" err="1"/>
              <a:t>поиск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соискателей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Помогает</a:t>
            </a:r>
            <a:r>
              <a:rPr dirty="0"/>
              <a:t> </a:t>
            </a:r>
            <a:r>
              <a:rPr dirty="0" err="1"/>
              <a:t>работодателям</a:t>
            </a:r>
            <a:r>
              <a:rPr dirty="0"/>
              <a:t> </a:t>
            </a:r>
            <a:r>
              <a:rPr dirty="0" err="1"/>
              <a:t>публиковать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Автоматизирует</a:t>
            </a:r>
            <a:r>
              <a:rPr dirty="0"/>
              <a:t> </a:t>
            </a:r>
            <a:r>
              <a:rPr dirty="0" err="1"/>
              <a:t>работу</a:t>
            </a:r>
            <a:r>
              <a:rPr dirty="0"/>
              <a:t> </a:t>
            </a:r>
            <a:r>
              <a:rPr dirty="0" err="1"/>
              <a:t>сотрудников</a:t>
            </a:r>
            <a:r>
              <a:rPr dirty="0"/>
              <a:t> </a:t>
            </a:r>
            <a:r>
              <a:rPr dirty="0" err="1"/>
              <a:t>агентства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Технологии</a:t>
            </a:r>
            <a:r>
              <a:rPr dirty="0"/>
              <a:t>: C#, WPF, PostgreSQL с Entity Framework.</a:t>
            </a:r>
          </a:p>
          <a:p>
            <a:r>
              <a:rPr dirty="0" err="1"/>
              <a:t>Роли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: </a:t>
            </a:r>
            <a:r>
              <a:rPr dirty="0" err="1"/>
              <a:t>Работодатель</a:t>
            </a:r>
            <a:r>
              <a:rPr dirty="0"/>
              <a:t>, </a:t>
            </a:r>
            <a:r>
              <a:rPr dirty="0" err="1"/>
              <a:t>Соискатель</a:t>
            </a:r>
            <a:r>
              <a:rPr dirty="0"/>
              <a:t>, </a:t>
            </a:r>
            <a:r>
              <a:rPr dirty="0" err="1"/>
              <a:t>Сотрудник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Примечание</a:t>
            </a:r>
            <a:r>
              <a:rPr dirty="0"/>
              <a:t>: </a:t>
            </a:r>
            <a:r>
              <a:rPr dirty="0" err="1"/>
              <a:t>Функционал</a:t>
            </a:r>
            <a:r>
              <a:rPr dirty="0"/>
              <a:t> </a:t>
            </a:r>
            <a:r>
              <a:rPr dirty="0" err="1"/>
              <a:t>разделен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ролям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безопасности</a:t>
            </a:r>
            <a:r>
              <a:rPr dirty="0"/>
              <a:t> и </a:t>
            </a:r>
            <a:r>
              <a:rPr dirty="0" err="1"/>
              <a:t>удобства</a:t>
            </a:r>
            <a:r>
              <a:rPr dirty="0"/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118AFB8-913A-09E0-947F-2E5D057635A4}"/>
              </a:ext>
            </a:extLst>
          </p:cNvPr>
          <p:cNvSpPr txBox="1">
            <a:spLocks/>
          </p:cNvSpPr>
          <p:nvPr/>
        </p:nvSpPr>
        <p:spPr>
          <a:xfrm>
            <a:off x="433387" y="924686"/>
            <a:ext cx="8277225" cy="5972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>
              <a:defRPr lang="ru-RU"/>
            </a:defPPr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цель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82829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данных приложения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000000"/>
                </a:solidFill>
              </a:defRPr>
            </a:pP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таблицы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Vakansi</a:t>
            </a:r>
            <a:r>
              <a:rPr dirty="0"/>
              <a:t>: </a:t>
            </a:r>
            <a:r>
              <a:rPr dirty="0" err="1"/>
              <a:t>Информация</a:t>
            </a:r>
            <a:r>
              <a:rPr dirty="0"/>
              <a:t> о </a:t>
            </a:r>
            <a:r>
              <a:rPr dirty="0" err="1"/>
              <a:t>вакансиях</a:t>
            </a:r>
            <a:r>
              <a:rPr dirty="0"/>
              <a:t> (</a:t>
            </a:r>
            <a:r>
              <a:rPr dirty="0" err="1"/>
              <a:t>название</a:t>
            </a:r>
            <a:r>
              <a:rPr dirty="0"/>
              <a:t>, </a:t>
            </a:r>
            <a:r>
              <a:rPr dirty="0" err="1"/>
              <a:t>описание</a:t>
            </a:r>
            <a:r>
              <a:rPr dirty="0"/>
              <a:t>, </a:t>
            </a:r>
            <a:r>
              <a:rPr dirty="0" err="1"/>
              <a:t>зарплата</a:t>
            </a:r>
            <a:r>
              <a:rPr dirty="0"/>
              <a:t>, </a:t>
            </a:r>
            <a:r>
              <a:rPr dirty="0" err="1"/>
              <a:t>статус</a:t>
            </a:r>
            <a:r>
              <a:rPr dirty="0"/>
              <a:t>).</a:t>
            </a:r>
            <a:br>
              <a:rPr dirty="0"/>
            </a:br>
            <a:r>
              <a:rPr dirty="0"/>
              <a:t>- </a:t>
            </a:r>
            <a:r>
              <a:rPr dirty="0" err="1"/>
              <a:t>rabotadatel</a:t>
            </a:r>
            <a:r>
              <a:rPr dirty="0"/>
              <a:t>: Данные </a:t>
            </a:r>
            <a:r>
              <a:rPr dirty="0" err="1"/>
              <a:t>работодателей</a:t>
            </a:r>
            <a:r>
              <a:rPr dirty="0"/>
              <a:t> (</a:t>
            </a:r>
            <a:r>
              <a:rPr dirty="0" err="1"/>
              <a:t>компания</a:t>
            </a:r>
            <a:r>
              <a:rPr dirty="0"/>
              <a:t>, </a:t>
            </a:r>
            <a:r>
              <a:rPr dirty="0" err="1"/>
              <a:t>контакты</a:t>
            </a:r>
            <a:r>
              <a:rPr dirty="0"/>
              <a:t>).</a:t>
            </a:r>
            <a:br>
              <a:rPr dirty="0"/>
            </a:br>
            <a:r>
              <a:rPr dirty="0"/>
              <a:t>- </a:t>
            </a:r>
            <a:r>
              <a:rPr dirty="0" err="1"/>
              <a:t>soiskateli</a:t>
            </a:r>
            <a:r>
              <a:rPr dirty="0"/>
              <a:t>: Данные </a:t>
            </a:r>
            <a:r>
              <a:rPr dirty="0" err="1"/>
              <a:t>соискателей</a:t>
            </a:r>
            <a:r>
              <a:rPr dirty="0"/>
              <a:t> (ФИО, </a:t>
            </a:r>
            <a:r>
              <a:rPr dirty="0" err="1"/>
              <a:t>образование</a:t>
            </a:r>
            <a:r>
              <a:rPr dirty="0"/>
              <a:t>, </a:t>
            </a:r>
            <a:r>
              <a:rPr dirty="0" err="1"/>
              <a:t>опыт</a:t>
            </a:r>
            <a:r>
              <a:rPr dirty="0"/>
              <a:t>).</a:t>
            </a:r>
            <a:br>
              <a:rPr dirty="0"/>
            </a:br>
            <a:r>
              <a:rPr dirty="0"/>
              <a:t>- authorization: </a:t>
            </a:r>
            <a:r>
              <a:rPr dirty="0" err="1"/>
              <a:t>Логины</a:t>
            </a:r>
            <a:r>
              <a:rPr dirty="0"/>
              <a:t>, </a:t>
            </a:r>
            <a:r>
              <a:rPr dirty="0" err="1"/>
              <a:t>пароли</a:t>
            </a:r>
            <a:r>
              <a:rPr dirty="0"/>
              <a:t> и </a:t>
            </a:r>
            <a:r>
              <a:rPr dirty="0" err="1"/>
              <a:t>роли</a:t>
            </a:r>
            <a:r>
              <a:rPr dirty="0"/>
              <a:t> </a:t>
            </a:r>
            <a:r>
              <a:rPr dirty="0" err="1"/>
              <a:t>пользователей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Otklki_Soskateley</a:t>
            </a:r>
            <a:r>
              <a:rPr dirty="0"/>
              <a:t>: </a:t>
            </a:r>
            <a:r>
              <a:rPr dirty="0" err="1"/>
              <a:t>Отклики</a:t>
            </a:r>
            <a:r>
              <a:rPr dirty="0"/>
              <a:t> </a:t>
            </a:r>
            <a:r>
              <a:rPr dirty="0" err="1"/>
              <a:t>соискателей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.</a:t>
            </a:r>
            <a:br>
              <a:rPr dirty="0"/>
            </a:br>
            <a:r>
              <a:rPr dirty="0" err="1"/>
              <a:t>Зачем</a:t>
            </a:r>
            <a:r>
              <a:rPr dirty="0"/>
              <a:t>: </a:t>
            </a:r>
            <a:r>
              <a:rPr dirty="0" err="1"/>
              <a:t>Хранит</a:t>
            </a:r>
            <a:r>
              <a:rPr dirty="0"/>
              <a:t> и </a:t>
            </a:r>
            <a:r>
              <a:rPr dirty="0" err="1"/>
              <a:t>связывает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6928" y="3926145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0000FF"/>
                </a:solidFill>
                <a:latin typeface="Consolas"/>
              </a:defRPr>
            </a:pPr>
            <a:r>
              <a:rPr dirty="0"/>
              <a:t>CREATE TABLE public."</a:t>
            </a:r>
            <a:r>
              <a:rPr dirty="0" err="1"/>
              <a:t>Vakansi</a:t>
            </a:r>
            <a:r>
              <a:rPr dirty="0"/>
              <a:t>" (</a:t>
            </a:r>
            <a:br>
              <a:rPr dirty="0"/>
            </a:br>
            <a:r>
              <a:rPr dirty="0"/>
              <a:t>    </a:t>
            </a:r>
            <a:r>
              <a:rPr dirty="0" err="1"/>
              <a:t>id_vakansiy</a:t>
            </a:r>
            <a:r>
              <a:rPr dirty="0"/>
              <a:t> </a:t>
            </a:r>
            <a:r>
              <a:rPr dirty="0" err="1"/>
              <a:t>bigint</a:t>
            </a:r>
            <a:r>
              <a:rPr dirty="0"/>
              <a:t>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id_rabotadatel</a:t>
            </a:r>
            <a:r>
              <a:rPr dirty="0"/>
              <a:t> </a:t>
            </a:r>
            <a:r>
              <a:rPr dirty="0" err="1"/>
              <a:t>bigint</a:t>
            </a:r>
            <a:r>
              <a:rPr dirty="0"/>
              <a:t>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nazvaie_vakansii</a:t>
            </a:r>
            <a:r>
              <a:rPr dirty="0"/>
              <a:t> character varying(30)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Opisanie</a:t>
            </a:r>
            <a:r>
              <a:rPr dirty="0"/>
              <a:t> text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trebovanie</a:t>
            </a:r>
            <a:r>
              <a:rPr dirty="0"/>
              <a:t> text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open_data</a:t>
            </a:r>
            <a:r>
              <a:rPr dirty="0"/>
              <a:t> date NOT NULL,</a:t>
            </a:r>
            <a:br>
              <a:rPr dirty="0"/>
            </a:br>
            <a:r>
              <a:rPr dirty="0"/>
              <a:t>    </a:t>
            </a:r>
            <a:r>
              <a:rPr dirty="0" err="1"/>
              <a:t>id_status</a:t>
            </a:r>
            <a:r>
              <a:rPr dirty="0"/>
              <a:t> </a:t>
            </a:r>
            <a:r>
              <a:rPr dirty="0" err="1"/>
              <a:t>bigint</a:t>
            </a:r>
            <a:r>
              <a:rPr dirty="0"/>
              <a:t> NOT NULL,</a:t>
            </a:r>
            <a:br>
              <a:rPr dirty="0"/>
            </a:br>
            <a:r>
              <a:rPr dirty="0"/>
              <a:t>    zarplata1 numeric(10, 2) NOT NULL,</a:t>
            </a:r>
            <a:br>
              <a:rPr dirty="0"/>
            </a:br>
            <a:r>
              <a:rPr dirty="0"/>
              <a:t>    CONSTRAINT "</a:t>
            </a:r>
            <a:r>
              <a:rPr dirty="0" err="1"/>
              <a:t>Vakansi_pkey</a:t>
            </a:r>
            <a:r>
              <a:rPr dirty="0"/>
              <a:t>" PRIMARY KEY (</a:t>
            </a:r>
            <a:r>
              <a:rPr dirty="0" err="1"/>
              <a:t>id_vakansiy</a:t>
            </a:r>
            <a:r>
              <a:rPr dirty="0"/>
              <a:t>)</a:t>
            </a:r>
            <a:br>
              <a:rPr dirty="0"/>
            </a:b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Вход в систему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 b="0">
                <a:solidFill>
                  <a:srgbClr val="000000"/>
                </a:solidFill>
              </a:defRPr>
            </a:pP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Пользователь</a:t>
            </a:r>
            <a:r>
              <a:rPr dirty="0"/>
              <a:t> </a:t>
            </a:r>
            <a:r>
              <a:rPr dirty="0" err="1"/>
              <a:t>вводит</a:t>
            </a:r>
            <a:r>
              <a:rPr dirty="0"/>
              <a:t> </a:t>
            </a:r>
            <a:r>
              <a:rPr dirty="0" err="1"/>
              <a:t>логин</a:t>
            </a:r>
            <a:r>
              <a:rPr dirty="0"/>
              <a:t> и </a:t>
            </a:r>
            <a:r>
              <a:rPr dirty="0" err="1"/>
              <a:t>пароль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 </a:t>
            </a:r>
            <a:r>
              <a:rPr dirty="0" err="1"/>
              <a:t>Autho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Проверяется</a:t>
            </a:r>
            <a:r>
              <a:rPr dirty="0"/>
              <a:t> </a:t>
            </a:r>
            <a:r>
              <a:rPr dirty="0" err="1"/>
              <a:t>соответствие</a:t>
            </a:r>
            <a:r>
              <a:rPr dirty="0"/>
              <a:t> в </a:t>
            </a:r>
            <a:r>
              <a:rPr dirty="0" err="1"/>
              <a:t>таблице</a:t>
            </a:r>
            <a:r>
              <a:rPr dirty="0"/>
              <a:t> authorization.</a:t>
            </a:r>
            <a:br>
              <a:rPr dirty="0"/>
            </a:br>
            <a:r>
              <a:rPr dirty="0"/>
              <a:t>- В </a:t>
            </a:r>
            <a:r>
              <a:rPr dirty="0" err="1"/>
              <a:t>зависимости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роли</a:t>
            </a:r>
            <a:r>
              <a:rPr dirty="0"/>
              <a:t> </a:t>
            </a:r>
            <a:r>
              <a:rPr dirty="0" err="1"/>
              <a:t>открывается</a:t>
            </a:r>
            <a:r>
              <a:rPr dirty="0"/>
              <a:t> </a:t>
            </a:r>
            <a:r>
              <a:rPr dirty="0" err="1"/>
              <a:t>страница</a:t>
            </a:r>
            <a:r>
              <a:rPr dirty="0"/>
              <a:t>: </a:t>
            </a:r>
            <a:r>
              <a:rPr dirty="0" err="1"/>
              <a:t>Rabotadatel</a:t>
            </a:r>
            <a:r>
              <a:rPr dirty="0"/>
              <a:t>, </a:t>
            </a:r>
            <a:r>
              <a:rPr dirty="0" err="1"/>
              <a:t>Soicatel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Sotrudnik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21792" y="3770153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0000FF"/>
                </a:solidFill>
                <a:latin typeface="Consolas"/>
              </a:defRPr>
            </a:pPr>
            <a:r>
              <a:rPr dirty="0"/>
              <a:t>var user = </a:t>
            </a:r>
            <a:r>
              <a:rPr dirty="0" err="1"/>
              <a:t>db.authorization.Where</a:t>
            </a:r>
            <a:r>
              <a:rPr dirty="0"/>
              <a:t>(x =&gt; </a:t>
            </a:r>
            <a:r>
              <a:rPr dirty="0" err="1"/>
              <a:t>x.login</a:t>
            </a:r>
            <a:r>
              <a:rPr dirty="0"/>
              <a:t> == login1 &amp;&amp; </a:t>
            </a:r>
            <a:r>
              <a:rPr dirty="0" err="1"/>
              <a:t>x.password</a:t>
            </a:r>
            <a:r>
              <a:rPr dirty="0"/>
              <a:t> == password1).</a:t>
            </a:r>
            <a:r>
              <a:rPr dirty="0" err="1"/>
              <a:t>FirstOrDefault</a:t>
            </a:r>
            <a:r>
              <a:rPr dirty="0"/>
              <a:t>();</a:t>
            </a:r>
            <a:br>
              <a:rPr dirty="0"/>
            </a:br>
            <a:r>
              <a:rPr dirty="0"/>
              <a:t>if (user != null) {</a:t>
            </a:r>
            <a:br>
              <a:rPr dirty="0"/>
            </a:br>
            <a:r>
              <a:rPr dirty="0"/>
              <a:t>    </a:t>
            </a:r>
            <a:r>
              <a:rPr dirty="0" err="1"/>
              <a:t>MessageBox.Show</a:t>
            </a:r>
            <a:r>
              <a:rPr dirty="0"/>
              <a:t>("</a:t>
            </a:r>
            <a:r>
              <a:rPr dirty="0" err="1"/>
              <a:t>Вы</a:t>
            </a:r>
            <a:r>
              <a:rPr dirty="0"/>
              <a:t> </a:t>
            </a:r>
            <a:r>
              <a:rPr dirty="0" err="1"/>
              <a:t>вошли</a:t>
            </a:r>
            <a:r>
              <a:rPr dirty="0"/>
              <a:t> </a:t>
            </a:r>
            <a:r>
              <a:rPr dirty="0" err="1"/>
              <a:t>под</a:t>
            </a:r>
            <a:r>
              <a:rPr dirty="0"/>
              <a:t>: " + user.role.role1);</a:t>
            </a:r>
            <a:br>
              <a:rPr dirty="0"/>
            </a:br>
            <a:r>
              <a:rPr dirty="0"/>
              <a:t>    </a:t>
            </a:r>
            <a:r>
              <a:rPr dirty="0" err="1"/>
              <a:t>LoadPage</a:t>
            </a:r>
            <a:r>
              <a:rPr dirty="0"/>
              <a:t>(user.role.role1, user);</a:t>
            </a:r>
            <a:br>
              <a:rPr dirty="0"/>
            </a:br>
            <a:r>
              <a:rPr dirty="0"/>
              <a:t>} else {</a:t>
            </a:r>
            <a:br>
              <a:rPr dirty="0"/>
            </a:br>
            <a:r>
              <a:rPr dirty="0"/>
              <a:t>    </a:t>
            </a:r>
            <a:r>
              <a:rPr dirty="0" err="1"/>
              <a:t>MessageBox.Show</a:t>
            </a:r>
            <a:r>
              <a:rPr dirty="0"/>
              <a:t>("</a:t>
            </a:r>
            <a:r>
              <a:rPr dirty="0" err="1"/>
              <a:t>Неверный</a:t>
            </a:r>
            <a:r>
              <a:rPr dirty="0"/>
              <a:t> </a:t>
            </a:r>
            <a:r>
              <a:rPr dirty="0" err="1"/>
              <a:t>логин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пароль</a:t>
            </a:r>
            <a:r>
              <a:rPr dirty="0"/>
              <a:t>!");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Управление вакансиями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 b="0">
                <a:solidFill>
                  <a:srgbClr val="000000"/>
                </a:solidFill>
              </a:defRPr>
            </a:pPr>
            <a:r>
              <a:rPr dirty="0" err="1"/>
              <a:t>Кто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: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пользователи</a:t>
            </a:r>
            <a:r>
              <a:rPr dirty="0"/>
              <a:t> с </a:t>
            </a:r>
            <a:r>
              <a:rPr dirty="0" err="1"/>
              <a:t>ролью</a:t>
            </a:r>
            <a:r>
              <a:rPr dirty="0"/>
              <a:t> '</a:t>
            </a:r>
            <a:r>
              <a:rPr dirty="0" err="1"/>
              <a:t>Работадатель</a:t>
            </a:r>
            <a:r>
              <a:rPr dirty="0"/>
              <a:t>'.</a:t>
            </a:r>
            <a:br>
              <a:rPr dirty="0"/>
            </a:b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Страница</a:t>
            </a:r>
            <a:r>
              <a:rPr dirty="0"/>
              <a:t> </a:t>
            </a:r>
            <a:r>
              <a:rPr dirty="0" err="1"/>
              <a:t>AddEditVacancy</a:t>
            </a:r>
            <a:r>
              <a:rPr dirty="0"/>
              <a:t>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вводить</a:t>
            </a:r>
            <a:r>
              <a:rPr dirty="0"/>
              <a:t> </a:t>
            </a:r>
            <a:r>
              <a:rPr dirty="0" err="1"/>
              <a:t>название</a:t>
            </a:r>
            <a:r>
              <a:rPr dirty="0"/>
              <a:t>, </a:t>
            </a:r>
            <a:r>
              <a:rPr dirty="0" err="1"/>
              <a:t>описание</a:t>
            </a:r>
            <a:r>
              <a:rPr dirty="0"/>
              <a:t>, </a:t>
            </a:r>
            <a:r>
              <a:rPr dirty="0" err="1"/>
              <a:t>требования</a:t>
            </a:r>
            <a:r>
              <a:rPr dirty="0"/>
              <a:t> и </a:t>
            </a:r>
            <a:r>
              <a:rPr dirty="0" err="1"/>
              <a:t>зарплату</a:t>
            </a:r>
            <a:r>
              <a:rPr dirty="0"/>
              <a:t>.</a:t>
            </a:r>
            <a:br>
              <a:rPr dirty="0"/>
            </a:br>
            <a:r>
              <a:rPr dirty="0"/>
              <a:t>- Данные </a:t>
            </a:r>
            <a:r>
              <a:rPr dirty="0" err="1"/>
              <a:t>сохраняются</a:t>
            </a:r>
            <a:r>
              <a:rPr dirty="0"/>
              <a:t> в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Vakansi</a:t>
            </a:r>
            <a:r>
              <a:rPr dirty="0"/>
              <a:t> с </a:t>
            </a:r>
            <a:r>
              <a:rPr dirty="0" err="1"/>
              <a:t>привязкой</a:t>
            </a:r>
            <a:r>
              <a:rPr dirty="0"/>
              <a:t> к </a:t>
            </a:r>
            <a:r>
              <a:rPr dirty="0" err="1"/>
              <a:t>работодателю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352044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0000FF"/>
                </a:solidFill>
                <a:latin typeface="Consolas"/>
              </a:defRPr>
            </a:pPr>
            <a:r>
              <a:rPr dirty="0"/>
              <a:t>if (_</a:t>
            </a:r>
            <a:r>
              <a:rPr dirty="0" err="1"/>
              <a:t>isNew</a:t>
            </a:r>
            <a:r>
              <a:rPr dirty="0"/>
              <a:t>) {</a:t>
            </a:r>
            <a:br>
              <a:rPr dirty="0"/>
            </a:br>
            <a:r>
              <a:rPr dirty="0"/>
              <a:t>    _vacancy = new </a:t>
            </a:r>
            <a:r>
              <a:rPr dirty="0" err="1"/>
              <a:t>Vakansi</a:t>
            </a:r>
            <a:r>
              <a:rPr dirty="0"/>
              <a:t>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id_rabotadatel</a:t>
            </a:r>
            <a:r>
              <a:rPr dirty="0"/>
              <a:t> = _</a:t>
            </a:r>
            <a:r>
              <a:rPr dirty="0" err="1"/>
              <a:t>rabotadatelId</a:t>
            </a:r>
            <a:r>
              <a:rPr dirty="0"/>
              <a:t>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nazvaie_vakansii</a:t>
            </a:r>
            <a:r>
              <a:rPr dirty="0"/>
              <a:t> = </a:t>
            </a:r>
            <a:r>
              <a:rPr dirty="0" err="1"/>
              <a:t>txtVacancyName.Text</a:t>
            </a:r>
            <a:r>
              <a:rPr dirty="0"/>
              <a:t>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Opisanie</a:t>
            </a:r>
            <a:r>
              <a:rPr dirty="0"/>
              <a:t> = </a:t>
            </a:r>
            <a:r>
              <a:rPr dirty="0" err="1"/>
              <a:t>txtDescription.Text</a:t>
            </a:r>
            <a:r>
              <a:rPr dirty="0"/>
              <a:t>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trebovanie</a:t>
            </a:r>
            <a:r>
              <a:rPr dirty="0"/>
              <a:t> = </a:t>
            </a:r>
            <a:r>
              <a:rPr dirty="0" err="1"/>
              <a:t>txtRequirements.Text</a:t>
            </a:r>
            <a:r>
              <a:rPr dirty="0"/>
              <a:t>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open_data</a:t>
            </a:r>
            <a:r>
              <a:rPr dirty="0"/>
              <a:t> = </a:t>
            </a:r>
            <a:r>
              <a:rPr dirty="0" err="1"/>
              <a:t>DateTime.Now.Date</a:t>
            </a:r>
            <a:r>
              <a:rPr dirty="0"/>
              <a:t>,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id_status</a:t>
            </a:r>
            <a:r>
              <a:rPr dirty="0"/>
              <a:t> = 1,</a:t>
            </a:r>
            <a:br>
              <a:rPr dirty="0"/>
            </a:br>
            <a:r>
              <a:rPr dirty="0"/>
              <a:t>        zarplata1 = </a:t>
            </a:r>
            <a:r>
              <a:rPr dirty="0" err="1"/>
              <a:t>decimal.Parse</a:t>
            </a:r>
            <a:r>
              <a:rPr dirty="0"/>
              <a:t>(</a:t>
            </a:r>
            <a:r>
              <a:rPr dirty="0" err="1"/>
              <a:t>txtSalary.Text</a:t>
            </a:r>
            <a:r>
              <a:rPr dirty="0"/>
              <a:t>)</a:t>
            </a:r>
            <a:br>
              <a:rPr dirty="0"/>
            </a:br>
            <a:r>
              <a:rPr dirty="0"/>
              <a:t>    };</a:t>
            </a:r>
            <a:br>
              <a:rPr dirty="0"/>
            </a:br>
            <a:r>
              <a:rPr dirty="0"/>
              <a:t>    </a:t>
            </a:r>
            <a:r>
              <a:rPr dirty="0" err="1"/>
              <a:t>db.Vakansi.Add</a:t>
            </a:r>
            <a:r>
              <a:rPr dirty="0"/>
              <a:t>(_vacancy);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r>
              <a:rPr dirty="0" err="1"/>
              <a:t>db.SaveChanges</a:t>
            </a:r>
            <a:r>
              <a:rPr dirty="0"/>
              <a:t>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Список вакансий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 b="0">
                <a:solidFill>
                  <a:srgbClr val="000000"/>
                </a:solidFill>
              </a:defRPr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кого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Работодатели</a:t>
            </a:r>
            <a:r>
              <a:rPr dirty="0"/>
              <a:t> </a:t>
            </a:r>
            <a:r>
              <a:rPr dirty="0" err="1"/>
              <a:t>видят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 </a:t>
            </a:r>
            <a:r>
              <a:rPr dirty="0" err="1"/>
              <a:t>ViewVacancies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Соискатели</a:t>
            </a:r>
            <a:r>
              <a:rPr dirty="0"/>
              <a:t> </a:t>
            </a:r>
            <a:r>
              <a:rPr dirty="0" err="1"/>
              <a:t>видят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 </a:t>
            </a:r>
            <a:r>
              <a:rPr dirty="0" err="1"/>
              <a:t>Soicatel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dirty="0" err="1"/>
              <a:t>Функции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Работодатели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редактировать</a:t>
            </a:r>
            <a:r>
              <a:rPr dirty="0"/>
              <a:t> и </a:t>
            </a:r>
            <a:r>
              <a:rPr dirty="0" err="1"/>
              <a:t>удалять</a:t>
            </a:r>
            <a:r>
              <a:rPr dirty="0"/>
              <a:t> </a:t>
            </a:r>
            <a:r>
              <a:rPr dirty="0" err="1"/>
              <a:t>свои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Соискатели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фильтровать</a:t>
            </a:r>
            <a:r>
              <a:rPr dirty="0"/>
              <a:t> и </a:t>
            </a:r>
            <a:r>
              <a:rPr dirty="0" err="1"/>
              <a:t>сортировать</a:t>
            </a:r>
            <a:r>
              <a:rPr dirty="0"/>
              <a:t> </a:t>
            </a:r>
            <a:r>
              <a:rPr dirty="0" err="1"/>
              <a:t>вакансии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21208" y="4526280"/>
            <a:ext cx="816559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0000FF"/>
                </a:solidFill>
                <a:latin typeface="Consolas"/>
              </a:defRPr>
            </a:pPr>
            <a:r>
              <a:rPr dirty="0"/>
              <a:t>private void </a:t>
            </a:r>
            <a:r>
              <a:rPr dirty="0" err="1"/>
              <a:t>LoadVacancies</a:t>
            </a:r>
            <a:r>
              <a:rPr dirty="0"/>
              <a:t>() {</a:t>
            </a:r>
            <a:br>
              <a:rPr dirty="0"/>
            </a:br>
            <a:r>
              <a:rPr dirty="0"/>
              <a:t>    var vacancies = </a:t>
            </a:r>
            <a:r>
              <a:rPr dirty="0" err="1"/>
              <a:t>db.Vakansi</a:t>
            </a:r>
            <a:br>
              <a:rPr dirty="0"/>
            </a:br>
            <a:r>
              <a:rPr dirty="0"/>
              <a:t>        .Where(v =&gt; </a:t>
            </a:r>
            <a:r>
              <a:rPr dirty="0" err="1"/>
              <a:t>v.id_rabotadatel</a:t>
            </a:r>
            <a:r>
              <a:rPr dirty="0"/>
              <a:t> == _</a:t>
            </a:r>
            <a:r>
              <a:rPr dirty="0" err="1"/>
              <a:t>rabotadatelId</a:t>
            </a:r>
            <a:r>
              <a:rPr dirty="0"/>
              <a:t>)</a:t>
            </a:r>
            <a:br>
              <a:rPr dirty="0"/>
            </a:br>
            <a:r>
              <a:rPr dirty="0"/>
              <a:t>        .</a:t>
            </a:r>
            <a:r>
              <a:rPr dirty="0" err="1"/>
              <a:t>ToList</a:t>
            </a:r>
            <a:r>
              <a:rPr dirty="0"/>
              <a:t>();</a:t>
            </a:r>
            <a:br>
              <a:rPr dirty="0"/>
            </a:br>
            <a:r>
              <a:rPr dirty="0"/>
              <a:t>    </a:t>
            </a:r>
            <a:r>
              <a:rPr dirty="0" err="1"/>
              <a:t>lvVacancies.ItemsSource</a:t>
            </a:r>
            <a:r>
              <a:rPr dirty="0"/>
              <a:t> = vacancies;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Работа с откликами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000" b="0">
                <a:solidFill>
                  <a:srgbClr val="000000"/>
                </a:solidFill>
              </a:defRPr>
            </a:pP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:</a:t>
            </a:r>
            <a:br>
              <a:rPr dirty="0"/>
            </a:br>
            <a:r>
              <a:rPr dirty="0"/>
              <a:t>- </a:t>
            </a:r>
            <a:r>
              <a:rPr dirty="0" err="1"/>
              <a:t>Соискатели</a:t>
            </a:r>
            <a:r>
              <a:rPr dirty="0"/>
              <a:t> </a:t>
            </a:r>
            <a:r>
              <a:rPr dirty="0" err="1"/>
              <a:t>отправляют</a:t>
            </a:r>
            <a:r>
              <a:rPr dirty="0"/>
              <a:t> </a:t>
            </a:r>
            <a:r>
              <a:rPr dirty="0" err="1"/>
              <a:t>отклики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кнопку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 </a:t>
            </a:r>
            <a:r>
              <a:rPr dirty="0" err="1"/>
              <a:t>Soicatel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Работодатели</a:t>
            </a:r>
            <a:r>
              <a:rPr dirty="0"/>
              <a:t> </a:t>
            </a:r>
            <a:r>
              <a:rPr dirty="0" err="1"/>
              <a:t>видят</a:t>
            </a:r>
            <a:r>
              <a:rPr dirty="0"/>
              <a:t> </a:t>
            </a:r>
            <a:r>
              <a:rPr dirty="0" err="1"/>
              <a:t>отклики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странице</a:t>
            </a:r>
            <a:r>
              <a:rPr dirty="0"/>
              <a:t> </a:t>
            </a:r>
            <a:r>
              <a:rPr dirty="0" err="1"/>
              <a:t>Rabotadatel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429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400">
                <a:solidFill>
                  <a:srgbClr val="0000FF"/>
                </a:solidFill>
                <a:latin typeface="Consolas"/>
              </a:defRPr>
            </a:pPr>
            <a:r>
              <a:rPr dirty="0"/>
              <a:t>if (sender is Button </a:t>
            </a:r>
            <a:r>
              <a:rPr dirty="0" err="1"/>
              <a:t>button</a:t>
            </a:r>
            <a:r>
              <a:rPr dirty="0"/>
              <a:t> &amp;&amp; </a:t>
            </a:r>
            <a:r>
              <a:rPr dirty="0" err="1"/>
              <a:t>button.DataContext</a:t>
            </a:r>
            <a:r>
              <a:rPr dirty="0"/>
              <a:t> is </a:t>
            </a:r>
            <a:r>
              <a:rPr dirty="0" err="1"/>
              <a:t>Vakansi</a:t>
            </a:r>
            <a:r>
              <a:rPr dirty="0"/>
              <a:t> </a:t>
            </a:r>
            <a:r>
              <a:rPr dirty="0" err="1"/>
              <a:t>vakansi</a:t>
            </a:r>
            <a:r>
              <a:rPr dirty="0"/>
              <a:t>) {</a:t>
            </a:r>
            <a:br>
              <a:rPr dirty="0"/>
            </a:br>
            <a:r>
              <a:rPr dirty="0"/>
              <a:t>    int </a:t>
            </a:r>
            <a:r>
              <a:rPr dirty="0" err="1"/>
              <a:t>vakansiId</a:t>
            </a:r>
            <a:r>
              <a:rPr dirty="0"/>
              <a:t> = </a:t>
            </a:r>
            <a:r>
              <a:rPr dirty="0" err="1"/>
              <a:t>vakansi.id_vakansiy</a:t>
            </a:r>
            <a:r>
              <a:rPr dirty="0"/>
              <a:t>;</a:t>
            </a:r>
            <a:br>
              <a:rPr dirty="0"/>
            </a:br>
            <a:r>
              <a:rPr dirty="0"/>
              <a:t>    int </a:t>
            </a:r>
            <a:r>
              <a:rPr dirty="0" err="1"/>
              <a:t>soiskatelId</a:t>
            </a:r>
            <a:r>
              <a:rPr dirty="0"/>
              <a:t> = </a:t>
            </a:r>
            <a:r>
              <a:rPr dirty="0" err="1"/>
              <a:t>authorization.soiskateli.First</a:t>
            </a:r>
            <a:r>
              <a:rPr dirty="0"/>
              <a:t>().</a:t>
            </a:r>
            <a:r>
              <a:rPr dirty="0" err="1"/>
              <a:t>id_soiskatel</a:t>
            </a:r>
            <a:r>
              <a:rPr dirty="0"/>
              <a:t>;</a:t>
            </a:r>
            <a:br>
              <a:rPr dirty="0"/>
            </a:br>
            <a:r>
              <a:rPr dirty="0"/>
              <a:t>    int </a:t>
            </a:r>
            <a:r>
              <a:rPr dirty="0" err="1"/>
              <a:t>statusId</a:t>
            </a:r>
            <a:r>
              <a:rPr dirty="0"/>
              <a:t> = 1;</a:t>
            </a:r>
            <a:br>
              <a:rPr dirty="0"/>
            </a:br>
            <a:r>
              <a:rPr dirty="0"/>
              <a:t>    new </a:t>
            </a:r>
            <a:r>
              <a:rPr dirty="0" err="1"/>
              <a:t>Helpel</a:t>
            </a:r>
            <a:r>
              <a:rPr dirty="0"/>
              <a:t>().</a:t>
            </a:r>
            <a:r>
              <a:rPr dirty="0" err="1"/>
              <a:t>CreateOtklik</a:t>
            </a:r>
            <a:r>
              <a:rPr dirty="0"/>
              <a:t>(</a:t>
            </a:r>
            <a:r>
              <a:rPr dirty="0" err="1"/>
              <a:t>soiskatelId</a:t>
            </a:r>
            <a:r>
              <a:rPr dirty="0"/>
              <a:t>, </a:t>
            </a:r>
            <a:r>
              <a:rPr dirty="0" err="1"/>
              <a:t>vakansiId</a:t>
            </a:r>
            <a:r>
              <a:rPr dirty="0"/>
              <a:t>, </a:t>
            </a:r>
            <a:r>
              <a:rPr dirty="0" err="1"/>
              <a:t>statusId</a:t>
            </a:r>
            <a:r>
              <a:rPr dirty="0"/>
              <a:t>);</a:t>
            </a:r>
            <a:br>
              <a:rPr dirty="0"/>
            </a:br>
            <a:r>
              <a:rPr dirty="0"/>
              <a:t>    </a:t>
            </a:r>
            <a:r>
              <a:rPr dirty="0" err="1"/>
              <a:t>MessageBox.Show</a:t>
            </a:r>
            <a:r>
              <a:rPr dirty="0"/>
              <a:t>("</a:t>
            </a:r>
            <a:r>
              <a:rPr dirty="0" err="1"/>
              <a:t>Отклик</a:t>
            </a:r>
            <a:r>
              <a:rPr dirty="0"/>
              <a:t> </a:t>
            </a:r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отправлен</a:t>
            </a:r>
            <a:r>
              <a:rPr dirty="0"/>
              <a:t>!");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732</Words>
  <Application>Microsoft Office PowerPoint</Application>
  <PresentationFormat>Экран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База данных приложения</vt:lpstr>
      <vt:lpstr>Вход в систему</vt:lpstr>
      <vt:lpstr>Управление вакансиями</vt:lpstr>
      <vt:lpstr>Список вакансий</vt:lpstr>
      <vt:lpstr>Работа с откликами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Ehson Boboev</cp:lastModifiedBy>
  <cp:revision>3</cp:revision>
  <dcterms:created xsi:type="dcterms:W3CDTF">2013-01-27T09:14:16Z</dcterms:created>
  <dcterms:modified xsi:type="dcterms:W3CDTF">2025-06-29T17:06:34Z</dcterms:modified>
  <cp:category/>
</cp:coreProperties>
</file>