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5B0-402E-D932-F637-616981222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Real-Time SQL Project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Comprehensive Analysis of the 2024 India General Elections Results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D22CD-92B0-9520-5697-2839B08FE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38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1B94C-B2A0-6FEE-8730-1C6ABF5129C2}"/>
              </a:ext>
            </a:extLst>
          </p:cNvPr>
          <p:cNvSpPr txBox="1"/>
          <p:nvPr/>
        </p:nvSpPr>
        <p:spPr>
          <a:xfrm>
            <a:off x="478465" y="572816"/>
            <a:ext cx="6103088" cy="276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'Shiv Sena - SHS',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'Sikkim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Krantikari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- SKM',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'United People Party, Liberal - UPPL',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 Dal - RLD')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EE3E-4BD4-0EE8-86C6-0B9E1374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8" y="2839483"/>
            <a:ext cx="3760973" cy="2019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38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039174-42E6-272C-F168-85A6016B50BE}"/>
              </a:ext>
            </a:extLst>
          </p:cNvPr>
          <p:cNvSpPr txBox="1"/>
          <p:nvPr/>
        </p:nvSpPr>
        <p:spPr>
          <a:xfrm>
            <a:off x="382771" y="212754"/>
            <a:ext cx="7219507" cy="715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Q5-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Seats Won by I.N.D.I.A. Alliance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SUM(case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when Party IN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'Indian National Congress - INC',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'Aam Aadmi Party - AAAP',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'All India Trinamool Congress - AITC',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'Shiv Sena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Uddhav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Balasaheb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Thackrey) - SHSUBT',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'Samajwadi Party - 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'Nationalist Congress Party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Sharadchandra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Pawar – NCPSP’,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Dal - RJD',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'Jharkhand Mukti Morcha - JMM’,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'Communist Party of India  (Marxist) - CPI(M)',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'Indian Union Muslim League - IUML',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'Jammu &amp; Kashmir National Conference - JKN',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'Communist Party of India - CPI',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90680-EA76-18A0-6290-D53F3B974BDC}"/>
              </a:ext>
            </a:extLst>
          </p:cNvPr>
          <p:cNvSpPr txBox="1"/>
          <p:nvPr/>
        </p:nvSpPr>
        <p:spPr>
          <a:xfrm>
            <a:off x="308343" y="344862"/>
            <a:ext cx="7017489" cy="5155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'Kerala Congress - KEC’,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'Viduthalai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Chiruthaigal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VCK',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'Revolutionary Socialist Party - RSP',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Marumalarchi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'Communist Party of India  (Marxist-Leninist)  (Liberation) - CPI(ML)(L)',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Loktantrik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RLTP',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'Bharat Adivasi Party - BHRTADVSIP'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) then Won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else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India_total_seats_won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BE8B0-0047-009F-DB6E-4AC7C898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22" y="4889795"/>
            <a:ext cx="2639976" cy="1447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23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11FC3-40CA-F5D0-F158-0FF9B90BA666}"/>
              </a:ext>
            </a:extLst>
          </p:cNvPr>
          <p:cNvSpPr txBox="1"/>
          <p:nvPr/>
        </p:nvSpPr>
        <p:spPr>
          <a:xfrm>
            <a:off x="170120" y="188479"/>
            <a:ext cx="7176978" cy="63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/*6-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 seats won by each NDA ALLIANCE 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Won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party IN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'Indian National Congress - INC',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'Aam Aadmi Party - AAAP',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'All India Trinamool Congress - AITC',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'Shiv Sena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Uddhav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Balasaheb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Thackrey) - SHSUBT',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'Samajwadi Party - 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'Nationalist Congress Party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Sharadchandra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Pawar - NCPSP',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Dal - RJD',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'Jharkhand Mukti Morcha - JMM',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'Communist Party of India  (Marxist) - CPI(M)',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'Jammu &amp; Kashmir National Conference - JKN',</a:t>
            </a:r>
          </a:p>
        </p:txBody>
      </p:sp>
    </p:spTree>
    <p:extLst>
      <p:ext uri="{BB962C8B-B14F-4D97-AF65-F5344CB8AC3E}">
        <p14:creationId xmlns:p14="http://schemas.microsoft.com/office/powerpoint/2010/main" val="245285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B3E47-6D64-B195-2A4B-D39497422AF0}"/>
              </a:ext>
            </a:extLst>
          </p:cNvPr>
          <p:cNvSpPr txBox="1"/>
          <p:nvPr/>
        </p:nvSpPr>
        <p:spPr>
          <a:xfrm>
            <a:off x="265814" y="551598"/>
            <a:ext cx="7208874" cy="436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'Communist Party of India - CPI',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'Kerala Congress - KEC',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'Viduthalai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Chiruthaigal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VCK',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'Revolutionary Socialist Party - RSP',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Marumalarchi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'Communist Party of India  (Marxist-Leninist)  (Liberation) - CPI(ML)(L)',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Loktantrik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RLTP',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'Bharat Adivasi Party - BHRTADVSIP')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2D000-F692-620E-CC21-A7B12C43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0" y="4197386"/>
            <a:ext cx="6040696" cy="24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9B483-58FB-ED02-C9FC-9EC47A6A5833}"/>
              </a:ext>
            </a:extLst>
          </p:cNvPr>
          <p:cNvSpPr txBox="1"/>
          <p:nvPr/>
        </p:nvSpPr>
        <p:spPr>
          <a:xfrm>
            <a:off x="287079" y="152173"/>
            <a:ext cx="7506586" cy="665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7- Add a new column field in table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get the Party Allianz as N.D.A, I.N.D.I.A and OTHER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Alter Table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column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'I.N.D.I.A'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party IN ('Indian National Congress - INC',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'Aam Aadmi Party - AAAP',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'All India Trinamool Congress - AITC',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'Shiv Sena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Uddhav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Balasaheb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Thackrey) - SHSUBT',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'Samajwadi Party - 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'Nationalist Congress Party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Sharadchandra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Pawar - NCPSP',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Dal - RJD’,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'Jharkhand Mukti Morcha - JMM',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'Communist Party of India  (Marxist) - CPI(M)',</a:t>
            </a:r>
          </a:p>
        </p:txBody>
      </p:sp>
    </p:spTree>
    <p:extLst>
      <p:ext uri="{BB962C8B-B14F-4D97-AF65-F5344CB8AC3E}">
        <p14:creationId xmlns:p14="http://schemas.microsoft.com/office/powerpoint/2010/main" val="92351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FA9CC-6F2F-2D4B-9E34-DDD505D31AD0}"/>
              </a:ext>
            </a:extLst>
          </p:cNvPr>
          <p:cNvSpPr txBox="1"/>
          <p:nvPr/>
        </p:nvSpPr>
        <p:spPr>
          <a:xfrm>
            <a:off x="361506" y="274682"/>
            <a:ext cx="7634177" cy="675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'Indian Union Muslim League - IUML',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'Jammu &amp; Kashmir National Conference - JKN',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'Communist Party of India - CPI',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'Kerala Congress - KEC',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'Viduthalai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Chiruthaigal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VCK',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'Revolutionary Socialist Party - RSP',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Marumalarchi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Dravida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Munnetra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Kazhagam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MDMK',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'Communist Party of India  (Marxist-Leninist)  (Liberation) - CPI(ML)(L)',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Loktantrik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RLTP',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'Bharat Adivasi Party - BHRTADVSIP');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'N.D.A’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party in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Bharatiya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Party – BJP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'Telugu Desam - TDP',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3E2E3-080F-461C-E2EB-B3FD13BA84A3}"/>
              </a:ext>
            </a:extLst>
          </p:cNvPr>
          <p:cNvSpPr txBox="1"/>
          <p:nvPr/>
        </p:nvSpPr>
        <p:spPr>
          <a:xfrm>
            <a:off x="233916" y="285373"/>
            <a:ext cx="6103088" cy="63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'Janata Dal  (United) - JD(U)’,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'Hindustani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(Secular) - HAMS',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'Apna Dal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Soneylal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ADAL',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'Lok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Janshakti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Party(Ram Vilas) - LJPRV',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'AJSU Party - AJSUP',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'Asom Gana Parishad - AGP',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Janasena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JnP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'Janata Dal  (Secular) - JD(S)',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'Nationalist Congress Party - NCP',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'Shiv Sena - SHS',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'Sikkim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Krantikari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- SKM',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'United People Party, Liberal - UPPL',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 Dal - RLD');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'OTHERS’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7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5A970-C195-44C8-65DC-CCBBC0555F2E}"/>
              </a:ext>
            </a:extLst>
          </p:cNvPr>
          <p:cNvSpPr txBox="1"/>
          <p:nvPr/>
        </p:nvSpPr>
        <p:spPr>
          <a:xfrm>
            <a:off x="170121" y="270997"/>
            <a:ext cx="6103088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NULL;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sql_safe_updates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F2E13-5D89-0AF6-E617-5EC88431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0" y="1270370"/>
            <a:ext cx="5231219" cy="232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8FFFA-7925-2D77-80CC-53531514CB0C}"/>
              </a:ext>
            </a:extLst>
          </p:cNvPr>
          <p:cNvSpPr txBox="1"/>
          <p:nvPr/>
        </p:nvSpPr>
        <p:spPr>
          <a:xfrm>
            <a:off x="170120" y="3706252"/>
            <a:ext cx="8718699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 Which party alliance (NDA, I.N.D.I.A, or OTHER) won the most seats across  all states?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sum(Won)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sum(Won)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581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CA988-447C-634F-54DF-71BF1F10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2" y="446569"/>
            <a:ext cx="3251257" cy="1509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95B45-9F50-7DE6-06C4-6779E49FED4A}"/>
              </a:ext>
            </a:extLst>
          </p:cNvPr>
          <p:cNvSpPr txBox="1"/>
          <p:nvPr/>
        </p:nvSpPr>
        <p:spPr>
          <a:xfrm>
            <a:off x="287078" y="2318264"/>
            <a:ext cx="4008475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/*ONLY NDA ALLIANZ SEATS 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Party,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Won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'N.D.A'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Won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49BF1-7F30-0810-8999-6BDB95FE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47" y="2197036"/>
            <a:ext cx="4976039" cy="31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F2A37-970A-14B3-9FB2-AE0AFDB55EC5}"/>
              </a:ext>
            </a:extLst>
          </p:cNvPr>
          <p:cNvSpPr txBox="1"/>
          <p:nvPr/>
        </p:nvSpPr>
        <p:spPr>
          <a:xfrm>
            <a:off x="765543" y="712405"/>
            <a:ext cx="85804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this advanced SQL project, I conducted a detailed analysis of the 2024 India General Elections results using a MySQL database. This hands-on project involved working with five CSV files, providing a real-world scenario that allowed me to develop invaluable skills in data analysis and SQL.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Key Highlights of the Project: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Advanced Join Operations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Successfully executed complex join operations across multiple tables to extract meaningful insights from interconnected datasets.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US" b="1" dirty="0"/>
              <a:t>ETL (Extract, Transform, Load) Processes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robust ETL techniques to clean, transform, and load real-world data into the database, ensuring data integrity and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08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F1BC5-FBDC-2B10-472A-E4A815D83FAB}"/>
              </a:ext>
            </a:extLst>
          </p:cNvPr>
          <p:cNvSpPr txBox="1"/>
          <p:nvPr/>
        </p:nvSpPr>
        <p:spPr>
          <a:xfrm>
            <a:off x="244549" y="361560"/>
            <a:ext cx="9037674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 Winning candidate's name, their party name, total votes, and the margin of victory for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specific state and constituency?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cr.Winning_Candidate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cr.Margin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cr.Party_ID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states s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'West Bengal'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'KOLKATAUTTAR’;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F5566-F1C4-317B-EC04-9CF66023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1" y="4197792"/>
            <a:ext cx="7083337" cy="1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43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FD444-8612-8DB5-744E-FDFE0CA59042}"/>
              </a:ext>
            </a:extLst>
          </p:cNvPr>
          <p:cNvSpPr txBox="1"/>
          <p:nvPr/>
        </p:nvSpPr>
        <p:spPr>
          <a:xfrm>
            <a:off x="276446" y="445272"/>
            <a:ext cx="5422606" cy="485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 What is the distribution of EVM votes versus postal votes for candidates in 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constituency?*/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'JADAVPUR'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F0D24-8601-7561-BE73-59D25F18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8" y="1158950"/>
            <a:ext cx="5940057" cy="40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CBB44-CC39-110C-44D8-DA5E9479C7CB}"/>
              </a:ext>
            </a:extLst>
          </p:cNvPr>
          <p:cNvSpPr txBox="1"/>
          <p:nvPr/>
        </p:nvSpPr>
        <p:spPr>
          <a:xfrm>
            <a:off x="329609" y="405283"/>
            <a:ext cx="6103088" cy="535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11- Which parties won the most seats in 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“Andhra Pradesh”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how many seats did each party win? 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cr.Party_ID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pr.Party_ID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states s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'Andhra Pradesh'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pr.Party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B55DC-3044-1EF0-1BE0-0DB954B8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01" y="1832048"/>
            <a:ext cx="4108007" cy="16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4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B302B-2B01-726A-8750-2A31111C7584}"/>
              </a:ext>
            </a:extLst>
          </p:cNvPr>
          <p:cNvSpPr txBox="1"/>
          <p:nvPr/>
        </p:nvSpPr>
        <p:spPr>
          <a:xfrm>
            <a:off x="287078" y="334744"/>
            <a:ext cx="7410893" cy="555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 What is the total number of seats won by each party alliance (NDA, I.N.D.I.A, and OTHER)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state for the India Elections 2024*/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SUM(CASE WHEN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'N.D.A' THEN 1 ELSE 0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NDA_Seats_Won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SUM(CASE WHEN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'I.N.D.I.A' THEN 1 ELSE 0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INDIA_Seats_Won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SUM(CASE WHEN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'OTHERS' THEN 1 ELSE 0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OTHER_Seats_Won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</p:txBody>
      </p:sp>
    </p:spTree>
    <p:extLst>
      <p:ext uri="{BB962C8B-B14F-4D97-AF65-F5344CB8AC3E}">
        <p14:creationId xmlns:p14="http://schemas.microsoft.com/office/powerpoint/2010/main" val="84395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AD645-F4FB-262E-E5E0-FCDCF39315B8}"/>
              </a:ext>
            </a:extLst>
          </p:cNvPr>
          <p:cNvSpPr txBox="1"/>
          <p:nvPr/>
        </p:nvSpPr>
        <p:spPr>
          <a:xfrm>
            <a:off x="212651" y="376759"/>
            <a:ext cx="6103088" cy="495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cr.Party_ID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states s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p.party_alliance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('N.D.A', 'I.N.D.I.A',  'OTHERS')  -- Filter for NDA and INDIA alliances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B2FC-471D-F1AE-FC3B-98EA9FD1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89" y="3604437"/>
            <a:ext cx="5874046" cy="3009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6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0245C-F3B1-97D3-1694-8057A3AE7569}"/>
              </a:ext>
            </a:extLst>
          </p:cNvPr>
          <p:cNvSpPr txBox="1"/>
          <p:nvPr/>
        </p:nvSpPr>
        <p:spPr>
          <a:xfrm>
            <a:off x="350874" y="345846"/>
            <a:ext cx="6539024" cy="365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13- Which candidate received the highest number of EVM votes in each constituency (Top 10)?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CF273-3191-7FDD-5D7E-23254F64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0" y="3619425"/>
            <a:ext cx="5791053" cy="27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61FD2-4F2D-0A38-5EB4-92BA856107E0}"/>
              </a:ext>
            </a:extLst>
          </p:cNvPr>
          <p:cNvSpPr txBox="1"/>
          <p:nvPr/>
        </p:nvSpPr>
        <p:spPr>
          <a:xfrm>
            <a:off x="361506" y="346570"/>
            <a:ext cx="8218968" cy="655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14- Which candidate won and which candidate was the runner-up in each constituency of State for the 2024 elections?*/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RankedCandidates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cd.Party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ROW_NUMBER() OVER (PARTITION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VoteRank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D2005-86B2-A00C-2ADC-57EBF187A214}"/>
              </a:ext>
            </a:extLst>
          </p:cNvPr>
          <p:cNvSpPr txBox="1"/>
          <p:nvPr/>
        </p:nvSpPr>
        <p:spPr>
          <a:xfrm>
            <a:off x="255182" y="112243"/>
            <a:ext cx="6103088" cy="7248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states s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'Maharashtra'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MAX(CASE WHEN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rc.VoteRank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THEN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Winning_Candidate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MAX(CASE WHEN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rc.VoteRank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 THEN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Runnerup_Candidate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RankedCandidates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3131B-BB49-44A1-2FF8-9661D16279B8}"/>
              </a:ext>
            </a:extLst>
          </p:cNvPr>
          <p:cNvSpPr txBox="1"/>
          <p:nvPr/>
        </p:nvSpPr>
        <p:spPr>
          <a:xfrm>
            <a:off x="148855" y="314466"/>
            <a:ext cx="7400262" cy="5755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–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ROW_NUMBER() OVER (PARTITION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State_Vote_Rank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10C51-1BC5-1951-FD78-EBCD1B71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51" y="2264735"/>
            <a:ext cx="6432698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B2832-5642-7D74-30E7-44D8BAD5EA92}"/>
              </a:ext>
            </a:extLst>
          </p:cNvPr>
          <p:cNvSpPr txBox="1"/>
          <p:nvPr/>
        </p:nvSpPr>
        <p:spPr>
          <a:xfrm>
            <a:off x="233916" y="240918"/>
            <a:ext cx="6103088" cy="5653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15- For the state of Maharashtra, what are the total number of seats, number of candidates,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parties, total votes (including EVM and postal), and the breakdown of EVM and postal votes?*/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Total_Seats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cd.Candidate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Total_Candidates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Total_Party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Total_EVM_Votes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cd.Postal_Votes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Total_Postal_Votes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cd.Constituency_ID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cr.Constituency_ID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4D724-536A-92EE-EDC5-904A6606CC18}"/>
              </a:ext>
            </a:extLst>
          </p:cNvPr>
          <p:cNvSpPr txBox="1"/>
          <p:nvPr/>
        </p:nvSpPr>
        <p:spPr>
          <a:xfrm>
            <a:off x="542260" y="617264"/>
            <a:ext cx="6103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Schema Design and ERD Implementation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and implemented database schemas and Entity-Relationship Diagrams (ERDs) to establish clear relationships between the data entities.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15B6A-315B-0E10-15C6-8EC24EE0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2232837"/>
            <a:ext cx="8123274" cy="3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9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1FCB3-282A-4BFB-803A-985182D82A8B}"/>
              </a:ext>
            </a:extLst>
          </p:cNvPr>
          <p:cNvSpPr txBox="1"/>
          <p:nvPr/>
        </p:nvSpPr>
        <p:spPr>
          <a:xfrm>
            <a:off x="202018" y="389363"/>
            <a:ext cx="9016409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pr.Party_ID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cr.Party_ID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States s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'Uttar Pradesh’;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636E-987D-CF7C-E790-9C446273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64" y="2269472"/>
            <a:ext cx="6711196" cy="9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8265-A630-61C4-61A7-5EF19EF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and Skills Gained: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53DB-E801-05FB-786E-5EF776AF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2450215"/>
          </a:xfrm>
        </p:spPr>
        <p:txBody>
          <a:bodyPr/>
          <a:lstStyle/>
          <a:p>
            <a:r>
              <a:rPr lang="en-US" dirty="0"/>
              <a:t>This project provided hands-on experience with real-world data, simulating a professional data analysis scenario. It enabled me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deep understanding of SQL for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 expertise in managing and analyzing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Acquire advanced problem-solving skills by tackling real-life data challenges.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69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0798-643F-D931-67F4-8D561D9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Project Matters: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4FE2-BA79-477F-846E-09DC654F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2024 India General Elections results was not only an enriching technical experience but also a valuable opportunity to understand how SQL is used in real-world analytical contexts. </a:t>
            </a:r>
            <a:r>
              <a:rPr lang="en-US"/>
              <a:t>This project serves as an excellent addition to my skillset and portfolio, showcasing my ability to handle advanced SQL tasks and derive actionable insights from complex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1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13CC0-A9A6-C5EC-0FED-C8AE42956C37}"/>
              </a:ext>
            </a:extLst>
          </p:cNvPr>
          <p:cNvSpPr txBox="1"/>
          <p:nvPr/>
        </p:nvSpPr>
        <p:spPr>
          <a:xfrm>
            <a:off x="404037" y="712957"/>
            <a:ext cx="6103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Utilization of Advanced SQL Functions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advanced SQL functions and techniques for complex data manipulations, such as ranking, window functions, and aggregations.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879A-C8A5-B7D1-2E3D-ACCC85FE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DC04-29AC-0102-E953-019A503B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191"/>
            <a:ext cx="8596668" cy="454217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Q1-  What is the total number of seats available for elections in each state?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Ans 1- Create database India_election_Result_2024;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India_election_Result_2024;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 1- Total seats */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count(distinct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Parliament_Constituency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total_seats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D4666-BDE0-6955-8DFE-2261D6C1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97" y="5358809"/>
            <a:ext cx="2023483" cy="767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6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13D7F-246A-3D64-A514-984A90F44737}"/>
              </a:ext>
            </a:extLst>
          </p:cNvPr>
          <p:cNvSpPr txBox="1"/>
          <p:nvPr/>
        </p:nvSpPr>
        <p:spPr>
          <a:xfrm>
            <a:off x="659217" y="596551"/>
            <a:ext cx="7974420" cy="4104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what is the total number of seats available in each state for election?</a:t>
            </a:r>
          </a:p>
          <a:p>
            <a:endParaRPr lang="en-I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State_name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Total_seats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Constituencywise_results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statewise_results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cr.Parliament_Constituency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sr.Parliament_Constituency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States as s ON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sr.state_ID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s.state_ID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15A47-7143-C740-E1E2-2BFC423A4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33" y="4542464"/>
            <a:ext cx="3569660" cy="1975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7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383F88-AB42-B621-16FD-9B09C9C061C8}"/>
              </a:ext>
            </a:extLst>
          </p:cNvPr>
          <p:cNvSpPr txBox="1"/>
          <p:nvPr/>
        </p:nvSpPr>
        <p:spPr>
          <a:xfrm>
            <a:off x="372140" y="427740"/>
            <a:ext cx="6783572" cy="835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Q3-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seats won by NDA Alliance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SUM(case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when Party IN (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Bharatiya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Party - BJP',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'Telugu Desam - TDP',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'Janata Dal  (United) - JD(U)',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'Hindustani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(Secular) - HAMS',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'Apna Dal 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Soneylal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ADAL',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'Lok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Janshakti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Party(Ram Vilas) - LJPRV',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'AJSU Party - AJSUP’,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'Asom Gana Parishad - AGP',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Janasena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JnP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'Janata Dal  (Secular) - JD(S)',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'Nationalist Congress Party - NCP',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'Shiv Sena - SHS',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'Sikkim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Krantikari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- SKM',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'United People Party, Liberal - UPPL',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 Dal - RLD'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1C36C-8D4E-EEF1-BC2B-F309F61E8FA7}"/>
              </a:ext>
            </a:extLst>
          </p:cNvPr>
          <p:cNvSpPr txBox="1"/>
          <p:nvPr/>
        </p:nvSpPr>
        <p:spPr>
          <a:xfrm>
            <a:off x="531628" y="661383"/>
            <a:ext cx="6103088" cy="316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'Sikkim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Krantikari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- SKM',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'United People Party, Liberal - UPPL',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 Dal - RLD'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) then 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END)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NDA_Total_Seats_Won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4948B-4E27-87EF-9413-8928EAB1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1" y="3716448"/>
            <a:ext cx="2725996" cy="1089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08BDE-7407-B60B-16CB-022B0F619196}"/>
              </a:ext>
            </a:extLst>
          </p:cNvPr>
          <p:cNvSpPr txBox="1"/>
          <p:nvPr/>
        </p:nvSpPr>
        <p:spPr>
          <a:xfrm>
            <a:off x="404037" y="379659"/>
            <a:ext cx="6103088" cy="795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Q4- Total Individual  seats won by each NDA ALLIANCE PARTY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Party_Name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Won as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Seats_Won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partywise_results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party IN (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Bharatiya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Janata Party - BJP',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'Telugu Desam - TDP',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'Janata Dal  (United) - JD(U)',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'Hindustani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(Secular) - HAMS',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'Apna Dal 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Soneylal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ADAL',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'Lok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Janshakti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Party(Ram Vilas) - LJPRV',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'AJSU Party - AJSUP',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'Asom Gana Parishad - AGP’,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Janasena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-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JnP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'Janata Dal  (Secular) - JD(S)',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'Nationalist Congress Party - NCP',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'Sikkim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Krantikari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Morcha - SKM',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'United People Party, Liberal - UPPL',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'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Rashtriya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 Dal - RLD')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</TotalTime>
  <Words>3037</Words>
  <Application>Microsoft Office PowerPoint</Application>
  <PresentationFormat>Widescreen</PresentationFormat>
  <Paragraphs>320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Real-Time SQL Project: Comprehensive Analysis of the 2024 India General Elections Results</vt:lpstr>
      <vt:lpstr>PowerPoint Presentation</vt:lpstr>
      <vt:lpstr>PowerPoint Presentation</vt:lpstr>
      <vt:lpstr>PowerPoint Presentation</vt:lpstr>
      <vt:lpstr>SQL 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 and Skills Gained:</vt:lpstr>
      <vt:lpstr>Why This Project Matters: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EHTESHAM HAQUE</dc:creator>
  <cp:lastModifiedBy>EHTESHAM HAQUE</cp:lastModifiedBy>
  <cp:revision>8</cp:revision>
  <dcterms:created xsi:type="dcterms:W3CDTF">2024-12-02T09:44:11Z</dcterms:created>
  <dcterms:modified xsi:type="dcterms:W3CDTF">2024-12-02T17:06:22Z</dcterms:modified>
</cp:coreProperties>
</file>