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1D42-D088-4C92-8D91-6654906D853C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0C96-A8E5-442B-9DBC-A7497E06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218" y="3794332"/>
            <a:ext cx="5725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FATEMEH 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EHTESHAMINIA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0625" y="5499763"/>
            <a:ext cx="299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   Spring 140</a:t>
            </a:r>
            <a:r>
              <a:rPr lang="en-US" dirty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950" y="1358781"/>
            <a:ext cx="10118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 Autism Spectrum Disorder using fMRI Functional Connectivity with Feature Selection and Deep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0625" y="2623559"/>
            <a:ext cx="43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vision</a:t>
            </a:r>
          </a:p>
        </p:txBody>
      </p:sp>
    </p:spTree>
    <p:extLst>
      <p:ext uri="{BB962C8B-B14F-4D97-AF65-F5344CB8AC3E}">
        <p14:creationId xmlns:p14="http://schemas.microsoft.com/office/powerpoint/2010/main" val="797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4019" y="2854296"/>
            <a:ext cx="820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sz="3600" dirty="0" smtClean="0"/>
              <a:t> 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1165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95788" y="733425"/>
            <a:ext cx="3400425" cy="12382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82" y="3267075"/>
            <a:ext cx="2133785" cy="11949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86279" y="3267075"/>
            <a:ext cx="5819867" cy="1194920"/>
            <a:chOff x="4191000" y="3267075"/>
            <a:chExt cx="5819867" cy="1194920"/>
          </a:xfrm>
        </p:grpSpPr>
        <p:sp>
          <p:nvSpPr>
            <p:cNvPr id="3" name="Flowchart: Stored Data 2"/>
            <p:cNvSpPr/>
            <p:nvPr/>
          </p:nvSpPr>
          <p:spPr>
            <a:xfrm flipH="1">
              <a:off x="4191000" y="3280895"/>
              <a:ext cx="2076450" cy="1181100"/>
            </a:xfrm>
            <a:prstGeom prst="flowChartOnlineStorag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FMRI</a:t>
              </a:r>
              <a:endPara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7082" y="3267075"/>
              <a:ext cx="2133785" cy="119492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90540" y="5143500"/>
            <a:ext cx="2543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Spectrum Disorder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6725" y="5143500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8225" y="5143500"/>
            <a:ext cx="332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Brain Imaging Data Exchange</a:t>
            </a:r>
          </a:p>
        </p:txBody>
      </p:sp>
    </p:spTree>
    <p:extLst>
      <p:ext uri="{BB962C8B-B14F-4D97-AF65-F5344CB8AC3E}">
        <p14:creationId xmlns:p14="http://schemas.microsoft.com/office/powerpoint/2010/main" val="2461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8" y="2427006"/>
            <a:ext cx="8532205" cy="3826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378" y="1403311"/>
            <a:ext cx="1118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The original fMRI dataset is segmented by using a brain atlas, and pairwise Pearson’s correlations for each subject in the dataset are computed. The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vectorized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upper triangular FC matrix is used for further feature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8" y="1403311"/>
            <a:ext cx="10998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Firstly, the original FC vector dataset is split into a training set and a test set. Then, using the F-score feature selection method, the FC items in the training set with the top k largest F-score values are picked to form a feature mask, which is applied on the training set to select the discriminative FC features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756875" y="463274"/>
            <a:ext cx="5136022" cy="940037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of the proposed method for ASD </a:t>
            </a:r>
            <a:r>
              <a:rPr lang="en-U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classifcation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2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2" y="2264636"/>
            <a:ext cx="5401945" cy="3308363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>
            <a:off x="6546078" y="820396"/>
            <a:ext cx="5161660" cy="119641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model strategy consists of joint training phase and SLP optimizing phase</a:t>
            </a:r>
          </a:p>
        </p:txBody>
      </p:sp>
    </p:spTree>
    <p:extLst>
      <p:ext uri="{BB962C8B-B14F-4D97-AF65-F5344CB8AC3E}">
        <p14:creationId xmlns:p14="http://schemas.microsoft.com/office/powerpoint/2010/main" val="19371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85" y="2298104"/>
            <a:ext cx="6653824" cy="4337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6" y="1713864"/>
            <a:ext cx="4447976" cy="4028909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525677" y="1170773"/>
            <a:ext cx="4447975" cy="543091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information of ABIDE-I datasets for each site</a:t>
            </a:r>
          </a:p>
        </p:txBody>
      </p:sp>
      <p:sp>
        <p:nvSpPr>
          <p:cNvPr id="8" name="Oval 7"/>
          <p:cNvSpPr/>
          <p:nvPr/>
        </p:nvSpPr>
        <p:spPr>
          <a:xfrm>
            <a:off x="7913406" y="357963"/>
            <a:ext cx="3751604" cy="19057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Intra‑Site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36775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7" y="1546701"/>
            <a:ext cx="3229426" cy="1924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79" y="4025069"/>
            <a:ext cx="3172268" cy="2705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76" y="1008316"/>
            <a:ext cx="3210373" cy="261974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744322" y="185113"/>
            <a:ext cx="2895759" cy="1512605"/>
          </a:xfrm>
          <a:prstGeom prst="wedgeRoundRect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accuracy among each site using AE,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ASDDiagNet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proposed method (AE+F-score)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46379" y="2726410"/>
            <a:ext cx="3374324" cy="1298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results with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of features among all 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127050" y="4025069"/>
            <a:ext cx="1820255" cy="1871529"/>
          </a:xfrm>
          <a:prstGeom prst="flowChartOffpage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results with </a:t>
            </a:r>
            <a:r>
              <a:rPr 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of the loss balance parameter among all sites</a:t>
            </a:r>
          </a:p>
        </p:txBody>
      </p:sp>
    </p:spTree>
    <p:extLst>
      <p:ext uri="{BB962C8B-B14F-4D97-AF65-F5344CB8AC3E}">
        <p14:creationId xmlns:p14="http://schemas.microsoft.com/office/powerpoint/2010/main" val="13116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6749"/>
            <a:ext cx="6780469" cy="3781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74" y="0"/>
            <a:ext cx="6751177" cy="3957626"/>
          </a:xfrm>
          <a:prstGeom prst="rect">
            <a:avLst/>
          </a:prstGeom>
        </p:spPr>
      </p:pic>
      <p:sp>
        <p:nvSpPr>
          <p:cNvPr id="4" name="Flowchart: Alternate Process 3"/>
          <p:cNvSpPr/>
          <p:nvPr/>
        </p:nvSpPr>
        <p:spPr>
          <a:xfrm>
            <a:off x="564021" y="811850"/>
            <a:ext cx="4640367" cy="1418602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shortest path lengths for males in the ASD (black) and TD (red) groups for each site</a:t>
            </a:r>
          </a:p>
        </p:txBody>
      </p:sp>
    </p:spTree>
    <p:extLst>
      <p:ext uri="{BB962C8B-B14F-4D97-AF65-F5344CB8AC3E}">
        <p14:creationId xmlns:p14="http://schemas.microsoft.com/office/powerpoint/2010/main" val="11260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69" y="2533936"/>
            <a:ext cx="3054361" cy="20423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250914" y="2875714"/>
            <a:ext cx="4110527" cy="1358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the altered brain networks in ASD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88" y="796889"/>
            <a:ext cx="4121253" cy="137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88" y="4828314"/>
            <a:ext cx="412125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051132" y="2535963"/>
            <a:ext cx="3640509" cy="1384419"/>
          </a:xfrm>
          <a:prstGeom prst="chevr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autism spectrum disorder diagnosis: A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81" y="483402"/>
            <a:ext cx="3670110" cy="1396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81" y="4576838"/>
            <a:ext cx="3670110" cy="139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27" y="1879507"/>
            <a:ext cx="5569154" cy="3097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51" y="4081270"/>
            <a:ext cx="5666107" cy="2643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04" y="184218"/>
            <a:ext cx="5569155" cy="28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9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246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2024-05-06T20:50:58Z</dcterms:created>
  <dcterms:modified xsi:type="dcterms:W3CDTF">2024-05-06T22:43:25Z</dcterms:modified>
</cp:coreProperties>
</file>