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teshami, Zahra [DPYGB]" userId="022addb2-7b4d-46b3-aba8-09b15116b59c" providerId="ADAL" clId="{7AAFCED6-8F0C-46D8-B25F-2833AFE94884}"/>
    <pc:docChg chg="undo custSel modSld">
      <pc:chgData name="Ehteshami, Zahra [DPYGB]" userId="022addb2-7b4d-46b3-aba8-09b15116b59c" providerId="ADAL" clId="{7AAFCED6-8F0C-46D8-B25F-2833AFE94884}" dt="2024-05-31T13:45:14.429" v="41" actId="478"/>
      <pc:docMkLst>
        <pc:docMk/>
      </pc:docMkLst>
      <pc:sldChg chg="addSp delSp modSp mod">
        <pc:chgData name="Ehteshami, Zahra [DPYGB]" userId="022addb2-7b4d-46b3-aba8-09b15116b59c" providerId="ADAL" clId="{7AAFCED6-8F0C-46D8-B25F-2833AFE94884}" dt="2024-05-31T13:45:14.429" v="41" actId="478"/>
        <pc:sldMkLst>
          <pc:docMk/>
          <pc:sldMk cId="2464750461" sldId="256"/>
        </pc:sldMkLst>
        <pc:grpChg chg="mod">
          <ac:chgData name="Ehteshami, Zahra [DPYGB]" userId="022addb2-7b4d-46b3-aba8-09b15116b59c" providerId="ADAL" clId="{7AAFCED6-8F0C-46D8-B25F-2833AFE94884}" dt="2024-05-31T13:39:56.589" v="35" actId="164"/>
          <ac:grpSpMkLst>
            <pc:docMk/>
            <pc:sldMk cId="2464750461" sldId="256"/>
            <ac:grpSpMk id="10" creationId="{6A2C1FDD-0FB5-4B91-A8F3-3F089EEE3E67}"/>
          </ac:grpSpMkLst>
        </pc:grpChg>
        <pc:grpChg chg="add mod">
          <ac:chgData name="Ehteshami, Zahra [DPYGB]" userId="022addb2-7b4d-46b3-aba8-09b15116b59c" providerId="ADAL" clId="{7AAFCED6-8F0C-46D8-B25F-2833AFE94884}" dt="2024-05-31T13:39:56.589" v="35" actId="164"/>
          <ac:grpSpMkLst>
            <pc:docMk/>
            <pc:sldMk cId="2464750461" sldId="256"/>
            <ac:grpSpMk id="21" creationId="{5272C1A5-0A6A-DCAB-15C7-AD1AACC1F5FD}"/>
          </ac:grpSpMkLst>
        </pc:grpChg>
        <pc:picChg chg="mod">
          <ac:chgData name="Ehteshami, Zahra [DPYGB]" userId="022addb2-7b4d-46b3-aba8-09b15116b59c" providerId="ADAL" clId="{7AAFCED6-8F0C-46D8-B25F-2833AFE94884}" dt="2024-05-31T13:39:04.692" v="29" actId="1076"/>
          <ac:picMkLst>
            <pc:docMk/>
            <pc:sldMk cId="2464750461" sldId="256"/>
            <ac:picMk id="7" creationId="{345C5C5F-ABE1-4CAF-8249-021AFA8C7E21}"/>
          </ac:picMkLst>
        </pc:picChg>
        <pc:picChg chg="mod">
          <ac:chgData name="Ehteshami, Zahra [DPYGB]" userId="022addb2-7b4d-46b3-aba8-09b15116b59c" providerId="ADAL" clId="{7AAFCED6-8F0C-46D8-B25F-2833AFE94884}" dt="2024-05-31T13:37:51.652" v="1" actId="1076"/>
          <ac:picMkLst>
            <pc:docMk/>
            <pc:sldMk cId="2464750461" sldId="256"/>
            <ac:picMk id="9" creationId="{CEB4F4A8-62B5-42F5-BE76-2C747E59A995}"/>
          </ac:picMkLst>
        </pc:picChg>
        <pc:picChg chg="add mod">
          <ac:chgData name="Ehteshami, Zahra [DPYGB]" userId="022addb2-7b4d-46b3-aba8-09b15116b59c" providerId="ADAL" clId="{7AAFCED6-8F0C-46D8-B25F-2833AFE94884}" dt="2024-05-31T13:39:56.589" v="35" actId="164"/>
          <ac:picMkLst>
            <pc:docMk/>
            <pc:sldMk cId="2464750461" sldId="256"/>
            <ac:picMk id="12" creationId="{8CF60362-4370-F014-0FB8-DCB66F88BCEE}"/>
          </ac:picMkLst>
        </pc:picChg>
        <pc:picChg chg="add mod">
          <ac:chgData name="Ehteshami, Zahra [DPYGB]" userId="022addb2-7b4d-46b3-aba8-09b15116b59c" providerId="ADAL" clId="{7AAFCED6-8F0C-46D8-B25F-2833AFE94884}" dt="2024-05-31T13:39:56.589" v="35" actId="164"/>
          <ac:picMkLst>
            <pc:docMk/>
            <pc:sldMk cId="2464750461" sldId="256"/>
            <ac:picMk id="16" creationId="{441FDA45-4C79-7B87-18B1-F740CBF06FAE}"/>
          </ac:picMkLst>
        </pc:picChg>
        <pc:picChg chg="mod">
          <ac:chgData name="Ehteshami, Zahra [DPYGB]" userId="022addb2-7b4d-46b3-aba8-09b15116b59c" providerId="ADAL" clId="{7AAFCED6-8F0C-46D8-B25F-2833AFE94884}" dt="2024-05-31T13:38:42.471" v="19" actId="14100"/>
          <ac:picMkLst>
            <pc:docMk/>
            <pc:sldMk cId="2464750461" sldId="256"/>
            <ac:picMk id="17" creationId="{69D26714-6270-49DB-BFE6-35F46808CCEF}"/>
          </ac:picMkLst>
        </pc:picChg>
        <pc:picChg chg="add mod ord">
          <ac:chgData name="Ehteshami, Zahra [DPYGB]" userId="022addb2-7b4d-46b3-aba8-09b15116b59c" providerId="ADAL" clId="{7AAFCED6-8F0C-46D8-B25F-2833AFE94884}" dt="2024-05-31T13:39:56.589" v="35" actId="164"/>
          <ac:picMkLst>
            <pc:docMk/>
            <pc:sldMk cId="2464750461" sldId="256"/>
            <ac:picMk id="20" creationId="{670FAE8A-B10F-8E08-46F8-B8BF7FC27EF9}"/>
          </ac:picMkLst>
        </pc:picChg>
        <pc:picChg chg="add del mod">
          <ac:chgData name="Ehteshami, Zahra [DPYGB]" userId="022addb2-7b4d-46b3-aba8-09b15116b59c" providerId="ADAL" clId="{7AAFCED6-8F0C-46D8-B25F-2833AFE94884}" dt="2024-05-31T13:45:14.429" v="41" actId="478"/>
          <ac:picMkLst>
            <pc:docMk/>
            <pc:sldMk cId="2464750461" sldId="256"/>
            <ac:picMk id="23" creationId="{F5B284F3-1E49-9781-8ACC-6E0887028FB9}"/>
          </ac:picMkLst>
        </pc:picChg>
      </pc:sldChg>
    </pc:docChg>
  </pc:docChgLst>
  <pc:docChgLst>
    <pc:chgData name="Ehteshami, Zahra [DPYGB]" userId="022addb2-7b4d-46b3-aba8-09b15116b59c" providerId="ADAL" clId="{409598CA-F242-4A96-9AFE-DECC1DB40083}"/>
    <pc:docChg chg="undo custSel addSld delSld modSld">
      <pc:chgData name="Ehteshami, Zahra [DPYGB]" userId="022addb2-7b4d-46b3-aba8-09b15116b59c" providerId="ADAL" clId="{409598CA-F242-4A96-9AFE-DECC1DB40083}" dt="2022-05-18T19:15:12.320" v="245" actId="1076"/>
      <pc:docMkLst>
        <pc:docMk/>
      </pc:docMkLst>
      <pc:sldChg chg="addSp modSp mod">
        <pc:chgData name="Ehteshami, Zahra [DPYGB]" userId="022addb2-7b4d-46b3-aba8-09b15116b59c" providerId="ADAL" clId="{409598CA-F242-4A96-9AFE-DECC1DB40083}" dt="2022-05-18T19:15:12.320" v="245" actId="1076"/>
        <pc:sldMkLst>
          <pc:docMk/>
          <pc:sldMk cId="2464750461" sldId="256"/>
        </pc:sldMkLst>
        <pc:grpChg chg="add mod">
          <ac:chgData name="Ehteshami, Zahra [DPYGB]" userId="022addb2-7b4d-46b3-aba8-09b15116b59c" providerId="ADAL" clId="{409598CA-F242-4A96-9AFE-DECC1DB40083}" dt="2022-05-18T14:40:04.718" v="76" actId="164"/>
          <ac:grpSpMkLst>
            <pc:docMk/>
            <pc:sldMk cId="2464750461" sldId="256"/>
            <ac:grpSpMk id="8" creationId="{384F99CA-E330-47D1-8DB5-7479D7CDD351}"/>
          </ac:grpSpMkLst>
        </pc:grpChg>
        <pc:grpChg chg="add mod">
          <ac:chgData name="Ehteshami, Zahra [DPYGB]" userId="022addb2-7b4d-46b3-aba8-09b15116b59c" providerId="ADAL" clId="{409598CA-F242-4A96-9AFE-DECC1DB40083}" dt="2022-05-18T19:15:12.320" v="245" actId="1076"/>
          <ac:grpSpMkLst>
            <pc:docMk/>
            <pc:sldMk cId="2464750461" sldId="256"/>
            <ac:grpSpMk id="10" creationId="{6A2C1FDD-0FB5-4B91-A8F3-3F089EEE3E67}"/>
          </ac:grpSpMkLst>
        </pc:grpChg>
        <pc:grpChg chg="mod">
          <ac:chgData name="Ehteshami, Zahra [DPYGB]" userId="022addb2-7b4d-46b3-aba8-09b15116b59c" providerId="ADAL" clId="{409598CA-F242-4A96-9AFE-DECC1DB40083}" dt="2022-04-06T22:47:20.528" v="24" actId="164"/>
          <ac:grpSpMkLst>
            <pc:docMk/>
            <pc:sldMk cId="2464750461" sldId="256"/>
            <ac:grpSpMk id="18" creationId="{23D3B969-8FFB-44C2-98D7-BDAA6DD7E992}"/>
          </ac:grpSpMkLst>
        </pc:grpChg>
        <pc:picChg chg="add mod modCrop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3" creationId="{9FD7273A-DC21-4558-8041-B0DF95CCF9D2}"/>
          </ac:picMkLst>
        </pc:picChg>
        <pc:picChg chg="add mod modCrop">
          <ac:chgData name="Ehteshami, Zahra [DPYGB]" userId="022addb2-7b4d-46b3-aba8-09b15116b59c" providerId="ADAL" clId="{409598CA-F242-4A96-9AFE-DECC1DB40083}" dt="2022-05-18T14:40:04.718" v="76" actId="164"/>
          <ac:picMkLst>
            <pc:docMk/>
            <pc:sldMk cId="2464750461" sldId="256"/>
            <ac:picMk id="4" creationId="{7D20DA7C-7F12-414A-9491-AC4CFC1BC7DF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5" creationId="{9C150254-37A5-4C68-BBC4-F65478FF223E}"/>
          </ac:picMkLst>
        </pc:picChg>
        <pc:picChg chg="add 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6" creationId="{77811F2E-29C9-48FA-88FF-25DBB5B6CB18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7" creationId="{345C5C5F-ABE1-4CAF-8249-021AFA8C7E21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9" creationId="{CEB4F4A8-62B5-42F5-BE76-2C747E59A995}"/>
          </ac:picMkLst>
        </pc:picChg>
        <pc:picChg chg="mod modCrop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11" creationId="{69EBBEDF-9D9A-40AD-9323-19E6E6FD844E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13" creationId="{DA568784-1A71-4D85-AE2D-A7F4FE5FA2E0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15" creationId="{1AA8AB8B-B32D-4A4E-A066-F804EABC53B6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17" creationId="{69D26714-6270-49DB-BFE6-35F46808CCEF}"/>
          </ac:picMkLst>
        </pc:picChg>
      </pc:sldChg>
      <pc:sldChg chg="new del">
        <pc:chgData name="Ehteshami, Zahra [DPYGB]" userId="022addb2-7b4d-46b3-aba8-09b15116b59c" providerId="ADAL" clId="{409598CA-F242-4A96-9AFE-DECC1DB40083}" dt="2022-05-18T14:40:29.420" v="82" actId="47"/>
        <pc:sldMkLst>
          <pc:docMk/>
          <pc:sldMk cId="1030383131" sldId="257"/>
        </pc:sldMkLst>
      </pc:sldChg>
      <pc:sldChg chg="addSp delSp modSp add mod">
        <pc:chgData name="Ehteshami, Zahra [DPYGB]" userId="022addb2-7b4d-46b3-aba8-09b15116b59c" providerId="ADAL" clId="{409598CA-F242-4A96-9AFE-DECC1DB40083}" dt="2022-05-18T14:47:50.341" v="241" actId="164"/>
        <pc:sldMkLst>
          <pc:docMk/>
          <pc:sldMk cId="1432810053" sldId="258"/>
        </pc:sldMkLst>
        <pc:spChg chg="add mod">
          <ac:chgData name="Ehteshami, Zahra [DPYGB]" userId="022addb2-7b4d-46b3-aba8-09b15116b59c" providerId="ADAL" clId="{409598CA-F242-4A96-9AFE-DECC1DB40083}" dt="2022-05-18T14:42:26.051" v="165" actId="164"/>
          <ac:spMkLst>
            <pc:docMk/>
            <pc:sldMk cId="1432810053" sldId="258"/>
            <ac:spMk id="12" creationId="{C61913D5-DA31-437C-A35E-42C4D090CC15}"/>
          </ac:spMkLst>
        </pc:spChg>
        <pc:spChg chg="add mod ord">
          <ac:chgData name="Ehteshami, Zahra [DPYGB]" userId="022addb2-7b4d-46b3-aba8-09b15116b59c" providerId="ADAL" clId="{409598CA-F242-4A96-9AFE-DECC1DB40083}" dt="2022-05-18T14:47:50.341" v="241" actId="164"/>
          <ac:spMkLst>
            <pc:docMk/>
            <pc:sldMk cId="1432810053" sldId="258"/>
            <ac:spMk id="16" creationId="{EC80748D-17DB-43C1-B007-61093DDAA108}"/>
          </ac:spMkLst>
        </pc:spChg>
        <pc:grpChg chg="add mod">
          <ac:chgData name="Ehteshami, Zahra [DPYGB]" userId="022addb2-7b4d-46b3-aba8-09b15116b59c" providerId="ADAL" clId="{409598CA-F242-4A96-9AFE-DECC1DB40083}" dt="2022-05-18T14:42:26.051" v="165" actId="164"/>
          <ac:grpSpMkLst>
            <pc:docMk/>
            <pc:sldMk cId="1432810053" sldId="258"/>
            <ac:grpSpMk id="2" creationId="{711211F3-307E-4BF3-8866-EFDFF7788C16}"/>
          </ac:grpSpMkLst>
        </pc:grpChg>
        <pc:grpChg chg="del mod topLvl">
          <ac:chgData name="Ehteshami, Zahra [DPYGB]" userId="022addb2-7b4d-46b3-aba8-09b15116b59c" providerId="ADAL" clId="{409598CA-F242-4A96-9AFE-DECC1DB40083}" dt="2022-05-18T14:40:22.672" v="80" actId="165"/>
          <ac:grpSpMkLst>
            <pc:docMk/>
            <pc:sldMk cId="1432810053" sldId="258"/>
            <ac:grpSpMk id="8" creationId="{384F99CA-E330-47D1-8DB5-7479D7CDD351}"/>
          </ac:grpSpMkLst>
        </pc:grpChg>
        <pc:grpChg chg="del">
          <ac:chgData name="Ehteshami, Zahra [DPYGB]" userId="022addb2-7b4d-46b3-aba8-09b15116b59c" providerId="ADAL" clId="{409598CA-F242-4A96-9AFE-DECC1DB40083}" dt="2022-05-18T14:40:20.489" v="79" actId="165"/>
          <ac:grpSpMkLst>
            <pc:docMk/>
            <pc:sldMk cId="1432810053" sldId="258"/>
            <ac:grpSpMk id="10" creationId="{6A2C1FDD-0FB5-4B91-A8F3-3F089EEE3E67}"/>
          </ac:grpSpMkLst>
        </pc:grpChg>
        <pc:grpChg chg="add mod">
          <ac:chgData name="Ehteshami, Zahra [DPYGB]" userId="022addb2-7b4d-46b3-aba8-09b15116b59c" providerId="ADAL" clId="{409598CA-F242-4A96-9AFE-DECC1DB40083}" dt="2022-05-18T14:47:50.341" v="241" actId="164"/>
          <ac:grpSpMkLst>
            <pc:docMk/>
            <pc:sldMk cId="1432810053" sldId="258"/>
            <ac:grpSpMk id="14" creationId="{7B0519C1-77E2-4B62-80D6-0B877CF73657}"/>
          </ac:grpSpMkLst>
        </pc:grpChg>
        <pc:grpChg chg="del mod topLvl">
          <ac:chgData name="Ehteshami, Zahra [DPYGB]" userId="022addb2-7b4d-46b3-aba8-09b15116b59c" providerId="ADAL" clId="{409598CA-F242-4A96-9AFE-DECC1DB40083}" dt="2022-05-18T14:40:24.900" v="81" actId="165"/>
          <ac:grpSpMkLst>
            <pc:docMk/>
            <pc:sldMk cId="1432810053" sldId="258"/>
            <ac:grpSpMk id="18" creationId="{23D3B969-8FFB-44C2-98D7-BDAA6DD7E992}"/>
          </ac:grpSpMkLst>
        </pc:grpChg>
        <pc:grpChg chg="add mod">
          <ac:chgData name="Ehteshami, Zahra [DPYGB]" userId="022addb2-7b4d-46b3-aba8-09b15116b59c" providerId="ADAL" clId="{409598CA-F242-4A96-9AFE-DECC1DB40083}" dt="2022-05-18T14:47:50.341" v="241" actId="164"/>
          <ac:grpSpMkLst>
            <pc:docMk/>
            <pc:sldMk cId="1432810053" sldId="258"/>
            <ac:grpSpMk id="19" creationId="{41368699-DFD1-4BEA-8735-6AE05F806C2D}"/>
          </ac:grpSpMkLst>
        </pc:grpChg>
        <pc:picChg chg="del mod topLvl">
          <ac:chgData name="Ehteshami, Zahra [DPYGB]" userId="022addb2-7b4d-46b3-aba8-09b15116b59c" providerId="ADAL" clId="{409598CA-F242-4A96-9AFE-DECC1DB40083}" dt="2022-05-18T14:41:06.890" v="93" actId="478"/>
          <ac:picMkLst>
            <pc:docMk/>
            <pc:sldMk cId="1432810053" sldId="258"/>
            <ac:picMk id="3" creationId="{9FD7273A-DC21-4558-8041-B0DF95CCF9D2}"/>
          </ac:picMkLst>
        </pc:picChg>
        <pc:picChg chg="mod topLvl">
          <ac:chgData name="Ehteshami, Zahra [DPYGB]" userId="022addb2-7b4d-46b3-aba8-09b15116b59c" providerId="ADAL" clId="{409598CA-F242-4A96-9AFE-DECC1DB40083}" dt="2022-05-18T14:42:18.522" v="163" actId="1076"/>
          <ac:picMkLst>
            <pc:docMk/>
            <pc:sldMk cId="1432810053" sldId="258"/>
            <ac:picMk id="4" creationId="{7D20DA7C-7F12-414A-9491-AC4CFC1BC7DF}"/>
          </ac:picMkLst>
        </pc:picChg>
        <pc:picChg chg="del mod topLvl">
          <ac:chgData name="Ehteshami, Zahra [DPYGB]" userId="022addb2-7b4d-46b3-aba8-09b15116b59c" providerId="ADAL" clId="{409598CA-F242-4A96-9AFE-DECC1DB40083}" dt="2022-05-18T14:40:53.071" v="86" actId="478"/>
          <ac:picMkLst>
            <pc:docMk/>
            <pc:sldMk cId="1432810053" sldId="258"/>
            <ac:picMk id="5" creationId="{9C150254-37A5-4C68-BBC4-F65478FF223E}"/>
          </ac:picMkLst>
        </pc:picChg>
        <pc:picChg chg="del mod topLvl">
          <ac:chgData name="Ehteshami, Zahra [DPYGB]" userId="022addb2-7b4d-46b3-aba8-09b15116b59c" providerId="ADAL" clId="{409598CA-F242-4A96-9AFE-DECC1DB40083}" dt="2022-05-18T14:41:07.454" v="94" actId="478"/>
          <ac:picMkLst>
            <pc:docMk/>
            <pc:sldMk cId="1432810053" sldId="258"/>
            <ac:picMk id="6" creationId="{77811F2E-29C9-48FA-88FF-25DBB5B6CB18}"/>
          </ac:picMkLst>
        </pc:picChg>
        <pc:picChg chg="del mod topLvl">
          <ac:chgData name="Ehteshami, Zahra [DPYGB]" userId="022addb2-7b4d-46b3-aba8-09b15116b59c" providerId="ADAL" clId="{409598CA-F242-4A96-9AFE-DECC1DB40083}" dt="2022-05-18T14:40:54.125" v="87" actId="478"/>
          <ac:picMkLst>
            <pc:docMk/>
            <pc:sldMk cId="1432810053" sldId="258"/>
            <ac:picMk id="7" creationId="{345C5C5F-ABE1-4CAF-8249-021AFA8C7E21}"/>
          </ac:picMkLst>
        </pc:picChg>
        <pc:picChg chg="mod topLvl">
          <ac:chgData name="Ehteshami, Zahra [DPYGB]" userId="022addb2-7b4d-46b3-aba8-09b15116b59c" providerId="ADAL" clId="{409598CA-F242-4A96-9AFE-DECC1DB40083}" dt="2022-05-18T14:42:16.728" v="162" actId="1076"/>
          <ac:picMkLst>
            <pc:docMk/>
            <pc:sldMk cId="1432810053" sldId="258"/>
            <ac:picMk id="9" creationId="{CEB4F4A8-62B5-42F5-BE76-2C747E59A995}"/>
          </ac:picMkLst>
        </pc:picChg>
        <pc:picChg chg="del mod topLvl">
          <ac:chgData name="Ehteshami, Zahra [DPYGB]" userId="022addb2-7b4d-46b3-aba8-09b15116b59c" providerId="ADAL" clId="{409598CA-F242-4A96-9AFE-DECC1DB40083}" dt="2022-05-18T14:41:13.411" v="98" actId="478"/>
          <ac:picMkLst>
            <pc:docMk/>
            <pc:sldMk cId="1432810053" sldId="258"/>
            <ac:picMk id="11" creationId="{69EBBEDF-9D9A-40AD-9323-19E6E6FD844E}"/>
          </ac:picMkLst>
        </pc:picChg>
        <pc:picChg chg="del mod topLvl">
          <ac:chgData name="Ehteshami, Zahra [DPYGB]" userId="022addb2-7b4d-46b3-aba8-09b15116b59c" providerId="ADAL" clId="{409598CA-F242-4A96-9AFE-DECC1DB40083}" dt="2022-05-18T14:40:53.071" v="86" actId="478"/>
          <ac:picMkLst>
            <pc:docMk/>
            <pc:sldMk cId="1432810053" sldId="258"/>
            <ac:picMk id="13" creationId="{DA568784-1A71-4D85-AE2D-A7F4FE5FA2E0}"/>
          </ac:picMkLst>
        </pc:picChg>
        <pc:picChg chg="del mod topLvl">
          <ac:chgData name="Ehteshami, Zahra [DPYGB]" userId="022addb2-7b4d-46b3-aba8-09b15116b59c" providerId="ADAL" clId="{409598CA-F242-4A96-9AFE-DECC1DB40083}" dt="2022-05-18T14:41:08.634" v="95" actId="478"/>
          <ac:picMkLst>
            <pc:docMk/>
            <pc:sldMk cId="1432810053" sldId="258"/>
            <ac:picMk id="15" creationId="{1AA8AB8B-B32D-4A4E-A066-F804EABC53B6}"/>
          </ac:picMkLst>
        </pc:picChg>
        <pc:picChg chg="mod topLvl">
          <ac:chgData name="Ehteshami, Zahra [DPYGB]" userId="022addb2-7b4d-46b3-aba8-09b15116b59c" providerId="ADAL" clId="{409598CA-F242-4A96-9AFE-DECC1DB40083}" dt="2022-05-18T14:42:20.120" v="164" actId="1076"/>
          <ac:picMkLst>
            <pc:docMk/>
            <pc:sldMk cId="1432810053" sldId="258"/>
            <ac:picMk id="17" creationId="{69D26714-6270-49DB-BFE6-35F46808CCEF}"/>
          </ac:picMkLst>
        </pc:picChg>
      </pc:sldChg>
      <pc:sldChg chg="addSp delSp modSp add mod">
        <pc:chgData name="Ehteshami, Zahra [DPYGB]" userId="022addb2-7b4d-46b3-aba8-09b15116b59c" providerId="ADAL" clId="{409598CA-F242-4A96-9AFE-DECC1DB40083}" dt="2022-05-18T18:54:10.616" v="244" actId="20577"/>
        <pc:sldMkLst>
          <pc:docMk/>
          <pc:sldMk cId="2223590909" sldId="259"/>
        </pc:sldMkLst>
        <pc:spChg chg="add mod ord">
          <ac:chgData name="Ehteshami, Zahra [DPYGB]" userId="022addb2-7b4d-46b3-aba8-09b15116b59c" providerId="ADAL" clId="{409598CA-F242-4A96-9AFE-DECC1DB40083}" dt="2022-05-18T14:47:13.076" v="236" actId="164"/>
          <ac:spMkLst>
            <pc:docMk/>
            <pc:sldMk cId="2223590909" sldId="259"/>
            <ac:spMk id="12" creationId="{9E040B73-531E-4A3B-AEF7-AA8DAD28266B}"/>
          </ac:spMkLst>
        </pc:spChg>
        <pc:spChg chg="add mod">
          <ac:chgData name="Ehteshami, Zahra [DPYGB]" userId="022addb2-7b4d-46b3-aba8-09b15116b59c" providerId="ADAL" clId="{409598CA-F242-4A96-9AFE-DECC1DB40083}" dt="2022-05-18T18:54:10.616" v="244" actId="20577"/>
          <ac:spMkLst>
            <pc:docMk/>
            <pc:sldMk cId="2223590909" sldId="259"/>
            <ac:spMk id="14" creationId="{1D3F1385-0A56-4ECD-8139-A6F9ED1E6595}"/>
          </ac:spMkLst>
        </pc:spChg>
        <pc:grpChg chg="add mod">
          <ac:chgData name="Ehteshami, Zahra [DPYGB]" userId="022addb2-7b4d-46b3-aba8-09b15116b59c" providerId="ADAL" clId="{409598CA-F242-4A96-9AFE-DECC1DB40083}" dt="2022-05-18T14:47:13.076" v="236" actId="164"/>
          <ac:grpSpMkLst>
            <pc:docMk/>
            <pc:sldMk cId="2223590909" sldId="259"/>
            <ac:grpSpMk id="10" creationId="{FA134DF6-CF47-4F99-9055-780C0290BAEE}"/>
          </ac:grpSpMkLst>
        </pc:grpChg>
        <pc:grpChg chg="add mod">
          <ac:chgData name="Ehteshami, Zahra [DPYGB]" userId="022addb2-7b4d-46b3-aba8-09b15116b59c" providerId="ADAL" clId="{409598CA-F242-4A96-9AFE-DECC1DB40083}" dt="2022-05-18T14:47:13.076" v="236" actId="164"/>
          <ac:grpSpMkLst>
            <pc:docMk/>
            <pc:sldMk cId="2223590909" sldId="259"/>
            <ac:grpSpMk id="16" creationId="{1146C094-B78B-4A57-A112-AB1914DE9348}"/>
          </ac:grpSpMkLst>
        </pc:grpChg>
        <pc:picChg chg="mod">
          <ac:chgData name="Ehteshami, Zahra [DPYGB]" userId="022addb2-7b4d-46b3-aba8-09b15116b59c" providerId="ADAL" clId="{409598CA-F242-4A96-9AFE-DECC1DB40083}" dt="2022-05-18T14:46:00.764" v="229" actId="164"/>
          <ac:picMkLst>
            <pc:docMk/>
            <pc:sldMk cId="2223590909" sldId="259"/>
            <ac:picMk id="3" creationId="{9FD7273A-DC21-4558-8041-B0DF95CCF9D2}"/>
          </ac:picMkLst>
        </pc:picChg>
        <pc:picChg chg="del">
          <ac:chgData name="Ehteshami, Zahra [DPYGB]" userId="022addb2-7b4d-46b3-aba8-09b15116b59c" providerId="ADAL" clId="{409598CA-F242-4A96-9AFE-DECC1DB40083}" dt="2022-05-18T14:42:51.656" v="167" actId="478"/>
          <ac:picMkLst>
            <pc:docMk/>
            <pc:sldMk cId="2223590909" sldId="259"/>
            <ac:picMk id="4" creationId="{7D20DA7C-7F12-414A-9491-AC4CFC1BC7DF}"/>
          </ac:picMkLst>
        </pc:picChg>
        <pc:picChg chg="mod">
          <ac:chgData name="Ehteshami, Zahra [DPYGB]" userId="022addb2-7b4d-46b3-aba8-09b15116b59c" providerId="ADAL" clId="{409598CA-F242-4A96-9AFE-DECC1DB40083}" dt="2022-05-18T14:46:00.764" v="229" actId="164"/>
          <ac:picMkLst>
            <pc:docMk/>
            <pc:sldMk cId="2223590909" sldId="259"/>
            <ac:picMk id="5" creationId="{9C150254-37A5-4C68-BBC4-F65478FF223E}"/>
          </ac:picMkLst>
        </pc:picChg>
        <pc:picChg chg="mod">
          <ac:chgData name="Ehteshami, Zahra [DPYGB]" userId="022addb2-7b4d-46b3-aba8-09b15116b59c" providerId="ADAL" clId="{409598CA-F242-4A96-9AFE-DECC1DB40083}" dt="2022-05-18T14:46:00.764" v="229" actId="164"/>
          <ac:picMkLst>
            <pc:docMk/>
            <pc:sldMk cId="2223590909" sldId="259"/>
            <ac:picMk id="6" creationId="{77811F2E-29C9-48FA-88FF-25DBB5B6CB18}"/>
          </ac:picMkLst>
        </pc:picChg>
        <pc:picChg chg="mod">
          <ac:chgData name="Ehteshami, Zahra [DPYGB]" userId="022addb2-7b4d-46b3-aba8-09b15116b59c" providerId="ADAL" clId="{409598CA-F242-4A96-9AFE-DECC1DB40083}" dt="2022-05-18T14:46:00.764" v="229" actId="164"/>
          <ac:picMkLst>
            <pc:docMk/>
            <pc:sldMk cId="2223590909" sldId="259"/>
            <ac:picMk id="7" creationId="{345C5C5F-ABE1-4CAF-8249-021AFA8C7E21}"/>
          </ac:picMkLst>
        </pc:picChg>
        <pc:picChg chg="add mod modCrop">
          <ac:chgData name="Ehteshami, Zahra [DPYGB]" userId="022addb2-7b4d-46b3-aba8-09b15116b59c" providerId="ADAL" clId="{409598CA-F242-4A96-9AFE-DECC1DB40083}" dt="2022-05-18T14:46:00.764" v="229" actId="164"/>
          <ac:picMkLst>
            <pc:docMk/>
            <pc:sldMk cId="2223590909" sldId="259"/>
            <ac:picMk id="8" creationId="{0D86CAAD-ED7E-40BF-9383-9748C68D2F92}"/>
          </ac:picMkLst>
        </pc:picChg>
        <pc:picChg chg="del">
          <ac:chgData name="Ehteshami, Zahra [DPYGB]" userId="022addb2-7b4d-46b3-aba8-09b15116b59c" providerId="ADAL" clId="{409598CA-F242-4A96-9AFE-DECC1DB40083}" dt="2022-05-18T14:42:50.932" v="166" actId="478"/>
          <ac:picMkLst>
            <pc:docMk/>
            <pc:sldMk cId="2223590909" sldId="259"/>
            <ac:picMk id="9" creationId="{CEB4F4A8-62B5-42F5-BE76-2C747E59A995}"/>
          </ac:picMkLst>
        </pc:picChg>
        <pc:picChg chg="mod">
          <ac:chgData name="Ehteshami, Zahra [DPYGB]" userId="022addb2-7b4d-46b3-aba8-09b15116b59c" providerId="ADAL" clId="{409598CA-F242-4A96-9AFE-DECC1DB40083}" dt="2022-05-18T14:46:00.764" v="229" actId="164"/>
          <ac:picMkLst>
            <pc:docMk/>
            <pc:sldMk cId="2223590909" sldId="259"/>
            <ac:picMk id="11" creationId="{69EBBEDF-9D9A-40AD-9323-19E6E6FD844E}"/>
          </ac:picMkLst>
        </pc:picChg>
        <pc:picChg chg="mod">
          <ac:chgData name="Ehteshami, Zahra [DPYGB]" userId="022addb2-7b4d-46b3-aba8-09b15116b59c" providerId="ADAL" clId="{409598CA-F242-4A96-9AFE-DECC1DB40083}" dt="2022-05-18T14:46:00.764" v="229" actId="164"/>
          <ac:picMkLst>
            <pc:docMk/>
            <pc:sldMk cId="2223590909" sldId="259"/>
            <ac:picMk id="13" creationId="{DA568784-1A71-4D85-AE2D-A7F4FE5FA2E0}"/>
          </ac:picMkLst>
        </pc:picChg>
        <pc:picChg chg="mod">
          <ac:chgData name="Ehteshami, Zahra [DPYGB]" userId="022addb2-7b4d-46b3-aba8-09b15116b59c" providerId="ADAL" clId="{409598CA-F242-4A96-9AFE-DECC1DB40083}" dt="2022-05-18T14:46:00.764" v="229" actId="164"/>
          <ac:picMkLst>
            <pc:docMk/>
            <pc:sldMk cId="2223590909" sldId="259"/>
            <ac:picMk id="15" creationId="{1AA8AB8B-B32D-4A4E-A066-F804EABC53B6}"/>
          </ac:picMkLst>
        </pc:picChg>
        <pc:picChg chg="del">
          <ac:chgData name="Ehteshami, Zahra [DPYGB]" userId="022addb2-7b4d-46b3-aba8-09b15116b59c" providerId="ADAL" clId="{409598CA-F242-4A96-9AFE-DECC1DB40083}" dt="2022-05-18T14:42:53.172" v="168" actId="478"/>
          <ac:picMkLst>
            <pc:docMk/>
            <pc:sldMk cId="2223590909" sldId="259"/>
            <ac:picMk id="17" creationId="{69D26714-6270-49DB-BFE6-35F46808CCEF}"/>
          </ac:picMkLst>
        </pc:picChg>
      </pc:sldChg>
      <pc:sldChg chg="add del">
        <pc:chgData name="Ehteshami, Zahra [DPYGB]" userId="022addb2-7b4d-46b3-aba8-09b15116b59c" providerId="ADAL" clId="{409598CA-F242-4A96-9AFE-DECC1DB40083}" dt="2022-05-18T14:45:39.455" v="209" actId="47"/>
        <pc:sldMkLst>
          <pc:docMk/>
          <pc:sldMk cId="302061032" sldId="260"/>
        </pc:sldMkLst>
      </pc:sldChg>
      <pc:sldChg chg="add del">
        <pc:chgData name="Ehteshami, Zahra [DPYGB]" userId="022addb2-7b4d-46b3-aba8-09b15116b59c" providerId="ADAL" clId="{409598CA-F242-4A96-9AFE-DECC1DB40083}" dt="2022-05-18T14:45:40.647" v="210" actId="47"/>
        <pc:sldMkLst>
          <pc:docMk/>
          <pc:sldMk cId="255810614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21C5-95CC-4C71-ACED-35D713EC5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0349-FB47-4F08-8495-C71BAA1A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779F-CAC3-4712-A56F-D85CE76F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8F85-A41E-48F5-A5EA-767BA028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530A-E1EE-4C06-8EA3-5A66D31F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BB81-9750-4128-81E7-FAE6D989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ABF6C-31DF-4C4E-8C0E-15C7F8E8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92FC-60AA-4B91-BF21-2E935856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6A19-AC7B-47BA-8F84-1306C7D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A515-611E-4A5A-93C8-E6AF611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E3AE9-DF88-4E54-AC04-1475FB22F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C1240-472A-4BA4-8516-F8D0BBB96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27146-291F-46C1-BB88-31C19C2B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3425-5227-490A-8F0A-B88AA097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65CE-BACB-4011-8E81-22771A00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89FE-3318-4E50-B333-35184689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A770-A8AC-47C6-B121-604CBE4A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D7CB-1E34-48BF-BB53-AC8FD413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AF64-5D2F-49C1-9C7E-E25332FE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07C9-5AB7-4702-AAA2-48D73788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B839-C645-4BCA-91A3-AAA0070C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1272-AA2D-43EB-B956-A796C6AE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83D9B-B14C-4C80-916F-758C67C5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DF17-76D2-4CDD-92C9-E9D17A0A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6172-CB10-4837-A67C-B8E4C59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2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CF3D-2DB3-435B-9422-573D5D63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7974-4CFB-4A9A-BE71-850AE2005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11087-B849-4B6A-86B2-57518F646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A9035-6116-4595-B6D0-42A570CC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6F7F-F831-4BE7-A78F-1F5CF47B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5432-0F10-466A-8C68-65DDA493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5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E44-9C39-4635-8820-96E2B86C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A8CF-27DC-4B86-A41A-BEE1D4A9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F927-DE08-4799-BB1E-EC2458D36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DECCB-8645-4534-815C-222A432A5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05C8F-D78D-49C3-A53B-5626B979F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D783A-43F2-46D7-8524-7DE0986E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A20CB-FC58-485E-8850-7B3FB336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BCDCD-71B6-4BF2-8B41-7D57F94F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4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339C-AF85-4BAE-B932-B16A7929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26557-96C6-486A-B445-CF5EBE56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107C-6584-47CA-95DB-2A74F801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36851-C9F8-4C2E-A297-33BEA57F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7F705-70A4-4260-A0E9-6821C0AC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D103C-F085-46BD-A58D-5D082116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ECF2-FCF2-4014-BEBB-5F3A02D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DCDD-795F-4AB0-B20E-D8A49F7C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01C2-A282-4E2B-8B9C-75255721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776C-C4B4-4040-8EA7-51258F311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803D-38EE-4FAC-A1B3-C9533FAE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AA91E-2179-48A1-BFD3-3F1893F7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B3A29-0A5A-4856-9B98-5C4BE73C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3E7D-4B87-40E3-B755-176B13EB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9D124-9F87-4B28-9979-F94D92EAC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DCFBF-5434-496B-A18E-84AFBAD2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769DE-6857-432C-AE7F-68DD3B46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9D05-C7AC-4070-83A1-A0685D37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9F0C-D52B-4F36-AAB8-88B89E94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0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00A4D-7E97-4968-9941-1E913044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EA3A-C814-4D73-969F-5E6EB406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C3EB-2E61-48A4-9FFA-0172A825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EAEF-8EF2-42B6-8490-F707E64805B4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9C81-FA30-4BCF-8171-B30954F64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274-BCC8-4A5E-B429-8D8D76E7B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2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272C1A5-0A6A-DCAB-15C7-AD1AACC1F5FD}"/>
              </a:ext>
            </a:extLst>
          </p:cNvPr>
          <p:cNvGrpSpPr/>
          <p:nvPr/>
        </p:nvGrpSpPr>
        <p:grpSpPr>
          <a:xfrm>
            <a:off x="2287539" y="1443747"/>
            <a:ext cx="4383663" cy="2828451"/>
            <a:chOff x="2287539" y="1443747"/>
            <a:chExt cx="4383663" cy="2828451"/>
          </a:xfrm>
        </p:grpSpPr>
        <p:pic>
          <p:nvPicPr>
            <p:cNvPr id="20" name="Picture 19" descr="A logo of a company&#10;&#10;Description automatically generated">
              <a:extLst>
                <a:ext uri="{FF2B5EF4-FFF2-40B4-BE49-F238E27FC236}">
                  <a16:creationId xmlns:a16="http://schemas.microsoft.com/office/drawing/2014/main" id="{670FAE8A-B10F-8E08-46F8-B8BF7FC27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556" y="1806821"/>
              <a:ext cx="1323542" cy="605959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2C1FDD-0FB5-4B91-A8F3-3F089EEE3E67}"/>
                </a:ext>
              </a:extLst>
            </p:cNvPr>
            <p:cNvGrpSpPr/>
            <p:nvPr/>
          </p:nvGrpSpPr>
          <p:grpSpPr>
            <a:xfrm>
              <a:off x="2287539" y="1496459"/>
              <a:ext cx="4383663" cy="2775739"/>
              <a:chOff x="2739758" y="1813700"/>
              <a:chExt cx="4383663" cy="277573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84F99CA-E330-47D1-8DB5-7479D7CDD351}"/>
                  </a:ext>
                </a:extLst>
              </p:cNvPr>
              <p:cNvGrpSpPr/>
              <p:nvPr/>
            </p:nvGrpSpPr>
            <p:grpSpPr>
              <a:xfrm>
                <a:off x="2739758" y="1813700"/>
                <a:ext cx="4383663" cy="2775739"/>
                <a:chOff x="2704924" y="1944328"/>
                <a:chExt cx="4383663" cy="277573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3D3B969-8FFB-44C2-98D7-BDAA6DD7E992}"/>
                    </a:ext>
                  </a:extLst>
                </p:cNvPr>
                <p:cNvGrpSpPr/>
                <p:nvPr/>
              </p:nvGrpSpPr>
              <p:grpSpPr>
                <a:xfrm>
                  <a:off x="2704924" y="1944328"/>
                  <a:ext cx="4383663" cy="2775739"/>
                  <a:chOff x="2901850" y="1964282"/>
                  <a:chExt cx="4383663" cy="2775739"/>
                </a:xfrm>
              </p:grpSpPr>
              <p:pic>
                <p:nvPicPr>
                  <p:cNvPr id="5" name="Picture 4" descr="Icon&#10;&#10;Description automatically generated">
                    <a:extLst>
                      <a:ext uri="{FF2B5EF4-FFF2-40B4-BE49-F238E27FC236}">
                        <a16:creationId xmlns:a16="http://schemas.microsoft.com/office/drawing/2014/main" id="{9C150254-37A5-4C68-BBC4-F65478FF22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363" r="26683"/>
                  <a:stretch/>
                </p:blipFill>
                <p:spPr>
                  <a:xfrm>
                    <a:off x="6261266" y="3562207"/>
                    <a:ext cx="879566" cy="101203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" name="Picture 6" descr="Logo&#10;&#10;Description automatically generated">
                    <a:extLst>
                      <a:ext uri="{FF2B5EF4-FFF2-40B4-BE49-F238E27FC236}">
                        <a16:creationId xmlns:a16="http://schemas.microsoft.com/office/drawing/2014/main" id="{345C5C5F-ABE1-4CAF-8249-021AFA8C7E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68250" y="2799229"/>
                    <a:ext cx="1454622" cy="546696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9" name="Picture 8" descr="Logo, company name&#10;&#10;Description automatically generated">
                    <a:extLst>
                      <a:ext uri="{FF2B5EF4-FFF2-40B4-BE49-F238E27FC236}">
                        <a16:creationId xmlns:a16="http://schemas.microsoft.com/office/drawing/2014/main" id="{CEB4F4A8-62B5-42F5-BE76-2C747E59A9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919" r="23393"/>
                  <a:stretch/>
                </p:blipFill>
                <p:spPr>
                  <a:xfrm>
                    <a:off x="3852462" y="2960031"/>
                    <a:ext cx="531511" cy="546696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1" name="Picture 10" descr="Logo&#10;&#10;Description automatically generated">
                    <a:extLst>
                      <a:ext uri="{FF2B5EF4-FFF2-40B4-BE49-F238E27FC236}">
                        <a16:creationId xmlns:a16="http://schemas.microsoft.com/office/drawing/2014/main" id="{69EBBEDF-9D9A-40AD-9323-19E6E6FD84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778" r="25691"/>
                  <a:stretch/>
                </p:blipFill>
                <p:spPr>
                  <a:xfrm>
                    <a:off x="4789150" y="3489091"/>
                    <a:ext cx="1123749" cy="125093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3" name="Picture 12" descr="A picture containing text, clipart&#10;&#10;Description automatically generated">
                    <a:extLst>
                      <a:ext uri="{FF2B5EF4-FFF2-40B4-BE49-F238E27FC236}">
                        <a16:creationId xmlns:a16="http://schemas.microsoft.com/office/drawing/2014/main" id="{DA568784-1A71-4D85-AE2D-A7F4FE5FA2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16585" y="2012625"/>
                    <a:ext cx="1168928" cy="66795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5" name="Picture 14" descr="Logo, icon&#10;&#10;Description automatically generated">
                    <a:extLst>
                      <a:ext uri="{FF2B5EF4-FFF2-40B4-BE49-F238E27FC236}">
                        <a16:creationId xmlns:a16="http://schemas.microsoft.com/office/drawing/2014/main" id="{1AA8AB8B-B32D-4A4E-A066-F804EABC5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01850" y="2539931"/>
                    <a:ext cx="1022276" cy="1022276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7" name="Picture 16" descr="Text&#10;&#10;Description automatically generated">
                    <a:extLst>
                      <a:ext uri="{FF2B5EF4-FFF2-40B4-BE49-F238E27FC236}">
                        <a16:creationId xmlns:a16="http://schemas.microsoft.com/office/drawing/2014/main" id="{69D26714-6270-49DB-BFE6-35F46808CC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3106" y="1964282"/>
                    <a:ext cx="1418502" cy="267939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pic>
              <p:nvPicPr>
                <p:cNvPr id="3" name="Picture 2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9FD7273A-DC21-4558-8041-B0DF95CCF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942" r="18638"/>
                <a:stretch/>
              </p:blipFill>
              <p:spPr>
                <a:xfrm>
                  <a:off x="3380216" y="4078117"/>
                  <a:ext cx="700364" cy="602198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7811F2E-29C9-48FA-88FF-25DBB5B6CB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6180" y="3520642"/>
                  <a:ext cx="1219202" cy="60655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4" name="Picture 3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7D20DA7C-7F12-414A-9491-AC4CFC1BC7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51" t="12959" r="11712" b="15204"/>
              <a:stretch/>
            </p:blipFill>
            <p:spPr>
              <a:xfrm>
                <a:off x="4090159" y="3702831"/>
                <a:ext cx="701282" cy="514506"/>
              </a:xfrm>
              <a:prstGeom prst="rect">
                <a:avLst/>
              </a:prstGeom>
            </p:spPr>
          </p:pic>
        </p:grpSp>
        <p:pic>
          <p:nvPicPr>
            <p:cNvPr id="12" name="Picture 11" descr="A blue logo with white text&#10;&#10;Description automatically generated">
              <a:extLst>
                <a:ext uri="{FF2B5EF4-FFF2-40B4-BE49-F238E27FC236}">
                  <a16:creationId xmlns:a16="http://schemas.microsoft.com/office/drawing/2014/main" id="{8CF60362-4370-F014-0FB8-DCB66F88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71" y="2342611"/>
              <a:ext cx="1022276" cy="556573"/>
            </a:xfrm>
            <a:prstGeom prst="rect">
              <a:avLst/>
            </a:prstGeom>
          </p:spPr>
        </p:pic>
        <p:pic>
          <p:nvPicPr>
            <p:cNvPr id="16" name="Picture 15" descr="A purple hexagon with white text&#10;&#10;Description automatically generated">
              <a:extLst>
                <a:ext uri="{FF2B5EF4-FFF2-40B4-BE49-F238E27FC236}">
                  <a16:creationId xmlns:a16="http://schemas.microsoft.com/office/drawing/2014/main" id="{441FDA45-4C79-7B87-18B1-F740CBF06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275" y="1443747"/>
              <a:ext cx="1323543" cy="744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7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1368699-DFD1-4BEA-8735-6AE05F806C2D}"/>
              </a:ext>
            </a:extLst>
          </p:cNvPr>
          <p:cNvGrpSpPr/>
          <p:nvPr/>
        </p:nvGrpSpPr>
        <p:grpSpPr>
          <a:xfrm>
            <a:off x="3722914" y="851838"/>
            <a:ext cx="3032449" cy="2577162"/>
            <a:chOff x="3722914" y="851838"/>
            <a:chExt cx="3032449" cy="257716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80748D-17DB-43C1-B007-61093DDAA108}"/>
                </a:ext>
              </a:extLst>
            </p:cNvPr>
            <p:cNvSpPr/>
            <p:nvPr/>
          </p:nvSpPr>
          <p:spPr>
            <a:xfrm>
              <a:off x="3722914" y="851838"/>
              <a:ext cx="3032449" cy="257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0519C1-77E2-4B62-80D6-0B877CF73657}"/>
                </a:ext>
              </a:extLst>
            </p:cNvPr>
            <p:cNvGrpSpPr/>
            <p:nvPr/>
          </p:nvGrpSpPr>
          <p:grpSpPr>
            <a:xfrm>
              <a:off x="3857398" y="851838"/>
              <a:ext cx="2795779" cy="2352091"/>
              <a:chOff x="3857398" y="851838"/>
              <a:chExt cx="2795779" cy="235209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11211F3-307E-4BF3-8866-EFDFF7788C16}"/>
                  </a:ext>
                </a:extLst>
              </p:cNvPr>
              <p:cNvGrpSpPr/>
              <p:nvPr/>
            </p:nvGrpSpPr>
            <p:grpSpPr>
              <a:xfrm>
                <a:off x="3857398" y="1506244"/>
                <a:ext cx="2795779" cy="1697685"/>
                <a:chOff x="3960035" y="1384946"/>
                <a:chExt cx="2795779" cy="1697685"/>
              </a:xfrm>
            </p:grpSpPr>
            <p:pic>
              <p:nvPicPr>
                <p:cNvPr id="9" name="Picture 8" descr="Logo, company name&#10;&#10;Description automatically generated">
                  <a:extLst>
                    <a:ext uri="{FF2B5EF4-FFF2-40B4-BE49-F238E27FC236}">
                      <a16:creationId xmlns:a16="http://schemas.microsoft.com/office/drawing/2014/main" id="{CEB4F4A8-62B5-42F5-BE76-2C747E59A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19" r="23393"/>
                <a:stretch/>
              </p:blipFill>
              <p:spPr>
                <a:xfrm>
                  <a:off x="3960035" y="1425473"/>
                  <a:ext cx="993883" cy="1022277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7" name="Picture 16" descr="Text&#10;&#10;Description automatically generated">
                  <a:extLst>
                    <a:ext uri="{FF2B5EF4-FFF2-40B4-BE49-F238E27FC236}">
                      <a16:creationId xmlns:a16="http://schemas.microsoft.com/office/drawing/2014/main" id="{69D26714-6270-49DB-BFE6-35F46808CC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6760" y="2700309"/>
                  <a:ext cx="2024058" cy="38232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" name="Picture 3" descr="Logo, company name&#10;&#10;Description automatically generated">
                  <a:extLst>
                    <a:ext uri="{FF2B5EF4-FFF2-40B4-BE49-F238E27FC236}">
                      <a16:creationId xmlns:a16="http://schemas.microsoft.com/office/drawing/2014/main" id="{7D20DA7C-7F12-414A-9491-AC4CFC1BC7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851" t="12959" r="11712" b="15204"/>
                <a:stretch/>
              </p:blipFill>
              <p:spPr>
                <a:xfrm>
                  <a:off x="5286895" y="1384946"/>
                  <a:ext cx="1468919" cy="1077694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913D5-DA31-437C-A35E-42C4D090CC15}"/>
                  </a:ext>
                </a:extLst>
              </p:cNvPr>
              <p:cNvSpPr txBox="1"/>
              <p:nvPr/>
            </p:nvSpPr>
            <p:spPr>
              <a:xfrm>
                <a:off x="3857398" y="851838"/>
                <a:ext cx="2795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Prototype design control and analysis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81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146C094-B78B-4A57-A112-AB1914DE9348}"/>
              </a:ext>
            </a:extLst>
          </p:cNvPr>
          <p:cNvGrpSpPr/>
          <p:nvPr/>
        </p:nvGrpSpPr>
        <p:grpSpPr>
          <a:xfrm>
            <a:off x="2565918" y="1418253"/>
            <a:ext cx="3648270" cy="3648269"/>
            <a:chOff x="2565918" y="1418253"/>
            <a:chExt cx="3648270" cy="36482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040B73-531E-4A3B-AEF7-AA8DAD28266B}"/>
                </a:ext>
              </a:extLst>
            </p:cNvPr>
            <p:cNvSpPr/>
            <p:nvPr/>
          </p:nvSpPr>
          <p:spPr>
            <a:xfrm>
              <a:off x="2565918" y="1418253"/>
              <a:ext cx="3648270" cy="3648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134DF6-CF47-4F99-9055-780C0290BAEE}"/>
                </a:ext>
              </a:extLst>
            </p:cNvPr>
            <p:cNvGrpSpPr/>
            <p:nvPr/>
          </p:nvGrpSpPr>
          <p:grpSpPr>
            <a:xfrm>
              <a:off x="2619058" y="1503609"/>
              <a:ext cx="3529322" cy="3479655"/>
              <a:chOff x="2619058" y="1503609"/>
              <a:chExt cx="3529322" cy="3479655"/>
            </a:xfrm>
          </p:grpSpPr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9C150254-37A5-4C68-BBC4-F65478FF22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63" r="26683"/>
              <a:stretch/>
            </p:blipFill>
            <p:spPr>
              <a:xfrm>
                <a:off x="5016535" y="3683710"/>
                <a:ext cx="879566" cy="101203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" name="Picture 6" descr="Logo&#10;&#10;Description automatically generated">
                <a:extLst>
                  <a:ext uri="{FF2B5EF4-FFF2-40B4-BE49-F238E27FC236}">
                    <a16:creationId xmlns:a16="http://schemas.microsoft.com/office/drawing/2014/main" id="{345C5C5F-ABE1-4CAF-8249-021AFA8C7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3758" y="2941315"/>
                <a:ext cx="1454622" cy="54669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 descr="Logo&#10;&#10;Description automatically generated">
                <a:extLst>
                  <a:ext uri="{FF2B5EF4-FFF2-40B4-BE49-F238E27FC236}">
                    <a16:creationId xmlns:a16="http://schemas.microsoft.com/office/drawing/2014/main" id="{69EBBEDF-9D9A-40AD-9323-19E6E6FD8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78" r="25691"/>
              <a:stretch/>
            </p:blipFill>
            <p:spPr>
              <a:xfrm>
                <a:off x="3633276" y="3732334"/>
                <a:ext cx="1123749" cy="125093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Picture 12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DA568784-1A71-4D85-AE2D-A7F4FE5FA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034" y="2068640"/>
                <a:ext cx="1168928" cy="66795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Picture 14" descr="Logo, icon&#10;&#10;Description automatically generated">
                <a:extLst>
                  <a:ext uri="{FF2B5EF4-FFF2-40B4-BE49-F238E27FC236}">
                    <a16:creationId xmlns:a16="http://schemas.microsoft.com/office/drawing/2014/main" id="{1AA8AB8B-B32D-4A4E-A066-F804EABC5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2191" y="2587897"/>
                <a:ext cx="1022276" cy="102227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9FD7273A-DC21-4558-8041-B0DF95CCF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42" r="18638"/>
              <a:stretch/>
            </p:blipFill>
            <p:spPr>
              <a:xfrm>
                <a:off x="3838260" y="2900487"/>
                <a:ext cx="700364" cy="6021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77811F2E-29C9-48FA-88FF-25DBB5B6C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058" y="3800808"/>
                <a:ext cx="1219202" cy="6065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 descr="Logo&#10;&#10;Description automatically generated">
                <a:extLst>
                  <a:ext uri="{FF2B5EF4-FFF2-40B4-BE49-F238E27FC236}">
                    <a16:creationId xmlns:a16="http://schemas.microsoft.com/office/drawing/2014/main" id="{0D86CAAD-ED7E-40BF-9383-9748C68D2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04" r="26842"/>
              <a:stretch/>
            </p:blipFill>
            <p:spPr>
              <a:xfrm>
                <a:off x="5349112" y="1959693"/>
                <a:ext cx="746888" cy="981622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3F1385-0A56-4ECD-8139-A6F9ED1E6595}"/>
                  </a:ext>
                </a:extLst>
              </p:cNvPr>
              <p:cNvSpPr txBox="1"/>
              <p:nvPr/>
            </p:nvSpPr>
            <p:spPr>
              <a:xfrm>
                <a:off x="2881955" y="1503609"/>
                <a:ext cx="3014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Web App development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59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Ehteshami, Zahra [DPYGB]</dc:creator>
  <cp:lastModifiedBy>Ehteshami, Zahra [DPYGB]</cp:lastModifiedBy>
  <cp:revision>5</cp:revision>
  <dcterms:created xsi:type="dcterms:W3CDTF">2022-04-06T22:29:18Z</dcterms:created>
  <dcterms:modified xsi:type="dcterms:W3CDTF">2024-06-03T08:05:04Z</dcterms:modified>
</cp:coreProperties>
</file>