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teshami, Zahra [DPYGB]" userId="022addb2-7b4d-46b3-aba8-09b15116b59c" providerId="ADAL" clId="{409598CA-F242-4A96-9AFE-DECC1DB40083}"/>
    <pc:docChg chg="undo custSel modSld">
      <pc:chgData name="Ehteshami, Zahra [DPYGB]" userId="022addb2-7b4d-46b3-aba8-09b15116b59c" providerId="ADAL" clId="{409598CA-F242-4A96-9AFE-DECC1DB40083}" dt="2022-04-07T23:27:24.612" v="63" actId="2085"/>
      <pc:docMkLst>
        <pc:docMk/>
      </pc:docMkLst>
      <pc:sldChg chg="addSp modSp mod">
        <pc:chgData name="Ehteshami, Zahra [DPYGB]" userId="022addb2-7b4d-46b3-aba8-09b15116b59c" providerId="ADAL" clId="{409598CA-F242-4A96-9AFE-DECC1DB40083}" dt="2022-04-07T23:27:24.612" v="63" actId="2085"/>
        <pc:sldMkLst>
          <pc:docMk/>
          <pc:sldMk cId="2464750461" sldId="256"/>
        </pc:sldMkLst>
        <pc:grpChg chg="add mod">
          <ac:chgData name="Ehteshami, Zahra [DPYGB]" userId="022addb2-7b4d-46b3-aba8-09b15116b59c" providerId="ADAL" clId="{409598CA-F242-4A96-9AFE-DECC1DB40083}" dt="2022-04-07T23:24:55.217" v="58" actId="1076"/>
          <ac:grpSpMkLst>
            <pc:docMk/>
            <pc:sldMk cId="2464750461" sldId="256"/>
            <ac:grpSpMk id="8" creationId="{384F99CA-E330-47D1-8DB5-7479D7CDD351}"/>
          </ac:grpSpMkLst>
        </pc:grpChg>
        <pc:grpChg chg="mod">
          <ac:chgData name="Ehteshami, Zahra [DPYGB]" userId="022addb2-7b4d-46b3-aba8-09b15116b59c" providerId="ADAL" clId="{409598CA-F242-4A96-9AFE-DECC1DB40083}" dt="2022-04-06T22:47:20.528" v="24" actId="164"/>
          <ac:grpSpMkLst>
            <pc:docMk/>
            <pc:sldMk cId="2464750461" sldId="256"/>
            <ac:grpSpMk id="18" creationId="{23D3B969-8FFB-44C2-98D7-BDAA6DD7E992}"/>
          </ac:grpSpMkLst>
        </pc:grpChg>
        <pc:picChg chg="add mod modCrop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3" creationId="{9FD7273A-DC21-4558-8041-B0DF95CCF9D2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5" creationId="{9C150254-37A5-4C68-BBC4-F65478FF223E}"/>
          </ac:picMkLst>
        </pc:picChg>
        <pc:picChg chg="add 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6" creationId="{77811F2E-29C9-48FA-88FF-25DBB5B6CB18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7" creationId="{345C5C5F-ABE1-4CAF-8249-021AFA8C7E21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9" creationId="{CEB4F4A8-62B5-42F5-BE76-2C747E59A995}"/>
          </ac:picMkLst>
        </pc:picChg>
        <pc:picChg chg="mod modCrop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1" creationId="{69EBBEDF-9D9A-40AD-9323-19E6E6FD844E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3" creationId="{DA568784-1A71-4D85-AE2D-A7F4FE5FA2E0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5" creationId="{1AA8AB8B-B32D-4A4E-A066-F804EABC53B6}"/>
          </ac:picMkLst>
        </pc:picChg>
        <pc:picChg chg="mod">
          <ac:chgData name="Ehteshami, Zahra [DPYGB]" userId="022addb2-7b4d-46b3-aba8-09b15116b59c" providerId="ADAL" clId="{409598CA-F242-4A96-9AFE-DECC1DB40083}" dt="2022-04-07T23:27:24.612" v="63" actId="2085"/>
          <ac:picMkLst>
            <pc:docMk/>
            <pc:sldMk cId="2464750461" sldId="256"/>
            <ac:picMk id="17" creationId="{69D26714-6270-49DB-BFE6-35F46808CC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21C5-95CC-4C71-ACED-35D713EC5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0349-FB47-4F08-8495-C71BAA1A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779F-CAC3-4712-A56F-D85CE76F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8F85-A41E-48F5-A5EA-767BA028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530A-E1EE-4C06-8EA3-5A66D31F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BB81-9750-4128-81E7-FAE6D989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ABF6C-31DF-4C4E-8C0E-15C7F8E8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92FC-60AA-4B91-BF21-2E935856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6A19-AC7B-47BA-8F84-1306C7D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A515-611E-4A5A-93C8-E6AF611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E3AE9-DF88-4E54-AC04-1475FB22F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C1240-472A-4BA4-8516-F8D0BBB96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7146-291F-46C1-BB88-31C19C2B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3425-5227-490A-8F0A-B88AA097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65CE-BACB-4011-8E81-22771A00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89FE-3318-4E50-B333-35184689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A770-A8AC-47C6-B121-604CBE4A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D7CB-1E34-48BF-BB53-AC8FD413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AF64-5D2F-49C1-9C7E-E25332FE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07C9-5AB7-4702-AAA2-48D73788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B839-C645-4BCA-91A3-AAA0070C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1272-AA2D-43EB-B956-A796C6AE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3D9B-B14C-4C80-916F-758C67C5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DF17-76D2-4CDD-92C9-E9D17A0A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6172-CB10-4837-A67C-B8E4C59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2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CF3D-2DB3-435B-9422-573D5D63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7974-4CFB-4A9A-BE71-850AE200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11087-B849-4B6A-86B2-57518F64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A9035-6116-4595-B6D0-42A570CC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6F7F-F831-4BE7-A78F-1F5CF47B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5432-0F10-466A-8C68-65DDA493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5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E44-9C39-4635-8820-96E2B86C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A8CF-27DC-4B86-A41A-BEE1D4A9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F927-DE08-4799-BB1E-EC2458D3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DECCB-8645-4534-815C-222A432A5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05C8F-D78D-49C3-A53B-5626B979F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D783A-43F2-46D7-8524-7DE0986E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A20CB-FC58-485E-8850-7B3FB336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BCDCD-71B6-4BF2-8B41-7D57F94F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339C-AF85-4BAE-B932-B16A792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26557-96C6-486A-B445-CF5EBE56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107C-6584-47CA-95DB-2A74F801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36851-C9F8-4C2E-A297-33BEA57F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7F705-70A4-4260-A0E9-6821C0AC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D103C-F085-46BD-A58D-5D08211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ECF2-FCF2-4014-BEBB-5F3A02D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DCDD-795F-4AB0-B20E-D8A49F7C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01C2-A282-4E2B-8B9C-75255721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776C-C4B4-4040-8EA7-51258F311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803D-38EE-4FAC-A1B3-C9533FAE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AA91E-2179-48A1-BFD3-3F1893F7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B3A29-0A5A-4856-9B98-5C4BE73C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3E7D-4B87-40E3-B755-176B13E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9D124-9F87-4B28-9979-F94D92EAC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CFBF-5434-496B-A18E-84AFBAD2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69DE-6857-432C-AE7F-68DD3B46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9D05-C7AC-4070-83A1-A0685D37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9F0C-D52B-4F36-AAB8-88B89E94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0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00A4D-7E97-4968-9941-1E913044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EA3A-C814-4D73-969F-5E6EB406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C3EB-2E61-48A4-9FFA-0172A825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EAEF-8EF2-42B6-8490-F707E64805B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9C81-FA30-4BCF-8171-B30954F64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274-BCC8-4A5E-B429-8D8D76E7B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9C22-F346-4E93-9099-3FA9956F6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4F99CA-E330-47D1-8DB5-7479D7CDD351}"/>
              </a:ext>
            </a:extLst>
          </p:cNvPr>
          <p:cNvGrpSpPr/>
          <p:nvPr/>
        </p:nvGrpSpPr>
        <p:grpSpPr>
          <a:xfrm>
            <a:off x="2739758" y="1813662"/>
            <a:ext cx="4383663" cy="2775777"/>
            <a:chOff x="2704924" y="1944290"/>
            <a:chExt cx="4383663" cy="277577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D3B969-8FFB-44C2-98D7-BDAA6DD7E992}"/>
                </a:ext>
              </a:extLst>
            </p:cNvPr>
            <p:cNvGrpSpPr/>
            <p:nvPr/>
          </p:nvGrpSpPr>
          <p:grpSpPr>
            <a:xfrm>
              <a:off x="2704924" y="1944290"/>
              <a:ext cx="4383663" cy="2775777"/>
              <a:chOff x="2901850" y="1964244"/>
              <a:chExt cx="4383663" cy="2775777"/>
            </a:xfrm>
          </p:grpSpPr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9C150254-37A5-4C68-BBC4-F65478FF2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63" r="26683"/>
              <a:stretch/>
            </p:blipFill>
            <p:spPr>
              <a:xfrm>
                <a:off x="6261266" y="3562207"/>
                <a:ext cx="879566" cy="101203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" name="Picture 6" descr="Logo&#10;&#10;Description automatically generated">
                <a:extLst>
                  <a:ext uri="{FF2B5EF4-FFF2-40B4-BE49-F238E27FC236}">
                    <a16:creationId xmlns:a16="http://schemas.microsoft.com/office/drawing/2014/main" id="{345C5C5F-ABE1-4CAF-8249-021AFA8C7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0882" y="2758047"/>
                <a:ext cx="1454622" cy="54669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Picture 8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CEB4F4A8-62B5-42F5-BE76-2C747E59A9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19" r="23393"/>
              <a:stretch/>
            </p:blipFill>
            <p:spPr>
              <a:xfrm>
                <a:off x="4196772" y="2530914"/>
                <a:ext cx="993883" cy="102227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 descr="Logo&#10;&#10;Description automatically generated">
                <a:extLst>
                  <a:ext uri="{FF2B5EF4-FFF2-40B4-BE49-F238E27FC236}">
                    <a16:creationId xmlns:a16="http://schemas.microsoft.com/office/drawing/2014/main" id="{69EBBEDF-9D9A-40AD-9323-19E6E6FD8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78" r="25691"/>
              <a:stretch/>
            </p:blipFill>
            <p:spPr>
              <a:xfrm>
                <a:off x="4789150" y="3489091"/>
                <a:ext cx="1123749" cy="125093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DA568784-1A71-4D85-AE2D-A7F4FE5FA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6585" y="2012625"/>
                <a:ext cx="1168928" cy="66795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Picture 14" descr="Logo, icon&#10;&#10;Description automatically generated">
                <a:extLst>
                  <a:ext uri="{FF2B5EF4-FFF2-40B4-BE49-F238E27FC236}">
                    <a16:creationId xmlns:a16="http://schemas.microsoft.com/office/drawing/2014/main" id="{1AA8AB8B-B32D-4A4E-A066-F804EABC5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1850" y="2539931"/>
                <a:ext cx="1022276" cy="102227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 descr="Text&#10;&#10;Description automatically generated">
                <a:extLst>
                  <a:ext uri="{FF2B5EF4-FFF2-40B4-BE49-F238E27FC236}">
                    <a16:creationId xmlns:a16="http://schemas.microsoft.com/office/drawing/2014/main" id="{69D26714-6270-49DB-BFE6-35F46808C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562" y="1964244"/>
                <a:ext cx="2024058" cy="382322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" name="Picture 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FD7273A-DC21-4558-8041-B0DF95CCF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2" r="18638"/>
            <a:stretch/>
          </p:blipFill>
          <p:spPr>
            <a:xfrm>
              <a:off x="3380216" y="4078117"/>
              <a:ext cx="700364" cy="6021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7811F2E-29C9-48FA-88FF-25DBB5B6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180" y="3520642"/>
              <a:ext cx="1219202" cy="60655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6475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Ehteshami, Zahra [DPYGB]</dc:creator>
  <cp:lastModifiedBy>Ehteshami, Zahra [DPYGB]</cp:lastModifiedBy>
  <cp:revision>2</cp:revision>
  <dcterms:created xsi:type="dcterms:W3CDTF">2022-04-06T22:29:18Z</dcterms:created>
  <dcterms:modified xsi:type="dcterms:W3CDTF">2022-04-07T23:27:48Z</dcterms:modified>
</cp:coreProperties>
</file>