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53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1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0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1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2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GB Road Condition Detection Using YOLOv5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Presented by: Ehtijad Ali Shah</a:t>
            </a:r>
          </a:p>
          <a:p>
            <a:r>
              <a:rPr dirty="0"/>
              <a:t>Email: ehtylaee1919@gmail.com</a:t>
            </a:r>
          </a:p>
          <a:p>
            <a:r>
              <a:t>Date: </a:t>
            </a:r>
            <a:r>
              <a:rPr lang="en-US"/>
              <a:t>11</a:t>
            </a:r>
            <a:r>
              <a:t> Nov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Focus: Detect road conditions and directions on Gilgit roads.</a:t>
            </a:r>
          </a:p>
          <a:p>
            <a:r>
              <a:t>Goal: Improve safety and inform autonomous navigation systems.</a:t>
            </a:r>
          </a:p>
          <a:p>
            <a:r>
              <a:t>Approach: Real-time object detection of turns, straight paths, and obstacles.</a:t>
            </a:r>
          </a:p>
          <a:p>
            <a:r>
              <a:t>Applications: Autonomous driving, driver assistance, and road monitoring.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Preprocess image data.</a:t>
            </a:r>
          </a:p>
          <a:p>
            <a:r>
              <a:t>2. Implement YOLOv5 for object detection.</a:t>
            </a:r>
          </a:p>
          <a:p>
            <a:r>
              <a:t>3. Train and fine-tune on labeled data.</a:t>
            </a:r>
          </a:p>
          <a:p>
            <a:r>
              <a:t>4. Evaluate model performance and visualize results.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Source: Roboflow - Gilgit road images</a:t>
            </a:r>
          </a:p>
          <a:p>
            <a:r>
              <a:t>Classes: Straight, Left Turn, Right Turn, Unexpected</a:t>
            </a:r>
          </a:p>
          <a:p>
            <a:endParaRPr/>
          </a:p>
          <a:p>
            <a:r>
              <a:t>Data Division:</a:t>
            </a:r>
          </a:p>
          <a:p>
            <a:r>
              <a:t>- Training Set: 70%</a:t>
            </a:r>
          </a:p>
          <a:p>
            <a:r>
              <a:t>- Validation Set: 15%</a:t>
            </a:r>
          </a:p>
          <a:p>
            <a:r>
              <a:t>- Test Set: 15%</a:t>
            </a:r>
          </a:p>
          <a:p>
            <a:r>
              <a:t>Image Preprocessing: Resized and normalized for YOLOv5.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Model: YOLOv5 with CSPDarknet53 backbone</a:t>
            </a:r>
          </a:p>
          <a:p>
            <a:r>
              <a:t>Layers:</a:t>
            </a:r>
          </a:p>
          <a:p>
            <a:r>
              <a:t>- Backbone: CSPDarknet53 for feature extraction.</a:t>
            </a:r>
          </a:p>
          <a:p>
            <a:r>
              <a:t>- Neck: PANet layers for feature fusion.</a:t>
            </a:r>
          </a:p>
          <a:p>
            <a:r>
              <a:t>- Head: Outputs bounding boxes and class probabilities.</a:t>
            </a:r>
          </a:p>
          <a:p>
            <a:endParaRPr/>
          </a:p>
          <a:p>
            <a:r>
              <a:t>Hyperparameters:</a:t>
            </a:r>
          </a:p>
          <a:p>
            <a:r>
              <a:t>- Input Size: 416x416 pixels</a:t>
            </a:r>
          </a:p>
          <a:p>
            <a:r>
              <a:t>- Batch Size: 16</a:t>
            </a:r>
          </a:p>
          <a:p>
            <a:r>
              <a:t>- Epochs: 50</a:t>
            </a:r>
          </a:p>
          <a:p>
            <a:r>
              <a:t>- Learning Rate: 0.001 to 0.01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Training for 5</a:t>
            </a:r>
            <a:r>
              <a:rPr lang="en-US" dirty="0"/>
              <a:t>0</a:t>
            </a:r>
            <a:r>
              <a:rPr dirty="0"/>
              <a:t> epochs achieved:</a:t>
            </a:r>
            <a:endParaRPr lang="en-US" dirty="0"/>
          </a:p>
          <a:p>
            <a:r>
              <a:rPr dirty="0"/>
              <a:t>- Validation Accuracy: ~85%</a:t>
            </a:r>
          </a:p>
          <a:p>
            <a:r>
              <a:rPr dirty="0"/>
              <a:t>- Training Loss: Converged after 25 epochs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Project Success:</a:t>
            </a:r>
          </a:p>
          <a:p>
            <a:r>
              <a:t>- YOLOv5 accurately detected road conditions and turns in Gilgit images.</a:t>
            </a:r>
          </a:p>
          <a:p>
            <a:r>
              <a:t>- Real-time detection achieved, supporting autonomous systems.</a:t>
            </a:r>
          </a:p>
          <a:p>
            <a:endParaRPr/>
          </a:p>
          <a:p>
            <a:r>
              <a:t>Key Achievements:</a:t>
            </a:r>
          </a:p>
          <a:p>
            <a:r>
              <a:t>1. Validation Accuracy: ~85%</a:t>
            </a:r>
          </a:p>
          <a:p>
            <a:r>
              <a:t>2. Data Augmentation improved model generalization.</a:t>
            </a:r>
          </a:p>
          <a:p>
            <a:r>
              <a:t>3. Effective visualizations for result analysis.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Increase dataset diversity (lighting, weather).</a:t>
            </a:r>
          </a:p>
          <a:p>
            <a:r>
              <a:t>2. Experiment with YOLOv8 or hybrid architectures.</a:t>
            </a:r>
          </a:p>
          <a:p>
            <a:r>
              <a:t>3. Deploy for real-time applications in navigation systems.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</TotalTime>
  <Words>321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GB Road Condition Detection Using YOLOv5</vt:lpstr>
      <vt:lpstr>Introduction</vt:lpstr>
      <vt:lpstr>Objective</vt:lpstr>
      <vt:lpstr>Dataset</vt:lpstr>
      <vt:lpstr>Model Architecture</vt:lpstr>
      <vt:lpstr>Results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 Road Condition Detection Using YOLOv5</dc:title>
  <dc:subject/>
  <dc:creator>UNIVERSAL</dc:creator>
  <cp:keywords/>
  <dc:description>generated using python-pptx</dc:description>
  <cp:lastModifiedBy>Ehtijad ali</cp:lastModifiedBy>
  <cp:revision>4</cp:revision>
  <dcterms:created xsi:type="dcterms:W3CDTF">2013-01-27T09:14:16Z</dcterms:created>
  <dcterms:modified xsi:type="dcterms:W3CDTF">2024-11-11T04:56:53Z</dcterms:modified>
  <cp:category/>
</cp:coreProperties>
</file>