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05" r:id="rId2"/>
    <p:sldMasterId id="2147483669" r:id="rId3"/>
    <p:sldMasterId id="2147483674" r:id="rId4"/>
  </p:sldMasterIdLst>
  <p:notesMasterIdLst>
    <p:notesMasterId r:id="rId18"/>
  </p:notesMasterIdLst>
  <p:handoutMasterIdLst>
    <p:handoutMasterId r:id="rId19"/>
  </p:handoutMasterIdLst>
  <p:sldIdLst>
    <p:sldId id="261" r:id="rId5"/>
    <p:sldId id="282" r:id="rId6"/>
    <p:sldId id="280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75E"/>
    <a:srgbClr val="3D0029"/>
    <a:srgbClr val="531C40"/>
    <a:srgbClr val="1A2A4F"/>
    <a:srgbClr val="0A142D"/>
    <a:srgbClr val="BAA360"/>
    <a:srgbClr val="8B7A39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93474"/>
  </p:normalViewPr>
  <p:slideViewPr>
    <p:cSldViewPr snapToGrid="0" snapToObjects="1" showGuides="1">
      <p:cViewPr varScale="1">
        <p:scale>
          <a:sx n="79" d="100"/>
          <a:sy n="79" d="100"/>
        </p:scale>
        <p:origin x="1805" y="8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well, Colin" userId="cd4ab409-cde4-477f-99d9-90dd4e7c22fd" providerId="ADAL" clId="{86FE09AC-278B-4C00-B63A-A61F0E687F04}"/>
    <pc:docChg chg="custSel addSld modSld">
      <pc:chgData name="Shewell, Colin" userId="cd4ab409-cde4-477f-99d9-90dd4e7c22fd" providerId="ADAL" clId="{86FE09AC-278B-4C00-B63A-A61F0E687F04}" dt="2019-06-13T15:13:44.730" v="3728"/>
      <pc:docMkLst>
        <pc:docMk/>
      </pc:docMkLst>
      <pc:sldChg chg="modSp">
        <pc:chgData name="Shewell, Colin" userId="cd4ab409-cde4-477f-99d9-90dd4e7c22fd" providerId="ADAL" clId="{86FE09AC-278B-4C00-B63A-A61F0E687F04}" dt="2019-06-11T14:37:47.170" v="66" actId="20577"/>
        <pc:sldMkLst>
          <pc:docMk/>
          <pc:sldMk cId="2115765383" sldId="261"/>
        </pc:sldMkLst>
        <pc:spChg chg="mod">
          <ac:chgData name="Shewell, Colin" userId="cd4ab409-cde4-477f-99d9-90dd4e7c22fd" providerId="ADAL" clId="{86FE09AC-278B-4C00-B63A-A61F0E687F04}" dt="2019-06-11T14:37:34.849" v="34" actId="122"/>
          <ac:spMkLst>
            <pc:docMk/>
            <pc:sldMk cId="2115765383" sldId="261"/>
            <ac:spMk id="3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28.620" v="32" actId="1076"/>
          <ac:spMkLst>
            <pc:docMk/>
            <pc:sldMk cId="2115765383" sldId="261"/>
            <ac:spMk id="4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47.170" v="66" actId="20577"/>
          <ac:spMkLst>
            <pc:docMk/>
            <pc:sldMk cId="2115765383" sldId="261"/>
            <ac:spMk id="5" creationId="{00000000-0000-0000-0000-000000000000}"/>
          </ac:spMkLst>
        </pc:spChg>
      </pc:sldChg>
      <pc:sldChg chg="modSp">
        <pc:chgData name="Shewell, Colin" userId="cd4ab409-cde4-477f-99d9-90dd4e7c22fd" providerId="ADAL" clId="{86FE09AC-278B-4C00-B63A-A61F0E687F04}" dt="2019-06-11T14:39:41.065" v="397" actId="403"/>
        <pc:sldMkLst>
          <pc:docMk/>
          <pc:sldMk cId="1534104556" sldId="262"/>
        </pc:sldMkLst>
        <pc:spChg chg="mod">
          <ac:chgData name="Shewell, Colin" userId="cd4ab409-cde4-477f-99d9-90dd4e7c22fd" providerId="ADAL" clId="{86FE09AC-278B-4C00-B63A-A61F0E687F04}" dt="2019-06-11T14:38:27.755" v="106" actId="20577"/>
          <ac:spMkLst>
            <pc:docMk/>
            <pc:sldMk cId="1534104556" sldId="262"/>
            <ac:spMk id="6" creationId="{78E47AEB-B7D4-4841-AF10-53842C19064C}"/>
          </ac:spMkLst>
        </pc:spChg>
        <pc:spChg chg="mod">
          <ac:chgData name="Shewell, Colin" userId="cd4ab409-cde4-477f-99d9-90dd4e7c22fd" providerId="ADAL" clId="{86FE09AC-278B-4C00-B63A-A61F0E687F04}" dt="2019-06-11T14:39:41.065" v="397" actId="403"/>
          <ac:spMkLst>
            <pc:docMk/>
            <pc:sldMk cId="1534104556" sldId="262"/>
            <ac:spMk id="8" creationId="{635472AF-833F-456E-B450-534E05E6500F}"/>
          </ac:spMkLst>
        </pc:spChg>
      </pc:sldChg>
      <pc:sldChg chg="modSp add">
        <pc:chgData name="Shewell, Colin" userId="cd4ab409-cde4-477f-99d9-90dd4e7c22fd" providerId="ADAL" clId="{86FE09AC-278B-4C00-B63A-A61F0E687F04}" dt="2019-06-11T14:41:07.982" v="808" actId="20577"/>
        <pc:sldMkLst>
          <pc:docMk/>
          <pc:sldMk cId="1207358834" sldId="263"/>
        </pc:sldMkLst>
        <pc:spChg chg="mod">
          <ac:chgData name="Shewell, Colin" userId="cd4ab409-cde4-477f-99d9-90dd4e7c22fd" providerId="ADAL" clId="{86FE09AC-278B-4C00-B63A-A61F0E687F04}" dt="2019-06-11T14:41:07.982" v="808" actId="20577"/>
          <ac:spMkLst>
            <pc:docMk/>
            <pc:sldMk cId="1207358834" sldId="263"/>
            <ac:spMk id="2" creationId="{7A9564A1-DD98-4F10-9B71-66582D66AA93}"/>
          </ac:spMkLst>
        </pc:spChg>
        <pc:spChg chg="mod">
          <ac:chgData name="Shewell, Colin" userId="cd4ab409-cde4-477f-99d9-90dd4e7c22fd" providerId="ADAL" clId="{86FE09AC-278B-4C00-B63A-A61F0E687F04}" dt="2019-06-11T14:39:50.839" v="416" actId="20577"/>
          <ac:spMkLst>
            <pc:docMk/>
            <pc:sldMk cId="1207358834" sldId="263"/>
            <ac:spMk id="3" creationId="{16447E01-5EBC-47AD-B503-81F6F8421E4A}"/>
          </ac:spMkLst>
        </pc:spChg>
      </pc:sldChg>
      <pc:sldChg chg="modSp add">
        <pc:chgData name="Shewell, Colin" userId="cd4ab409-cde4-477f-99d9-90dd4e7c22fd" providerId="ADAL" clId="{86FE09AC-278B-4C00-B63A-A61F0E687F04}" dt="2019-06-11T14:42:33.109" v="121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86FE09AC-278B-4C00-B63A-A61F0E687F04}" dt="2019-06-11T14:42:33.109" v="1215" actId="20577"/>
          <ac:spMkLst>
            <pc:docMk/>
            <pc:sldMk cId="3963538712" sldId="264"/>
            <ac:spMk id="2" creationId="{51FDFDD1-031E-4FED-8105-9287DFD6C2D4}"/>
          </ac:spMkLst>
        </pc:spChg>
        <pc:spChg chg="mod">
          <ac:chgData name="Shewell, Colin" userId="cd4ab409-cde4-477f-99d9-90dd4e7c22fd" providerId="ADAL" clId="{86FE09AC-278B-4C00-B63A-A61F0E687F04}" dt="2019-06-11T14:41:15.626" v="827" actId="20577"/>
          <ac:spMkLst>
            <pc:docMk/>
            <pc:sldMk cId="3963538712" sldId="264"/>
            <ac:spMk id="3" creationId="{07CE145E-53B2-4DAB-815C-78DA7551FBA1}"/>
          </ac:spMkLst>
        </pc:spChg>
      </pc:sldChg>
      <pc:sldChg chg="modSp add">
        <pc:chgData name="Shewell, Colin" userId="cd4ab409-cde4-477f-99d9-90dd4e7c22fd" providerId="ADAL" clId="{86FE09AC-278B-4C00-B63A-A61F0E687F04}" dt="2019-06-11T14:43:34.628" v="1276" actId="20577"/>
        <pc:sldMkLst>
          <pc:docMk/>
          <pc:sldMk cId="2265100756" sldId="265"/>
        </pc:sldMkLst>
        <pc:spChg chg="mod">
          <ac:chgData name="Shewell, Colin" userId="cd4ab409-cde4-477f-99d9-90dd4e7c22fd" providerId="ADAL" clId="{86FE09AC-278B-4C00-B63A-A61F0E687F04}" dt="2019-06-11T14:43:34.628" v="1276" actId="20577"/>
          <ac:spMkLst>
            <pc:docMk/>
            <pc:sldMk cId="2265100756" sldId="265"/>
            <ac:spMk id="2" creationId="{8071C91F-B628-464A-A6CB-BE265F25AB5C}"/>
          </ac:spMkLst>
        </pc:spChg>
        <pc:spChg chg="mod">
          <ac:chgData name="Shewell, Colin" userId="cd4ab409-cde4-477f-99d9-90dd4e7c22fd" providerId="ADAL" clId="{86FE09AC-278B-4C00-B63A-A61F0E687F04}" dt="2019-06-11T14:42:42.900" v="1242" actId="20577"/>
          <ac:spMkLst>
            <pc:docMk/>
            <pc:sldMk cId="2265100756" sldId="265"/>
            <ac:spMk id="3" creationId="{D7666AB7-FF1D-483A-963B-ED5011B4593C}"/>
          </ac:spMkLst>
        </pc:spChg>
      </pc:sldChg>
      <pc:sldChg chg="addSp delSp modSp add">
        <pc:chgData name="Shewell, Colin" userId="cd4ab409-cde4-477f-99d9-90dd4e7c22fd" providerId="ADAL" clId="{86FE09AC-278B-4C00-B63A-A61F0E687F04}" dt="2019-06-11T14:44:19.277" v="1310" actId="1076"/>
        <pc:sldMkLst>
          <pc:docMk/>
          <pc:sldMk cId="4113038957" sldId="266"/>
        </pc:sldMkLst>
        <pc:spChg chg="del">
          <ac:chgData name="Shewell, Colin" userId="cd4ab409-cde4-477f-99d9-90dd4e7c22fd" providerId="ADAL" clId="{86FE09AC-278B-4C00-B63A-A61F0E687F04}" dt="2019-06-11T14:44:11.587" v="1307" actId="478"/>
          <ac:spMkLst>
            <pc:docMk/>
            <pc:sldMk cId="4113038957" sldId="266"/>
            <ac:spMk id="2" creationId="{5E9CC249-304B-4B5C-B271-D848E5976E78}"/>
          </ac:spMkLst>
        </pc:spChg>
        <pc:spChg chg="mod">
          <ac:chgData name="Shewell, Colin" userId="cd4ab409-cde4-477f-99d9-90dd4e7c22fd" providerId="ADAL" clId="{86FE09AC-278B-4C00-B63A-A61F0E687F04}" dt="2019-06-11T14:43:47.971" v="1305" actId="20577"/>
          <ac:spMkLst>
            <pc:docMk/>
            <pc:sldMk cId="4113038957" sldId="266"/>
            <ac:spMk id="3" creationId="{6337FDCA-9BDC-4C73-8E3A-4F398DEDF32F}"/>
          </ac:spMkLst>
        </pc:spChg>
        <pc:spChg chg="del">
          <ac:chgData name="Shewell, Colin" userId="cd4ab409-cde4-477f-99d9-90dd4e7c22fd" providerId="ADAL" clId="{86FE09AC-278B-4C00-B63A-A61F0E687F04}" dt="2019-06-11T14:44:10.637" v="1306" actId="478"/>
          <ac:spMkLst>
            <pc:docMk/>
            <pc:sldMk cId="4113038957" sldId="266"/>
            <ac:spMk id="4" creationId="{6335B849-AE51-4527-A27A-8F141D31611E}"/>
          </ac:spMkLst>
        </pc:spChg>
        <pc:picChg chg="add mod">
          <ac:chgData name="Shewell, Colin" userId="cd4ab409-cde4-477f-99d9-90dd4e7c22fd" providerId="ADAL" clId="{86FE09AC-278B-4C00-B63A-A61F0E687F04}" dt="2019-06-11T14:44:19.277" v="1310" actId="1076"/>
          <ac:picMkLst>
            <pc:docMk/>
            <pc:sldMk cId="4113038957" sldId="266"/>
            <ac:picMk id="5" creationId="{577A375B-5011-424A-9433-6986EFD24D9B}"/>
          </ac:picMkLst>
        </pc:picChg>
      </pc:sldChg>
      <pc:sldChg chg="addSp delSp modSp add">
        <pc:chgData name="Shewell, Colin" userId="cd4ab409-cde4-477f-99d9-90dd4e7c22fd" providerId="ADAL" clId="{86FE09AC-278B-4C00-B63A-A61F0E687F04}" dt="2019-06-11T14:45:41.451" v="1373" actId="1076"/>
        <pc:sldMkLst>
          <pc:docMk/>
          <pc:sldMk cId="3002512624" sldId="267"/>
        </pc:sldMkLst>
        <pc:spChg chg="mod">
          <ac:chgData name="Shewell, Colin" userId="cd4ab409-cde4-477f-99d9-90dd4e7c22fd" providerId="ADAL" clId="{86FE09AC-278B-4C00-B63A-A61F0E687F04}" dt="2019-06-11T14:45:13.589" v="1368" actId="20577"/>
          <ac:spMkLst>
            <pc:docMk/>
            <pc:sldMk cId="3002512624" sldId="267"/>
            <ac:spMk id="2" creationId="{4D9B01D5-5A41-4DF2-B181-ABC067D799D9}"/>
          </ac:spMkLst>
        </pc:spChg>
        <pc:spChg chg="mod">
          <ac:chgData name="Shewell, Colin" userId="cd4ab409-cde4-477f-99d9-90dd4e7c22fd" providerId="ADAL" clId="{86FE09AC-278B-4C00-B63A-A61F0E687F04}" dt="2019-06-11T14:44:30.924" v="1342" actId="20577"/>
          <ac:spMkLst>
            <pc:docMk/>
            <pc:sldMk cId="3002512624" sldId="267"/>
            <ac:spMk id="3" creationId="{BDB60F69-FB76-450F-9AE9-967D5D6DDDBE}"/>
          </ac:spMkLst>
        </pc:spChg>
        <pc:picChg chg="add del mod">
          <ac:chgData name="Shewell, Colin" userId="cd4ab409-cde4-477f-99d9-90dd4e7c22fd" providerId="ADAL" clId="{86FE09AC-278B-4C00-B63A-A61F0E687F04}" dt="2019-06-11T14:45:26.578" v="1371" actId="478"/>
          <ac:picMkLst>
            <pc:docMk/>
            <pc:sldMk cId="3002512624" sldId="267"/>
            <ac:picMk id="5" creationId="{64AE3C3E-28E9-4EDB-AD9A-8ED112C86BF8}"/>
          </ac:picMkLst>
        </pc:picChg>
        <pc:picChg chg="add mod">
          <ac:chgData name="Shewell, Colin" userId="cd4ab409-cde4-477f-99d9-90dd4e7c22fd" providerId="ADAL" clId="{86FE09AC-278B-4C00-B63A-A61F0E687F04}" dt="2019-06-11T14:45:41.451" v="1373" actId="1076"/>
          <ac:picMkLst>
            <pc:docMk/>
            <pc:sldMk cId="3002512624" sldId="267"/>
            <ac:picMk id="6" creationId="{7E8A7AD4-04C6-453B-A6FD-0D1ED0BCE662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6:23.394" v="1413" actId="1076"/>
        <pc:sldMkLst>
          <pc:docMk/>
          <pc:sldMk cId="466740151" sldId="268"/>
        </pc:sldMkLst>
        <pc:spChg chg="mod">
          <ac:chgData name="Shewell, Colin" userId="cd4ab409-cde4-477f-99d9-90dd4e7c22fd" providerId="ADAL" clId="{86FE09AC-278B-4C00-B63A-A61F0E687F04}" dt="2019-06-11T14:46:11.467" v="1410" actId="403"/>
          <ac:spMkLst>
            <pc:docMk/>
            <pc:sldMk cId="466740151" sldId="268"/>
            <ac:spMk id="2" creationId="{BBFDA841-F124-402F-89FC-90B5E86B2FE0}"/>
          </ac:spMkLst>
        </pc:spChg>
        <pc:spChg chg="mod">
          <ac:chgData name="Shewell, Colin" userId="cd4ab409-cde4-477f-99d9-90dd4e7c22fd" providerId="ADAL" clId="{86FE09AC-278B-4C00-B63A-A61F0E687F04}" dt="2019-06-11T14:45:49.560" v="1396" actId="20577"/>
          <ac:spMkLst>
            <pc:docMk/>
            <pc:sldMk cId="466740151" sldId="268"/>
            <ac:spMk id="3" creationId="{702A5A18-468D-4C84-BAB7-6D6CAB947865}"/>
          </ac:spMkLst>
        </pc:spChg>
        <pc:picChg chg="add mod">
          <ac:chgData name="Shewell, Colin" userId="cd4ab409-cde4-477f-99d9-90dd4e7c22fd" providerId="ADAL" clId="{86FE09AC-278B-4C00-B63A-A61F0E687F04}" dt="2019-06-11T14:46:23.394" v="1413" actId="1076"/>
          <ac:picMkLst>
            <pc:docMk/>
            <pc:sldMk cId="466740151" sldId="268"/>
            <ac:picMk id="5" creationId="{59CE3C4F-C92F-47AC-84CE-70350885F9A6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7:13.734" v="1445" actId="1076"/>
        <pc:sldMkLst>
          <pc:docMk/>
          <pc:sldMk cId="1209360316" sldId="269"/>
        </pc:sldMkLst>
        <pc:spChg chg="mod">
          <ac:chgData name="Shewell, Colin" userId="cd4ab409-cde4-477f-99d9-90dd4e7c22fd" providerId="ADAL" clId="{86FE09AC-278B-4C00-B63A-A61F0E687F04}" dt="2019-06-11T14:46:47.185" v="1443" actId="403"/>
          <ac:spMkLst>
            <pc:docMk/>
            <pc:sldMk cId="1209360316" sldId="269"/>
            <ac:spMk id="2" creationId="{9934B299-048D-4037-93E7-EE55AAC4667C}"/>
          </ac:spMkLst>
        </pc:spChg>
        <pc:spChg chg="mod">
          <ac:chgData name="Shewell, Colin" userId="cd4ab409-cde4-477f-99d9-90dd4e7c22fd" providerId="ADAL" clId="{86FE09AC-278B-4C00-B63A-A61F0E687F04}" dt="2019-06-11T14:46:32.594" v="1432" actId="20577"/>
          <ac:spMkLst>
            <pc:docMk/>
            <pc:sldMk cId="1209360316" sldId="269"/>
            <ac:spMk id="3" creationId="{4719EC62-CBF5-4D76-89C0-E0A20D3EAA25}"/>
          </ac:spMkLst>
        </pc:spChg>
        <pc:picChg chg="add mod">
          <ac:chgData name="Shewell, Colin" userId="cd4ab409-cde4-477f-99d9-90dd4e7c22fd" providerId="ADAL" clId="{86FE09AC-278B-4C00-B63A-A61F0E687F04}" dt="2019-06-11T14:47:13.734" v="1445" actId="1076"/>
          <ac:picMkLst>
            <pc:docMk/>
            <pc:sldMk cId="1209360316" sldId="269"/>
            <ac:picMk id="5" creationId="{D7DF0D50-0183-42D8-924A-678C3E8E1457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8:39.036" v="1512" actId="20577"/>
        <pc:sldMkLst>
          <pc:docMk/>
          <pc:sldMk cId="2017833605" sldId="270"/>
        </pc:sldMkLst>
        <pc:spChg chg="mod">
          <ac:chgData name="Shewell, Colin" userId="cd4ab409-cde4-477f-99d9-90dd4e7c22fd" providerId="ADAL" clId="{86FE09AC-278B-4C00-B63A-A61F0E687F04}" dt="2019-06-11T14:48:39.036" v="1512" actId="20577"/>
          <ac:spMkLst>
            <pc:docMk/>
            <pc:sldMk cId="2017833605" sldId="270"/>
            <ac:spMk id="2" creationId="{6B2257A9-AC9F-4D65-AD9B-3123D89A1AF3}"/>
          </ac:spMkLst>
        </pc:spChg>
        <pc:spChg chg="mod">
          <ac:chgData name="Shewell, Colin" userId="cd4ab409-cde4-477f-99d9-90dd4e7c22fd" providerId="ADAL" clId="{86FE09AC-278B-4C00-B63A-A61F0E687F04}" dt="2019-06-11T14:47:26.900" v="1464" actId="20577"/>
          <ac:spMkLst>
            <pc:docMk/>
            <pc:sldMk cId="2017833605" sldId="270"/>
            <ac:spMk id="3" creationId="{46C5904F-C85A-445C-8B99-09941C588F4B}"/>
          </ac:spMkLst>
        </pc:spChg>
        <pc:picChg chg="add mod">
          <ac:chgData name="Shewell, Colin" userId="cd4ab409-cde4-477f-99d9-90dd4e7c22fd" providerId="ADAL" clId="{86FE09AC-278B-4C00-B63A-A61F0E687F04}" dt="2019-06-11T14:48:37.377" v="1510" actId="1076"/>
          <ac:picMkLst>
            <pc:docMk/>
            <pc:sldMk cId="2017833605" sldId="270"/>
            <ac:picMk id="5" creationId="{7FEF405F-42F4-4DEB-A796-DD774A63B7DB}"/>
          </ac:picMkLst>
        </pc:picChg>
      </pc:sldChg>
      <pc:sldChg chg="modSp add">
        <pc:chgData name="Shewell, Colin" userId="cd4ab409-cde4-477f-99d9-90dd4e7c22fd" providerId="ADAL" clId="{86FE09AC-278B-4C00-B63A-A61F0E687F04}" dt="2019-06-11T14:50:02.019" v="1591" actId="20577"/>
        <pc:sldMkLst>
          <pc:docMk/>
          <pc:sldMk cId="263070369" sldId="271"/>
        </pc:sldMkLst>
        <pc:spChg chg="mod">
          <ac:chgData name="Shewell, Colin" userId="cd4ab409-cde4-477f-99d9-90dd4e7c22fd" providerId="ADAL" clId="{86FE09AC-278B-4C00-B63A-A61F0E687F04}" dt="2019-06-11T14:50:02.019" v="1591" actId="20577"/>
          <ac:spMkLst>
            <pc:docMk/>
            <pc:sldMk cId="263070369" sldId="271"/>
            <ac:spMk id="2" creationId="{F216FD24-6EDD-4AA7-A9FC-0E57F07AADF2}"/>
          </ac:spMkLst>
        </pc:spChg>
        <pc:spChg chg="mod">
          <ac:chgData name="Shewell, Colin" userId="cd4ab409-cde4-477f-99d9-90dd4e7c22fd" providerId="ADAL" clId="{86FE09AC-278B-4C00-B63A-A61F0E687F04}" dt="2019-06-11T14:48:52.475" v="1537" actId="20577"/>
          <ac:spMkLst>
            <pc:docMk/>
            <pc:sldMk cId="263070369" sldId="271"/>
            <ac:spMk id="3" creationId="{AAA3CE1B-4C6E-45AF-82BB-C9AD5585DA10}"/>
          </ac:spMkLst>
        </pc:spChg>
      </pc:sldChg>
      <pc:sldChg chg="modSp add">
        <pc:chgData name="Shewell, Colin" userId="cd4ab409-cde4-477f-99d9-90dd4e7c22fd" providerId="ADAL" clId="{86FE09AC-278B-4C00-B63A-A61F0E687F04}" dt="2019-06-11T14:51:04.378" v="1734" actId="404"/>
        <pc:sldMkLst>
          <pc:docMk/>
          <pc:sldMk cId="963267811" sldId="272"/>
        </pc:sldMkLst>
        <pc:spChg chg="mod">
          <ac:chgData name="Shewell, Colin" userId="cd4ab409-cde4-477f-99d9-90dd4e7c22fd" providerId="ADAL" clId="{86FE09AC-278B-4C00-B63A-A61F0E687F04}" dt="2019-06-11T14:51:04.378" v="1734" actId="404"/>
          <ac:spMkLst>
            <pc:docMk/>
            <pc:sldMk cId="963267811" sldId="272"/>
            <ac:spMk id="2" creationId="{A33268D4-7CEE-4AD1-8328-FEC45BAAD601}"/>
          </ac:spMkLst>
        </pc:spChg>
        <pc:spChg chg="mod">
          <ac:chgData name="Shewell, Colin" userId="cd4ab409-cde4-477f-99d9-90dd4e7c22fd" providerId="ADAL" clId="{86FE09AC-278B-4C00-B63A-A61F0E687F04}" dt="2019-06-11T14:50:20.576" v="1623" actId="20577"/>
          <ac:spMkLst>
            <pc:docMk/>
            <pc:sldMk cId="963267811" sldId="272"/>
            <ac:spMk id="3" creationId="{E1284600-879E-4434-9920-2A2294518051}"/>
          </ac:spMkLst>
        </pc:spChg>
      </pc:sldChg>
      <pc:sldChg chg="modSp add">
        <pc:chgData name="Shewell, Colin" userId="cd4ab409-cde4-477f-99d9-90dd4e7c22fd" providerId="ADAL" clId="{86FE09AC-278B-4C00-B63A-A61F0E687F04}" dt="2019-06-11T14:52:38.085" v="2057" actId="20577"/>
        <pc:sldMkLst>
          <pc:docMk/>
          <pc:sldMk cId="2535372017" sldId="273"/>
        </pc:sldMkLst>
        <pc:spChg chg="mod">
          <ac:chgData name="Shewell, Colin" userId="cd4ab409-cde4-477f-99d9-90dd4e7c22fd" providerId="ADAL" clId="{86FE09AC-278B-4C00-B63A-A61F0E687F04}" dt="2019-06-11T14:52:38.085" v="2057" actId="20577"/>
          <ac:spMkLst>
            <pc:docMk/>
            <pc:sldMk cId="2535372017" sldId="273"/>
            <ac:spMk id="2" creationId="{9BA56241-C62D-4D91-94D7-A248FF8FE01F}"/>
          </ac:spMkLst>
        </pc:spChg>
        <pc:spChg chg="mod">
          <ac:chgData name="Shewell, Colin" userId="cd4ab409-cde4-477f-99d9-90dd4e7c22fd" providerId="ADAL" clId="{86FE09AC-278B-4C00-B63A-A61F0E687F04}" dt="2019-06-11T14:51:20.639" v="1758" actId="20577"/>
          <ac:spMkLst>
            <pc:docMk/>
            <pc:sldMk cId="2535372017" sldId="273"/>
            <ac:spMk id="3" creationId="{A2DB2557-658A-48B1-9E5E-E1AFFAF9E3CF}"/>
          </ac:spMkLst>
        </pc:spChg>
      </pc:sldChg>
      <pc:sldChg chg="modSp add">
        <pc:chgData name="Shewell, Colin" userId="cd4ab409-cde4-477f-99d9-90dd4e7c22fd" providerId="ADAL" clId="{86FE09AC-278B-4C00-B63A-A61F0E687F04}" dt="2019-06-11T14:53:09.052" v="2097" actId="403"/>
        <pc:sldMkLst>
          <pc:docMk/>
          <pc:sldMk cId="3479295549" sldId="274"/>
        </pc:sldMkLst>
        <pc:spChg chg="mod">
          <ac:chgData name="Shewell, Colin" userId="cd4ab409-cde4-477f-99d9-90dd4e7c22fd" providerId="ADAL" clId="{86FE09AC-278B-4C00-B63A-A61F0E687F04}" dt="2019-06-11T14:53:09.052" v="2097" actId="403"/>
          <ac:spMkLst>
            <pc:docMk/>
            <pc:sldMk cId="3479295549" sldId="274"/>
            <ac:spMk id="2" creationId="{C439F6E7-DA6C-438F-AD2E-0D6DB9AD87E7}"/>
          </ac:spMkLst>
        </pc:spChg>
        <pc:spChg chg="mod">
          <ac:chgData name="Shewell, Colin" userId="cd4ab409-cde4-477f-99d9-90dd4e7c22fd" providerId="ADAL" clId="{86FE09AC-278B-4C00-B63A-A61F0E687F04}" dt="2019-06-11T14:52:54.904" v="2090" actId="20577"/>
          <ac:spMkLst>
            <pc:docMk/>
            <pc:sldMk cId="3479295549" sldId="274"/>
            <ac:spMk id="3" creationId="{2D1272A0-5004-4A3D-BBCC-4DE82BB01A33}"/>
          </ac:spMkLst>
        </pc:spChg>
      </pc:sldChg>
      <pc:sldChg chg="modSp add">
        <pc:chgData name="Shewell, Colin" userId="cd4ab409-cde4-477f-99d9-90dd4e7c22fd" providerId="ADAL" clId="{86FE09AC-278B-4C00-B63A-A61F0E687F04}" dt="2019-06-11T14:54:51.486" v="2424" actId="404"/>
        <pc:sldMkLst>
          <pc:docMk/>
          <pc:sldMk cId="1715137472" sldId="275"/>
        </pc:sldMkLst>
        <pc:spChg chg="mod">
          <ac:chgData name="Shewell, Colin" userId="cd4ab409-cde4-477f-99d9-90dd4e7c22fd" providerId="ADAL" clId="{86FE09AC-278B-4C00-B63A-A61F0E687F04}" dt="2019-06-11T14:54:51.486" v="2424" actId="404"/>
          <ac:spMkLst>
            <pc:docMk/>
            <pc:sldMk cId="1715137472" sldId="275"/>
            <ac:spMk id="2" creationId="{D6629CBC-D1BF-4F73-8ED0-D73D3AC88F4C}"/>
          </ac:spMkLst>
        </pc:spChg>
        <pc:spChg chg="mod">
          <ac:chgData name="Shewell, Colin" userId="cd4ab409-cde4-477f-99d9-90dd4e7c22fd" providerId="ADAL" clId="{86FE09AC-278B-4C00-B63A-A61F0E687F04}" dt="2019-06-11T14:53:23.649" v="2099"/>
          <ac:spMkLst>
            <pc:docMk/>
            <pc:sldMk cId="1715137472" sldId="275"/>
            <ac:spMk id="3" creationId="{59B3F526-3D5B-44A2-93E3-3EA5E78ADEA5}"/>
          </ac:spMkLst>
        </pc:spChg>
      </pc:sldChg>
      <pc:sldChg chg="modSp add">
        <pc:chgData name="Shewell, Colin" userId="cd4ab409-cde4-477f-99d9-90dd4e7c22fd" providerId="ADAL" clId="{86FE09AC-278B-4C00-B63A-A61F0E687F04}" dt="2019-06-11T14:55:59.105" v="2666" actId="403"/>
        <pc:sldMkLst>
          <pc:docMk/>
          <pc:sldMk cId="167653048" sldId="276"/>
        </pc:sldMkLst>
        <pc:spChg chg="mod">
          <ac:chgData name="Shewell, Colin" userId="cd4ab409-cde4-477f-99d9-90dd4e7c22fd" providerId="ADAL" clId="{86FE09AC-278B-4C00-B63A-A61F0E687F04}" dt="2019-06-11T14:55:59.105" v="2666" actId="403"/>
          <ac:spMkLst>
            <pc:docMk/>
            <pc:sldMk cId="167653048" sldId="276"/>
            <ac:spMk id="2" creationId="{4C30301B-8FE0-43D9-8F03-93F6A364B37C}"/>
          </ac:spMkLst>
        </pc:spChg>
        <pc:spChg chg="mod">
          <ac:chgData name="Shewell, Colin" userId="cd4ab409-cde4-477f-99d9-90dd4e7c22fd" providerId="ADAL" clId="{86FE09AC-278B-4C00-B63A-A61F0E687F04}" dt="2019-06-11T14:55:03.068" v="2450" actId="20577"/>
          <ac:spMkLst>
            <pc:docMk/>
            <pc:sldMk cId="167653048" sldId="276"/>
            <ac:spMk id="3" creationId="{37554EE1-C378-4E32-9A2A-0FB926C5CAB9}"/>
          </ac:spMkLst>
        </pc:spChg>
      </pc:sldChg>
      <pc:sldChg chg="modSp add">
        <pc:chgData name="Shewell, Colin" userId="cd4ab409-cde4-477f-99d9-90dd4e7c22fd" providerId="ADAL" clId="{86FE09AC-278B-4C00-B63A-A61F0E687F04}" dt="2019-06-11T14:57:45.777" v="3009" actId="20577"/>
        <pc:sldMkLst>
          <pc:docMk/>
          <pc:sldMk cId="1580491853" sldId="277"/>
        </pc:sldMkLst>
        <pc:spChg chg="mod">
          <ac:chgData name="Shewell, Colin" userId="cd4ab409-cde4-477f-99d9-90dd4e7c22fd" providerId="ADAL" clId="{86FE09AC-278B-4C00-B63A-A61F0E687F04}" dt="2019-06-11T14:57:45.777" v="3009" actId="20577"/>
          <ac:spMkLst>
            <pc:docMk/>
            <pc:sldMk cId="1580491853" sldId="277"/>
            <ac:spMk id="2" creationId="{8E13A5B0-C7C5-40FF-A8A4-FD0E607A45A8}"/>
          </ac:spMkLst>
        </pc:spChg>
        <pc:spChg chg="mod">
          <ac:chgData name="Shewell, Colin" userId="cd4ab409-cde4-477f-99d9-90dd4e7c22fd" providerId="ADAL" clId="{86FE09AC-278B-4C00-B63A-A61F0E687F04}" dt="2019-06-11T14:56:23.312" v="2668"/>
          <ac:spMkLst>
            <pc:docMk/>
            <pc:sldMk cId="1580491853" sldId="277"/>
            <ac:spMk id="3" creationId="{94945D0C-9D7C-4D2E-BEEB-65896AEB3E12}"/>
          </ac:spMkLst>
        </pc:spChg>
      </pc:sldChg>
      <pc:sldChg chg="modSp add">
        <pc:chgData name="Shewell, Colin" userId="cd4ab409-cde4-477f-99d9-90dd4e7c22fd" providerId="ADAL" clId="{86FE09AC-278B-4C00-B63A-A61F0E687F04}" dt="2019-06-11T14:58:37.462" v="3218" actId="20577"/>
        <pc:sldMkLst>
          <pc:docMk/>
          <pc:sldMk cId="1629922588" sldId="278"/>
        </pc:sldMkLst>
        <pc:spChg chg="mod">
          <ac:chgData name="Shewell, Colin" userId="cd4ab409-cde4-477f-99d9-90dd4e7c22fd" providerId="ADAL" clId="{86FE09AC-278B-4C00-B63A-A61F0E687F04}" dt="2019-06-11T14:58:37.462" v="3218" actId="20577"/>
          <ac:spMkLst>
            <pc:docMk/>
            <pc:sldMk cId="1629922588" sldId="278"/>
            <ac:spMk id="2" creationId="{E668D725-38B4-47D8-8774-749BBE17EB8F}"/>
          </ac:spMkLst>
        </pc:spChg>
        <pc:spChg chg="mod">
          <ac:chgData name="Shewell, Colin" userId="cd4ab409-cde4-477f-99d9-90dd4e7c22fd" providerId="ADAL" clId="{86FE09AC-278B-4C00-B63A-A61F0E687F04}" dt="2019-06-11T14:57:53.525" v="3011"/>
          <ac:spMkLst>
            <pc:docMk/>
            <pc:sldMk cId="1629922588" sldId="278"/>
            <ac:spMk id="3" creationId="{34EACDB5-1835-430D-B777-FC9877C48568}"/>
          </ac:spMkLst>
        </pc:spChg>
      </pc:sldChg>
      <pc:sldChg chg="modSp add">
        <pc:chgData name="Shewell, Colin" userId="cd4ab409-cde4-477f-99d9-90dd4e7c22fd" providerId="ADAL" clId="{86FE09AC-278B-4C00-B63A-A61F0E687F04}" dt="2019-06-11T14:59:48.096" v="3463" actId="403"/>
        <pc:sldMkLst>
          <pc:docMk/>
          <pc:sldMk cId="162787258" sldId="279"/>
        </pc:sldMkLst>
        <pc:spChg chg="mod">
          <ac:chgData name="Shewell, Colin" userId="cd4ab409-cde4-477f-99d9-90dd4e7c22fd" providerId="ADAL" clId="{86FE09AC-278B-4C00-B63A-A61F0E687F04}" dt="2019-06-11T14:59:48.096" v="3463" actId="403"/>
          <ac:spMkLst>
            <pc:docMk/>
            <pc:sldMk cId="162787258" sldId="279"/>
            <ac:spMk id="2" creationId="{57F48001-D489-4E18-8FA1-286E24D07CAD}"/>
          </ac:spMkLst>
        </pc:spChg>
        <pc:spChg chg="mod">
          <ac:chgData name="Shewell, Colin" userId="cd4ab409-cde4-477f-99d9-90dd4e7c22fd" providerId="ADAL" clId="{86FE09AC-278B-4C00-B63A-A61F0E687F04}" dt="2019-06-11T14:58:45.995" v="3235" actId="20577"/>
          <ac:spMkLst>
            <pc:docMk/>
            <pc:sldMk cId="162787258" sldId="279"/>
            <ac:spMk id="3" creationId="{5D20A14E-EB04-4F1A-A4BF-ED53FA353E70}"/>
          </ac:spMkLst>
        </pc:spChg>
      </pc:sldChg>
      <pc:sldChg chg="modSp add">
        <pc:chgData name="Shewell, Colin" userId="cd4ab409-cde4-477f-99d9-90dd4e7c22fd" providerId="ADAL" clId="{86FE09AC-278B-4C00-B63A-A61F0E687F04}" dt="2019-06-11T15:00:49.990" v="3694" actId="20577"/>
        <pc:sldMkLst>
          <pc:docMk/>
          <pc:sldMk cId="1709847737" sldId="280"/>
        </pc:sldMkLst>
        <pc:spChg chg="mod">
          <ac:chgData name="Shewell, Colin" userId="cd4ab409-cde4-477f-99d9-90dd4e7c22fd" providerId="ADAL" clId="{86FE09AC-278B-4C00-B63A-A61F0E687F04}" dt="2019-06-11T15:00:49.990" v="3694" actId="20577"/>
          <ac:spMkLst>
            <pc:docMk/>
            <pc:sldMk cId="1709847737" sldId="280"/>
            <ac:spMk id="2" creationId="{C140C620-A55E-4E91-B8BF-3DE7C8908F7D}"/>
          </ac:spMkLst>
        </pc:spChg>
        <pc:spChg chg="mod">
          <ac:chgData name="Shewell, Colin" userId="cd4ab409-cde4-477f-99d9-90dd4e7c22fd" providerId="ADAL" clId="{86FE09AC-278B-4C00-B63A-A61F0E687F04}" dt="2019-06-11T15:00:01.817" v="3501" actId="20577"/>
          <ac:spMkLst>
            <pc:docMk/>
            <pc:sldMk cId="1709847737" sldId="280"/>
            <ac:spMk id="3" creationId="{CF3F1C1E-8322-40D8-A359-FC7D7962711A}"/>
          </ac:spMkLst>
        </pc:spChg>
      </pc:sldChg>
      <pc:sldChg chg="addSp delSp modSp add">
        <pc:chgData name="Shewell, Colin" userId="cd4ab409-cde4-477f-99d9-90dd4e7c22fd" providerId="ADAL" clId="{86FE09AC-278B-4C00-B63A-A61F0E687F04}" dt="2019-06-13T15:13:44.730" v="3728"/>
        <pc:sldMkLst>
          <pc:docMk/>
          <pc:sldMk cId="4189078110" sldId="281"/>
        </pc:sldMkLst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2" creationId="{0045C626-B3DC-4B1F-A5B0-70B8EAE55D0E}"/>
          </ac:spMkLst>
        </pc:spChg>
        <pc:spChg chg="mod">
          <ac:chgData name="Shewell, Colin" userId="cd4ab409-cde4-477f-99d9-90dd4e7c22fd" providerId="ADAL" clId="{86FE09AC-278B-4C00-B63A-A61F0E687F04}" dt="2019-06-13T15:13:41.039" v="3727" actId="20577"/>
          <ac:spMkLst>
            <pc:docMk/>
            <pc:sldMk cId="4189078110" sldId="281"/>
            <ac:spMk id="3" creationId="{72F1000B-2D2A-4EEF-9E52-52F4718801E0}"/>
          </ac:spMkLst>
        </pc:spChg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4" creationId="{EFFFA66F-EB42-4E19-A9D7-4D90CBD2FFCA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5" creationId="{239C4193-DCE6-4BD3-B36A-5741BEB23269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6" creationId="{CE7F16D0-8AEA-4F6A-8A62-3EF37F12582E}"/>
          </ac:spMkLst>
        </pc:spChg>
      </pc:sldChg>
    </pc:docChg>
  </pc:docChgLst>
  <pc:docChgLst>
    <pc:chgData name="Shewell, Colin" userId="cd4ab409-cde4-477f-99d9-90dd4e7c22fd" providerId="ADAL" clId="{4DB487CF-81E1-4420-84D6-46F0489A382C}"/>
    <pc:docChg chg="custSel modSld">
      <pc:chgData name="Shewell, Colin" userId="cd4ab409-cde4-477f-99d9-90dd4e7c22fd" providerId="ADAL" clId="{4DB487CF-81E1-4420-84D6-46F0489A382C}" dt="2020-09-25T10:20:27.847" v="0" actId="478"/>
      <pc:docMkLst>
        <pc:docMk/>
      </pc:docMkLst>
      <pc:sldChg chg="addSp delSp modSp">
        <pc:chgData name="Shewell, Colin" userId="cd4ab409-cde4-477f-99d9-90dd4e7c22fd" providerId="ADAL" clId="{4DB487CF-81E1-4420-84D6-46F0489A382C}" dt="2020-09-25T10:20:27.847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4" creationId="{00000000-0000-0000-0000-000000000000}"/>
          </ac:spMkLst>
        </pc:spChg>
        <pc:spChg chg="add mod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7" creationId="{A8586F71-FB2F-4765-999D-E7881C1B2037}"/>
          </ac:spMkLst>
        </pc:spChg>
      </pc:sldChg>
    </pc:docChg>
  </pc:docChgLst>
  <pc:docChgLst>
    <pc:chgData name="Shewell, Colin" userId="cd4ab409-cde4-477f-99d9-90dd4e7c22fd" providerId="ADAL" clId="{B5282FD6-E070-CC4F-9E1E-0F616F95614D}"/>
    <pc:docChg chg="custSel modSld">
      <pc:chgData name="Shewell, Colin" userId="cd4ab409-cde4-477f-99d9-90dd4e7c22fd" providerId="ADAL" clId="{B5282FD6-E070-CC4F-9E1E-0F616F95614D}" dt="2020-09-28T12:24:54.470" v="5" actId="20577"/>
      <pc:docMkLst>
        <pc:docMk/>
      </pc:docMkLst>
      <pc:sldChg chg="delSp mod">
        <pc:chgData name="Shewell, Colin" userId="cd4ab409-cde4-477f-99d9-90dd4e7c22fd" providerId="ADAL" clId="{B5282FD6-E070-CC4F-9E1E-0F616F95614D}" dt="2020-09-28T12:24:30.776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B5282FD6-E070-CC4F-9E1E-0F616F95614D}" dt="2020-09-28T12:24:30.776" v="0" actId="478"/>
          <ac:spMkLst>
            <pc:docMk/>
            <pc:sldMk cId="2115765383" sldId="261"/>
            <ac:spMk id="7" creationId="{A8586F71-FB2F-4765-999D-E7881C1B2037}"/>
          </ac:spMkLst>
        </pc:spChg>
      </pc:sldChg>
      <pc:sldChg chg="modSp mod">
        <pc:chgData name="Shewell, Colin" userId="cd4ab409-cde4-477f-99d9-90dd4e7c22fd" providerId="ADAL" clId="{B5282FD6-E070-CC4F-9E1E-0F616F95614D}" dt="2020-09-28T12:24:54.470" v="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B5282FD6-E070-CC4F-9E1E-0F616F95614D}" dt="2020-09-28T12:24:54.470" v="5" actId="20577"/>
          <ac:spMkLst>
            <pc:docMk/>
            <pc:sldMk cId="3963538712" sldId="264"/>
            <ac:spMk id="2" creationId="{51FDFDD1-031E-4FED-8105-9287DFD6C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845-61A1-534E-B44F-B4CDA5FED41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6683-5F5D-234B-A41B-4703CDF0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94100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4100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25" name="Freeform 24"/>
          <p:cNvSpPr/>
          <p:nvPr userDrawn="1"/>
        </p:nvSpPr>
        <p:spPr>
          <a:xfrm flipH="1">
            <a:off x="1753808" y="1"/>
            <a:ext cx="1327479" cy="1385522"/>
          </a:xfrm>
          <a:custGeom>
            <a:avLst/>
            <a:gdLst>
              <a:gd name="connsiteX0" fmla="*/ 0 w 1327479"/>
              <a:gd name="connsiteY0" fmla="*/ 0 h 1385522"/>
              <a:gd name="connsiteX1" fmla="*/ 510659 w 1327479"/>
              <a:gd name="connsiteY1" fmla="*/ 0 h 1385522"/>
              <a:gd name="connsiteX2" fmla="*/ 678178 w 1327479"/>
              <a:gd name="connsiteY2" fmla="*/ 235572 h 1385522"/>
              <a:gd name="connsiteX3" fmla="*/ 1284510 w 1327479"/>
              <a:gd name="connsiteY3" fmla="*/ 1290476 h 1385522"/>
              <a:gd name="connsiteX4" fmla="*/ 1327479 w 1327479"/>
              <a:gd name="connsiteY4" fmla="*/ 1385522 h 1385522"/>
              <a:gd name="connsiteX5" fmla="*/ 1122501 w 1327479"/>
              <a:gd name="connsiteY5" fmla="*/ 1124683 h 1385522"/>
              <a:gd name="connsiteX6" fmla="*/ 288518 w 1327479"/>
              <a:gd name="connsiteY6" fmla="*/ 249921 h 1385522"/>
              <a:gd name="connsiteX7" fmla="*/ 0 w 1327479"/>
              <a:gd name="connsiteY7" fmla="*/ 0 h 13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479" h="1385522">
                <a:moveTo>
                  <a:pt x="0" y="0"/>
                </a:moveTo>
                <a:lnTo>
                  <a:pt x="510659" y="0"/>
                </a:lnTo>
                <a:lnTo>
                  <a:pt x="678178" y="235572"/>
                </a:lnTo>
                <a:cubicBezTo>
                  <a:pt x="904637" y="570776"/>
                  <a:pt x="1107539" y="923203"/>
                  <a:pt x="1284510" y="1290476"/>
                </a:cubicBezTo>
                <a:lnTo>
                  <a:pt x="1327479" y="1385522"/>
                </a:lnTo>
                <a:lnTo>
                  <a:pt x="1122501" y="1124683"/>
                </a:lnTo>
                <a:cubicBezTo>
                  <a:pt x="865688" y="813498"/>
                  <a:pt x="586902" y="521119"/>
                  <a:pt x="288518" y="249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flipH="1">
            <a:off x="40395" y="1385523"/>
            <a:ext cx="1713414" cy="5472478"/>
          </a:xfrm>
          <a:custGeom>
            <a:avLst/>
            <a:gdLst>
              <a:gd name="connsiteX0" fmla="*/ 0 w 1713414"/>
              <a:gd name="connsiteY0" fmla="*/ 0 h 5472478"/>
              <a:gd name="connsiteX1" fmla="*/ 44422 w 1713414"/>
              <a:gd name="connsiteY1" fmla="*/ 56527 h 5472478"/>
              <a:gd name="connsiteX2" fmla="*/ 1713414 w 1713414"/>
              <a:gd name="connsiteY2" fmla="*/ 5083009 h 5472478"/>
              <a:gd name="connsiteX3" fmla="*/ 1703566 w 1713414"/>
              <a:gd name="connsiteY3" fmla="*/ 5472478 h 5472478"/>
              <a:gd name="connsiteX4" fmla="*/ 561192 w 1713414"/>
              <a:gd name="connsiteY4" fmla="*/ 5472478 h 5472478"/>
              <a:gd name="connsiteX5" fmla="*/ 614787 w 1713414"/>
              <a:gd name="connsiteY5" fmla="*/ 5240262 h 5472478"/>
              <a:gd name="connsiteX6" fmla="*/ 785466 w 1713414"/>
              <a:gd name="connsiteY6" fmla="*/ 3547157 h 5472478"/>
              <a:gd name="connsiteX7" fmla="*/ 125270 w 1713414"/>
              <a:gd name="connsiteY7" fmla="*/ 277089 h 5472478"/>
              <a:gd name="connsiteX8" fmla="*/ 0 w 1713414"/>
              <a:gd name="connsiteY8" fmla="*/ 0 h 54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414" h="5472478">
                <a:moveTo>
                  <a:pt x="0" y="0"/>
                </a:moveTo>
                <a:lnTo>
                  <a:pt x="44422" y="56527"/>
                </a:lnTo>
                <a:cubicBezTo>
                  <a:pt x="1092654" y="1458180"/>
                  <a:pt x="1713414" y="3198102"/>
                  <a:pt x="1713414" y="5083009"/>
                </a:cubicBezTo>
                <a:lnTo>
                  <a:pt x="1703566" y="5472478"/>
                </a:lnTo>
                <a:lnTo>
                  <a:pt x="561192" y="5472478"/>
                </a:lnTo>
                <a:lnTo>
                  <a:pt x="614787" y="5240262"/>
                </a:lnTo>
                <a:cubicBezTo>
                  <a:pt x="726696" y="4693373"/>
                  <a:pt x="785466" y="4127129"/>
                  <a:pt x="785466" y="3547157"/>
                </a:cubicBezTo>
                <a:cubicBezTo>
                  <a:pt x="785466" y="2387214"/>
                  <a:pt x="550386" y="1282177"/>
                  <a:pt x="125270" y="277089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-308007" y="1"/>
            <a:ext cx="2878636" cy="6858000"/>
          </a:xfrm>
          <a:custGeom>
            <a:avLst/>
            <a:gdLst>
              <a:gd name="connsiteX0" fmla="*/ 0 w 2878636"/>
              <a:gd name="connsiteY0" fmla="*/ 0 h 6858000"/>
              <a:gd name="connsiteX1" fmla="*/ 2878636 w 2878636"/>
              <a:gd name="connsiteY1" fmla="*/ 0 h 6858000"/>
              <a:gd name="connsiteX2" fmla="*/ 2878636 w 2878636"/>
              <a:gd name="connsiteY2" fmla="*/ 6858000 h 6858000"/>
              <a:gd name="connsiteX3" fmla="*/ 2520386 w 2878636"/>
              <a:gd name="connsiteY3" fmla="*/ 6858000 h 6858000"/>
              <a:gd name="connsiteX4" fmla="*/ 2530234 w 2878636"/>
              <a:gd name="connsiteY4" fmla="*/ 6468531 h 6858000"/>
              <a:gd name="connsiteX5" fmla="*/ 861242 w 2878636"/>
              <a:gd name="connsiteY5" fmla="*/ 1442049 h 6858000"/>
              <a:gd name="connsiteX6" fmla="*/ 816820 w 2878636"/>
              <a:gd name="connsiteY6" fmla="*/ 1385522 h 6858000"/>
              <a:gd name="connsiteX7" fmla="*/ 773851 w 2878636"/>
              <a:gd name="connsiteY7" fmla="*/ 1290476 h 6858000"/>
              <a:gd name="connsiteX8" fmla="*/ 167519 w 2878636"/>
              <a:gd name="connsiteY8" fmla="*/ 235572 h 6858000"/>
              <a:gd name="connsiteX9" fmla="*/ 0 w 287863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36" h="6858000">
                <a:moveTo>
                  <a:pt x="0" y="0"/>
                </a:moveTo>
                <a:lnTo>
                  <a:pt x="2878636" y="0"/>
                </a:lnTo>
                <a:lnTo>
                  <a:pt x="2878636" y="6858000"/>
                </a:lnTo>
                <a:lnTo>
                  <a:pt x="2520386" y="6858000"/>
                </a:lnTo>
                <a:lnTo>
                  <a:pt x="2530234" y="6468531"/>
                </a:lnTo>
                <a:cubicBezTo>
                  <a:pt x="2530234" y="4583624"/>
                  <a:pt x="1909474" y="2843702"/>
                  <a:pt x="861242" y="1442049"/>
                </a:cubicBezTo>
                <a:lnTo>
                  <a:pt x="816820" y="1385522"/>
                </a:lnTo>
                <a:lnTo>
                  <a:pt x="773851" y="1290476"/>
                </a:lnTo>
                <a:cubicBezTo>
                  <a:pt x="596880" y="923203"/>
                  <a:pt x="393978" y="570776"/>
                  <a:pt x="167519" y="235572"/>
                </a:cubicBezTo>
                <a:lnTo>
                  <a:pt x="0" y="0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45973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45973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18" name="Freeform 17"/>
          <p:cNvSpPr/>
          <p:nvPr userDrawn="1"/>
        </p:nvSpPr>
        <p:spPr>
          <a:xfrm rot="563881">
            <a:off x="1578255" y="-48578"/>
            <a:ext cx="592758" cy="2150303"/>
          </a:xfrm>
          <a:custGeom>
            <a:avLst/>
            <a:gdLst>
              <a:gd name="connsiteX0" fmla="*/ 0 w 592758"/>
              <a:gd name="connsiteY0" fmla="*/ 83668 h 2150303"/>
              <a:gd name="connsiteX1" fmla="*/ 505503 w 592758"/>
              <a:gd name="connsiteY1" fmla="*/ 0 h 2150303"/>
              <a:gd name="connsiteX2" fmla="*/ 506652 w 592758"/>
              <a:gd name="connsiteY2" fmla="*/ 7591 h 2150303"/>
              <a:gd name="connsiteX3" fmla="*/ 440527 w 592758"/>
              <a:gd name="connsiteY3" fmla="*/ 2045973 h 2150303"/>
              <a:gd name="connsiteX4" fmla="*/ 419302 w 592758"/>
              <a:gd name="connsiteY4" fmla="*/ 2150303 h 2150303"/>
              <a:gd name="connsiteX5" fmla="*/ 419605 w 592758"/>
              <a:gd name="connsiteY5" fmla="*/ 2139855 h 2150303"/>
              <a:gd name="connsiteX6" fmla="*/ 24072 w 592758"/>
              <a:gd name="connsiteY6" fmla="*/ 153518 h 2150303"/>
              <a:gd name="connsiteX7" fmla="*/ 0 w 592758"/>
              <a:gd name="connsiteY7" fmla="*/ 83668 h 215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758" h="2150303">
                <a:moveTo>
                  <a:pt x="0" y="83668"/>
                </a:moveTo>
                <a:lnTo>
                  <a:pt x="505503" y="0"/>
                </a:lnTo>
                <a:lnTo>
                  <a:pt x="506652" y="7591"/>
                </a:lnTo>
                <a:cubicBezTo>
                  <a:pt x="659496" y="1043386"/>
                  <a:pt x="591002" y="1314491"/>
                  <a:pt x="440527" y="2045973"/>
                </a:cubicBezTo>
                <a:lnTo>
                  <a:pt x="419302" y="2150303"/>
                </a:lnTo>
                <a:lnTo>
                  <a:pt x="419605" y="2139855"/>
                </a:lnTo>
                <a:cubicBezTo>
                  <a:pt x="430909" y="1600210"/>
                  <a:pt x="380505" y="1198370"/>
                  <a:pt x="24072" y="153518"/>
                </a:cubicBezTo>
                <a:lnTo>
                  <a:pt x="0" y="83668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563881">
            <a:off x="415858" y="1991920"/>
            <a:ext cx="1004507" cy="4981526"/>
          </a:xfrm>
          <a:custGeom>
            <a:avLst/>
            <a:gdLst>
              <a:gd name="connsiteX0" fmla="*/ 1004507 w 1004507"/>
              <a:gd name="connsiteY0" fmla="*/ 0 h 4981526"/>
              <a:gd name="connsiteX1" fmla="*/ 1000622 w 1004507"/>
              <a:gd name="connsiteY1" fmla="*/ 133969 h 4981526"/>
              <a:gd name="connsiteX2" fmla="*/ 980899 w 1004507"/>
              <a:gd name="connsiteY2" fmla="*/ 635533 h 4981526"/>
              <a:gd name="connsiteX3" fmla="*/ 845366 w 1004507"/>
              <a:gd name="connsiteY3" fmla="*/ 4841607 h 4981526"/>
              <a:gd name="connsiteX4" fmla="*/ 0 w 1004507"/>
              <a:gd name="connsiteY4" fmla="*/ 4981526 h 4981526"/>
              <a:gd name="connsiteX5" fmla="*/ 989615 w 1004507"/>
              <a:gd name="connsiteY5" fmla="*/ 73203 h 4981526"/>
              <a:gd name="connsiteX6" fmla="*/ 1004507 w 1004507"/>
              <a:gd name="connsiteY6" fmla="*/ 0 h 498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507" h="4981526">
                <a:moveTo>
                  <a:pt x="1004507" y="0"/>
                </a:moveTo>
                <a:lnTo>
                  <a:pt x="1000622" y="133969"/>
                </a:lnTo>
                <a:cubicBezTo>
                  <a:pt x="995356" y="282538"/>
                  <a:pt x="987335" y="445105"/>
                  <a:pt x="980899" y="635533"/>
                </a:cubicBezTo>
                <a:lnTo>
                  <a:pt x="845366" y="4841607"/>
                </a:lnTo>
                <a:lnTo>
                  <a:pt x="0" y="4981526"/>
                </a:lnTo>
                <a:lnTo>
                  <a:pt x="989615" y="73203"/>
                </a:lnTo>
                <a:lnTo>
                  <a:pt x="1004507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63881">
            <a:off x="-897276" y="-182510"/>
            <a:ext cx="2493086" cy="7108907"/>
          </a:xfrm>
          <a:custGeom>
            <a:avLst/>
            <a:gdLst>
              <a:gd name="connsiteX0" fmla="*/ 0 w 2493086"/>
              <a:gd name="connsiteY0" fmla="*/ 342956 h 7108907"/>
              <a:gd name="connsiteX1" fmla="*/ 2072078 w 2493086"/>
              <a:gd name="connsiteY1" fmla="*/ 0 h 7108907"/>
              <a:gd name="connsiteX2" fmla="*/ 2096150 w 2493086"/>
              <a:gd name="connsiteY2" fmla="*/ 69850 h 7108907"/>
              <a:gd name="connsiteX3" fmla="*/ 2491683 w 2493086"/>
              <a:gd name="connsiteY3" fmla="*/ 2056187 h 7108907"/>
              <a:gd name="connsiteX4" fmla="*/ 2491380 w 2493086"/>
              <a:gd name="connsiteY4" fmla="*/ 2066635 h 7108907"/>
              <a:gd name="connsiteX5" fmla="*/ 2476488 w 2493086"/>
              <a:gd name="connsiteY5" fmla="*/ 2139838 h 7108907"/>
              <a:gd name="connsiteX6" fmla="*/ 1486873 w 2493086"/>
              <a:gd name="connsiteY6" fmla="*/ 7048161 h 7108907"/>
              <a:gd name="connsiteX7" fmla="*/ 1119855 w 2493086"/>
              <a:gd name="connsiteY7" fmla="*/ 7108907 h 7108907"/>
              <a:gd name="connsiteX8" fmla="*/ 0 w 2493086"/>
              <a:gd name="connsiteY8" fmla="*/ 342956 h 71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86" h="7108907">
                <a:moveTo>
                  <a:pt x="0" y="342956"/>
                </a:moveTo>
                <a:lnTo>
                  <a:pt x="2072078" y="0"/>
                </a:lnTo>
                <a:lnTo>
                  <a:pt x="2096150" y="69850"/>
                </a:lnTo>
                <a:cubicBezTo>
                  <a:pt x="2452583" y="1114702"/>
                  <a:pt x="2502987" y="1516542"/>
                  <a:pt x="2491683" y="2056187"/>
                </a:cubicBezTo>
                <a:lnTo>
                  <a:pt x="2491380" y="2066635"/>
                </a:lnTo>
                <a:lnTo>
                  <a:pt x="2476488" y="2139838"/>
                </a:lnTo>
                <a:lnTo>
                  <a:pt x="1486873" y="7048161"/>
                </a:lnTo>
                <a:lnTo>
                  <a:pt x="1119855" y="7108907"/>
                </a:lnTo>
                <a:lnTo>
                  <a:pt x="0" y="342956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6982672" y="-182510"/>
            <a:ext cx="3068289" cy="7155956"/>
            <a:chOff x="-541142" y="-182510"/>
            <a:chExt cx="3068289" cy="7155956"/>
          </a:xfrm>
        </p:grpSpPr>
        <p:sp>
          <p:nvSpPr>
            <p:cNvPr id="18" name="Freeform 17"/>
            <p:cNvSpPr/>
            <p:nvPr userDrawn="1"/>
          </p:nvSpPr>
          <p:spPr>
            <a:xfrm rot="563881">
              <a:off x="1934389" y="-48578"/>
              <a:ext cx="592758" cy="2150303"/>
            </a:xfrm>
            <a:custGeom>
              <a:avLst/>
              <a:gdLst>
                <a:gd name="connsiteX0" fmla="*/ 0 w 592758"/>
                <a:gd name="connsiteY0" fmla="*/ 83668 h 2150303"/>
                <a:gd name="connsiteX1" fmla="*/ 505503 w 592758"/>
                <a:gd name="connsiteY1" fmla="*/ 0 h 2150303"/>
                <a:gd name="connsiteX2" fmla="*/ 506652 w 592758"/>
                <a:gd name="connsiteY2" fmla="*/ 7591 h 2150303"/>
                <a:gd name="connsiteX3" fmla="*/ 440527 w 592758"/>
                <a:gd name="connsiteY3" fmla="*/ 2045973 h 2150303"/>
                <a:gd name="connsiteX4" fmla="*/ 419302 w 592758"/>
                <a:gd name="connsiteY4" fmla="*/ 2150303 h 2150303"/>
                <a:gd name="connsiteX5" fmla="*/ 419605 w 592758"/>
                <a:gd name="connsiteY5" fmla="*/ 2139855 h 2150303"/>
                <a:gd name="connsiteX6" fmla="*/ 24072 w 592758"/>
                <a:gd name="connsiteY6" fmla="*/ 153518 h 2150303"/>
                <a:gd name="connsiteX7" fmla="*/ 0 w 592758"/>
                <a:gd name="connsiteY7" fmla="*/ 83668 h 215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58" h="2150303">
                  <a:moveTo>
                    <a:pt x="0" y="83668"/>
                  </a:moveTo>
                  <a:lnTo>
                    <a:pt x="505503" y="0"/>
                  </a:lnTo>
                  <a:lnTo>
                    <a:pt x="506652" y="7591"/>
                  </a:lnTo>
                  <a:cubicBezTo>
                    <a:pt x="659496" y="1043386"/>
                    <a:pt x="591002" y="1314491"/>
                    <a:pt x="440527" y="2045973"/>
                  </a:cubicBezTo>
                  <a:lnTo>
                    <a:pt x="419302" y="2150303"/>
                  </a:lnTo>
                  <a:lnTo>
                    <a:pt x="419605" y="2139855"/>
                  </a:lnTo>
                  <a:cubicBezTo>
                    <a:pt x="430909" y="1600210"/>
                    <a:pt x="380505" y="1198370"/>
                    <a:pt x="24072" y="153518"/>
                  </a:cubicBezTo>
                  <a:lnTo>
                    <a:pt x="0" y="83668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63881">
              <a:off x="771992" y="1991920"/>
              <a:ext cx="1004507" cy="4981526"/>
            </a:xfrm>
            <a:custGeom>
              <a:avLst/>
              <a:gdLst>
                <a:gd name="connsiteX0" fmla="*/ 1004507 w 1004507"/>
                <a:gd name="connsiteY0" fmla="*/ 0 h 4981526"/>
                <a:gd name="connsiteX1" fmla="*/ 1000622 w 1004507"/>
                <a:gd name="connsiteY1" fmla="*/ 133969 h 4981526"/>
                <a:gd name="connsiteX2" fmla="*/ 980899 w 1004507"/>
                <a:gd name="connsiteY2" fmla="*/ 635533 h 4981526"/>
                <a:gd name="connsiteX3" fmla="*/ 845366 w 1004507"/>
                <a:gd name="connsiteY3" fmla="*/ 4841607 h 4981526"/>
                <a:gd name="connsiteX4" fmla="*/ 0 w 1004507"/>
                <a:gd name="connsiteY4" fmla="*/ 4981526 h 4981526"/>
                <a:gd name="connsiteX5" fmla="*/ 989615 w 1004507"/>
                <a:gd name="connsiteY5" fmla="*/ 73203 h 4981526"/>
                <a:gd name="connsiteX6" fmla="*/ 1004507 w 1004507"/>
                <a:gd name="connsiteY6" fmla="*/ 0 h 498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507" h="4981526">
                  <a:moveTo>
                    <a:pt x="1004507" y="0"/>
                  </a:moveTo>
                  <a:lnTo>
                    <a:pt x="1000622" y="133969"/>
                  </a:lnTo>
                  <a:cubicBezTo>
                    <a:pt x="995356" y="282538"/>
                    <a:pt x="987335" y="445105"/>
                    <a:pt x="980899" y="635533"/>
                  </a:cubicBezTo>
                  <a:lnTo>
                    <a:pt x="845366" y="4841607"/>
                  </a:lnTo>
                  <a:lnTo>
                    <a:pt x="0" y="4981526"/>
                  </a:lnTo>
                  <a:lnTo>
                    <a:pt x="989615" y="73203"/>
                  </a:lnTo>
                  <a:lnTo>
                    <a:pt x="1004507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63881">
              <a:off x="-541142" y="-182510"/>
              <a:ext cx="2493086" cy="7108907"/>
            </a:xfrm>
            <a:custGeom>
              <a:avLst/>
              <a:gdLst>
                <a:gd name="connsiteX0" fmla="*/ 0 w 2493086"/>
                <a:gd name="connsiteY0" fmla="*/ 342956 h 7108907"/>
                <a:gd name="connsiteX1" fmla="*/ 2072078 w 2493086"/>
                <a:gd name="connsiteY1" fmla="*/ 0 h 7108907"/>
                <a:gd name="connsiteX2" fmla="*/ 2096150 w 2493086"/>
                <a:gd name="connsiteY2" fmla="*/ 69850 h 7108907"/>
                <a:gd name="connsiteX3" fmla="*/ 2491683 w 2493086"/>
                <a:gd name="connsiteY3" fmla="*/ 2056187 h 7108907"/>
                <a:gd name="connsiteX4" fmla="*/ 2491380 w 2493086"/>
                <a:gd name="connsiteY4" fmla="*/ 2066635 h 7108907"/>
                <a:gd name="connsiteX5" fmla="*/ 2476488 w 2493086"/>
                <a:gd name="connsiteY5" fmla="*/ 2139838 h 7108907"/>
                <a:gd name="connsiteX6" fmla="*/ 1486873 w 2493086"/>
                <a:gd name="connsiteY6" fmla="*/ 7048161 h 7108907"/>
                <a:gd name="connsiteX7" fmla="*/ 1119855 w 2493086"/>
                <a:gd name="connsiteY7" fmla="*/ 7108907 h 7108907"/>
                <a:gd name="connsiteX8" fmla="*/ 0 w 2493086"/>
                <a:gd name="connsiteY8" fmla="*/ 342956 h 71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086" h="7108907">
                  <a:moveTo>
                    <a:pt x="0" y="342956"/>
                  </a:moveTo>
                  <a:lnTo>
                    <a:pt x="2072078" y="0"/>
                  </a:lnTo>
                  <a:lnTo>
                    <a:pt x="2096150" y="69850"/>
                  </a:lnTo>
                  <a:cubicBezTo>
                    <a:pt x="2452583" y="1114702"/>
                    <a:pt x="2502987" y="1516542"/>
                    <a:pt x="2491683" y="2056187"/>
                  </a:cubicBezTo>
                  <a:lnTo>
                    <a:pt x="2491380" y="2066635"/>
                  </a:lnTo>
                  <a:lnTo>
                    <a:pt x="2476488" y="2139838"/>
                  </a:lnTo>
                  <a:lnTo>
                    <a:pt x="1486873" y="7048161"/>
                  </a:lnTo>
                  <a:lnTo>
                    <a:pt x="1119855" y="7108907"/>
                  </a:lnTo>
                  <a:lnTo>
                    <a:pt x="0" y="342956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02404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 userDrawn="1"/>
        </p:nvSpPr>
        <p:spPr>
          <a:xfrm rot="1859265">
            <a:off x="4010115" y="374206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lnTo>
                  <a:pt x="3017940" y="1735571"/>
                </a:lnTo>
                <a:cubicBezTo>
                  <a:pt x="2192531" y="995908"/>
                  <a:pt x="1193572" y="525963"/>
                  <a:pt x="56031" y="374148"/>
                </a:cubicBezTo>
                <a:close/>
              </a:path>
            </a:pathLst>
          </a:custGeom>
          <a:solidFill>
            <a:srgbClr val="531C4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31C4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 rot="1859265">
            <a:off x="5427310" y="3217352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88947" y="1117232"/>
                  <a:pt x="147049" y="198900"/>
                </a:cubicBezTo>
                <a:close/>
              </a:path>
            </a:pathLst>
          </a:custGeom>
          <a:solidFill>
            <a:srgbClr val="3D002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A2A4F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263986" y="-9600"/>
            <a:ext cx="3896484" cy="689439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2573 w 10000"/>
              <a:gd name="connsiteY0" fmla="*/ 445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573 w 10000"/>
              <a:gd name="connsiteY5" fmla="*/ 4450 h 10000"/>
              <a:gd name="connsiteX0" fmla="*/ 2495 w 9922"/>
              <a:gd name="connsiteY0" fmla="*/ 4450 h 10000"/>
              <a:gd name="connsiteX1" fmla="*/ 1 w 9922"/>
              <a:gd name="connsiteY1" fmla="*/ 0 h 10000"/>
              <a:gd name="connsiteX2" fmla="*/ 9922 w 9922"/>
              <a:gd name="connsiteY2" fmla="*/ 0 h 10000"/>
              <a:gd name="connsiteX3" fmla="*/ 9922 w 9922"/>
              <a:gd name="connsiteY3" fmla="*/ 10000 h 10000"/>
              <a:gd name="connsiteX4" fmla="*/ 2306 w 9922"/>
              <a:gd name="connsiteY4" fmla="*/ 10000 h 10000"/>
              <a:gd name="connsiteX5" fmla="*/ 2495 w 9922"/>
              <a:gd name="connsiteY5" fmla="*/ 4450 h 10000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471 w 10000"/>
              <a:gd name="connsiteY4" fmla="*/ 10005 h 10005"/>
              <a:gd name="connsiteX5" fmla="*/ 2515 w 10000"/>
              <a:gd name="connsiteY5" fmla="*/ 4450 h 10005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15 w 10000"/>
              <a:gd name="connsiteY5" fmla="*/ 4450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2 h 10000"/>
              <a:gd name="connsiteX1" fmla="*/ 0 w 10059"/>
              <a:gd name="connsiteY1" fmla="*/ 0 h 10000"/>
              <a:gd name="connsiteX2" fmla="*/ 7266 w 10059"/>
              <a:gd name="connsiteY2" fmla="*/ 21 h 10000"/>
              <a:gd name="connsiteX3" fmla="*/ 10059 w 10059"/>
              <a:gd name="connsiteY3" fmla="*/ 9995 h 10000"/>
              <a:gd name="connsiteX4" fmla="*/ 2383 w 10059"/>
              <a:gd name="connsiteY4" fmla="*/ 10000 h 10000"/>
              <a:gd name="connsiteX5" fmla="*/ 2601 w 10059"/>
              <a:gd name="connsiteY5" fmla="*/ 4362 h 10000"/>
              <a:gd name="connsiteX0" fmla="*/ 2601 w 10059"/>
              <a:gd name="connsiteY0" fmla="*/ 4381 h 10019"/>
              <a:gd name="connsiteX1" fmla="*/ 0 w 10059"/>
              <a:gd name="connsiteY1" fmla="*/ 19 h 10019"/>
              <a:gd name="connsiteX2" fmla="*/ 8159 w 10059"/>
              <a:gd name="connsiteY2" fmla="*/ 0 h 10019"/>
              <a:gd name="connsiteX3" fmla="*/ 10059 w 10059"/>
              <a:gd name="connsiteY3" fmla="*/ 10014 h 10019"/>
              <a:gd name="connsiteX4" fmla="*/ 2383 w 10059"/>
              <a:gd name="connsiteY4" fmla="*/ 10019 h 10019"/>
              <a:gd name="connsiteX5" fmla="*/ 2601 w 10059"/>
              <a:gd name="connsiteY5" fmla="*/ 4381 h 10019"/>
              <a:gd name="connsiteX0" fmla="*/ 2601 w 8159"/>
              <a:gd name="connsiteY0" fmla="*/ 4381 h 10019"/>
              <a:gd name="connsiteX1" fmla="*/ 0 w 8159"/>
              <a:gd name="connsiteY1" fmla="*/ 19 h 10019"/>
              <a:gd name="connsiteX2" fmla="*/ 8159 w 8159"/>
              <a:gd name="connsiteY2" fmla="*/ 0 h 10019"/>
              <a:gd name="connsiteX3" fmla="*/ 6582 w 8159"/>
              <a:gd name="connsiteY3" fmla="*/ 9974 h 10019"/>
              <a:gd name="connsiteX4" fmla="*/ 2383 w 8159"/>
              <a:gd name="connsiteY4" fmla="*/ 10019 h 10019"/>
              <a:gd name="connsiteX5" fmla="*/ 2601 w 8159"/>
              <a:gd name="connsiteY5" fmla="*/ 4381 h 10019"/>
              <a:gd name="connsiteX0" fmla="*/ 3188 w 10023"/>
              <a:gd name="connsiteY0" fmla="*/ 4373 h 10034"/>
              <a:gd name="connsiteX1" fmla="*/ 0 w 10023"/>
              <a:gd name="connsiteY1" fmla="*/ 19 h 10034"/>
              <a:gd name="connsiteX2" fmla="*/ 10000 w 10023"/>
              <a:gd name="connsiteY2" fmla="*/ 0 h 10034"/>
              <a:gd name="connsiteX3" fmla="*/ 10023 w 10023"/>
              <a:gd name="connsiteY3" fmla="*/ 10034 h 10034"/>
              <a:gd name="connsiteX4" fmla="*/ 2921 w 10023"/>
              <a:gd name="connsiteY4" fmla="*/ 10000 h 10034"/>
              <a:gd name="connsiteX5" fmla="*/ 3188 w 10023"/>
              <a:gd name="connsiteY5" fmla="*/ 437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0034">
                <a:moveTo>
                  <a:pt x="3188" y="4373"/>
                </a:moveTo>
                <a:cubicBezTo>
                  <a:pt x="2933" y="3375"/>
                  <a:pt x="2525" y="1794"/>
                  <a:pt x="0" y="19"/>
                </a:cubicBezTo>
                <a:lnTo>
                  <a:pt x="10000" y="0"/>
                </a:lnTo>
                <a:cubicBezTo>
                  <a:pt x="10008" y="3345"/>
                  <a:pt x="10015" y="6689"/>
                  <a:pt x="10023" y="10034"/>
                </a:cubicBezTo>
                <a:lnTo>
                  <a:pt x="2921" y="10000"/>
                </a:lnTo>
                <a:cubicBezTo>
                  <a:pt x="3673" y="8295"/>
                  <a:pt x="4076" y="6513"/>
                  <a:pt x="3188" y="43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131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4289143" y="-3176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5762543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54997" y="-3601"/>
            <a:ext cx="4012145" cy="68775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638 w 10000"/>
              <a:gd name="connsiteY0" fmla="*/ 2129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638 w 10000"/>
              <a:gd name="connsiteY5" fmla="*/ 2129 h 10000"/>
              <a:gd name="connsiteX0" fmla="*/ 3623 w 9985"/>
              <a:gd name="connsiteY0" fmla="*/ 2129 h 10014"/>
              <a:gd name="connsiteX1" fmla="*/ 1 w 9985"/>
              <a:gd name="connsiteY1" fmla="*/ 29 h 10014"/>
              <a:gd name="connsiteX2" fmla="*/ 9985 w 9985"/>
              <a:gd name="connsiteY2" fmla="*/ 0 h 10014"/>
              <a:gd name="connsiteX3" fmla="*/ 9985 w 9985"/>
              <a:gd name="connsiteY3" fmla="*/ 10000 h 10014"/>
              <a:gd name="connsiteX4" fmla="*/ 2378 w 9985"/>
              <a:gd name="connsiteY4" fmla="*/ 10014 h 10014"/>
              <a:gd name="connsiteX5" fmla="*/ 3623 w 9985"/>
              <a:gd name="connsiteY5" fmla="*/ 2129 h 10014"/>
              <a:gd name="connsiteX0" fmla="*/ 3628 w 10000"/>
              <a:gd name="connsiteY0" fmla="*/ 2126 h 9986"/>
              <a:gd name="connsiteX1" fmla="*/ 1 w 10000"/>
              <a:gd name="connsiteY1" fmla="*/ 29 h 9986"/>
              <a:gd name="connsiteX2" fmla="*/ 10000 w 10000"/>
              <a:gd name="connsiteY2" fmla="*/ 0 h 9986"/>
              <a:gd name="connsiteX3" fmla="*/ 10000 w 10000"/>
              <a:gd name="connsiteY3" fmla="*/ 9986 h 9986"/>
              <a:gd name="connsiteX4" fmla="*/ 2402 w 10000"/>
              <a:gd name="connsiteY4" fmla="*/ 9981 h 9986"/>
              <a:gd name="connsiteX5" fmla="*/ 3628 w 10000"/>
              <a:gd name="connsiteY5" fmla="*/ 2126 h 9986"/>
              <a:gd name="connsiteX0" fmla="*/ 3601 w 10000"/>
              <a:gd name="connsiteY0" fmla="*/ 2095 h 10000"/>
              <a:gd name="connsiteX1" fmla="*/ 1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5 h 10000"/>
              <a:gd name="connsiteX1" fmla="*/ 1 w 10000"/>
              <a:gd name="connsiteY1" fmla="*/ 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6 h 10001"/>
              <a:gd name="connsiteX1" fmla="*/ 1 w 10000"/>
              <a:gd name="connsiteY1" fmla="*/ 0 h 10001"/>
              <a:gd name="connsiteX2" fmla="*/ 10000 w 10000"/>
              <a:gd name="connsiteY2" fmla="*/ 1 h 10001"/>
              <a:gd name="connsiteX3" fmla="*/ 10000 w 10000"/>
              <a:gd name="connsiteY3" fmla="*/ 10001 h 10001"/>
              <a:gd name="connsiteX4" fmla="*/ 2402 w 10000"/>
              <a:gd name="connsiteY4" fmla="*/ 9996 h 10001"/>
              <a:gd name="connsiteX5" fmla="*/ 3601 w 10000"/>
              <a:gd name="connsiteY5" fmla="*/ 2096 h 10001"/>
              <a:gd name="connsiteX0" fmla="*/ 3600 w 9999"/>
              <a:gd name="connsiteY0" fmla="*/ 2096 h 10001"/>
              <a:gd name="connsiteX1" fmla="*/ 0 w 9999"/>
              <a:gd name="connsiteY1" fmla="*/ 0 h 10001"/>
              <a:gd name="connsiteX2" fmla="*/ 9999 w 9999"/>
              <a:gd name="connsiteY2" fmla="*/ 1 h 10001"/>
              <a:gd name="connsiteX3" fmla="*/ 9999 w 9999"/>
              <a:gd name="connsiteY3" fmla="*/ 10001 h 10001"/>
              <a:gd name="connsiteX4" fmla="*/ 2401 w 9999"/>
              <a:gd name="connsiteY4" fmla="*/ 9996 h 10001"/>
              <a:gd name="connsiteX5" fmla="*/ 3600 w 9999"/>
              <a:gd name="connsiteY5" fmla="*/ 2096 h 10001"/>
              <a:gd name="connsiteX0" fmla="*/ 3600 w 10000"/>
              <a:gd name="connsiteY0" fmla="*/ 2096 h 10000"/>
              <a:gd name="connsiteX1" fmla="*/ 0 w 10000"/>
              <a:gd name="connsiteY1" fmla="*/ 0 h 10000"/>
              <a:gd name="connsiteX2" fmla="*/ 10000 w 10000"/>
              <a:gd name="connsiteY2" fmla="*/ 1 h 10000"/>
              <a:gd name="connsiteX3" fmla="*/ 10000 w 10000"/>
              <a:gd name="connsiteY3" fmla="*/ 10000 h 10000"/>
              <a:gd name="connsiteX4" fmla="*/ 2401 w 10000"/>
              <a:gd name="connsiteY4" fmla="*/ 9995 h 10000"/>
              <a:gd name="connsiteX5" fmla="*/ 3600 w 10000"/>
              <a:gd name="connsiteY5" fmla="*/ 2096 h 10000"/>
              <a:gd name="connsiteX0" fmla="*/ 3613 w 10013"/>
              <a:gd name="connsiteY0" fmla="*/ 2095 h 9999"/>
              <a:gd name="connsiteX1" fmla="*/ 0 w 10013"/>
              <a:gd name="connsiteY1" fmla="*/ 4 h 9999"/>
              <a:gd name="connsiteX2" fmla="*/ 10013 w 10013"/>
              <a:gd name="connsiteY2" fmla="*/ 0 h 9999"/>
              <a:gd name="connsiteX3" fmla="*/ 10013 w 10013"/>
              <a:gd name="connsiteY3" fmla="*/ 9999 h 9999"/>
              <a:gd name="connsiteX4" fmla="*/ 2414 w 10013"/>
              <a:gd name="connsiteY4" fmla="*/ 9994 h 9999"/>
              <a:gd name="connsiteX5" fmla="*/ 3613 w 10013"/>
              <a:gd name="connsiteY5" fmla="*/ 2095 h 9999"/>
              <a:gd name="connsiteX0" fmla="*/ 3608 w 10000"/>
              <a:gd name="connsiteY0" fmla="*/ 2091 h 9996"/>
              <a:gd name="connsiteX1" fmla="*/ 0 w 10000"/>
              <a:gd name="connsiteY1" fmla="*/ 0 h 9996"/>
              <a:gd name="connsiteX2" fmla="*/ 7348 w 10000"/>
              <a:gd name="connsiteY2" fmla="*/ 9 h 9996"/>
              <a:gd name="connsiteX3" fmla="*/ 10000 w 10000"/>
              <a:gd name="connsiteY3" fmla="*/ 9996 h 9996"/>
              <a:gd name="connsiteX4" fmla="*/ 2411 w 10000"/>
              <a:gd name="connsiteY4" fmla="*/ 9991 h 9996"/>
              <a:gd name="connsiteX5" fmla="*/ 3608 w 10000"/>
              <a:gd name="connsiteY5" fmla="*/ 2091 h 9996"/>
              <a:gd name="connsiteX0" fmla="*/ 3608 w 10000"/>
              <a:gd name="connsiteY0" fmla="*/ 2092 h 10000"/>
              <a:gd name="connsiteX1" fmla="*/ 0 w 10000"/>
              <a:gd name="connsiteY1" fmla="*/ 0 h 10000"/>
              <a:gd name="connsiteX2" fmla="*/ 7921 w 10000"/>
              <a:gd name="connsiteY2" fmla="*/ 9 h 10000"/>
              <a:gd name="connsiteX3" fmla="*/ 10000 w 10000"/>
              <a:gd name="connsiteY3" fmla="*/ 10000 h 10000"/>
              <a:gd name="connsiteX4" fmla="*/ 2411 w 10000"/>
              <a:gd name="connsiteY4" fmla="*/ 9995 h 10000"/>
              <a:gd name="connsiteX5" fmla="*/ 3608 w 10000"/>
              <a:gd name="connsiteY5" fmla="*/ 2092 h 10000"/>
              <a:gd name="connsiteX0" fmla="*/ 3608 w 7921"/>
              <a:gd name="connsiteY0" fmla="*/ 2092 h 9995"/>
              <a:gd name="connsiteX1" fmla="*/ 0 w 7921"/>
              <a:gd name="connsiteY1" fmla="*/ 0 h 9995"/>
              <a:gd name="connsiteX2" fmla="*/ 7921 w 7921"/>
              <a:gd name="connsiteY2" fmla="*/ 9 h 9995"/>
              <a:gd name="connsiteX3" fmla="*/ 7420 w 7921"/>
              <a:gd name="connsiteY3" fmla="*/ 9974 h 9995"/>
              <a:gd name="connsiteX4" fmla="*/ 2411 w 7921"/>
              <a:gd name="connsiteY4" fmla="*/ 9995 h 9995"/>
              <a:gd name="connsiteX5" fmla="*/ 3608 w 7921"/>
              <a:gd name="connsiteY5" fmla="*/ 2092 h 9995"/>
              <a:gd name="connsiteX0" fmla="*/ 4555 w 10024"/>
              <a:gd name="connsiteY0" fmla="*/ 2093 h 10019"/>
              <a:gd name="connsiteX1" fmla="*/ 0 w 10024"/>
              <a:gd name="connsiteY1" fmla="*/ 0 h 10019"/>
              <a:gd name="connsiteX2" fmla="*/ 10000 w 10024"/>
              <a:gd name="connsiteY2" fmla="*/ 9 h 10019"/>
              <a:gd name="connsiteX3" fmla="*/ 10024 w 10024"/>
              <a:gd name="connsiteY3" fmla="*/ 10019 h 10019"/>
              <a:gd name="connsiteX4" fmla="*/ 3044 w 10024"/>
              <a:gd name="connsiteY4" fmla="*/ 10000 h 10019"/>
              <a:gd name="connsiteX5" fmla="*/ 4555 w 10024"/>
              <a:gd name="connsiteY5" fmla="*/ 2093 h 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19">
                <a:moveTo>
                  <a:pt x="4555" y="2093"/>
                </a:moveTo>
                <a:cubicBezTo>
                  <a:pt x="3391" y="1363"/>
                  <a:pt x="1216" y="491"/>
                  <a:pt x="0" y="0"/>
                </a:cubicBezTo>
                <a:lnTo>
                  <a:pt x="10000" y="9"/>
                </a:lnTo>
                <a:cubicBezTo>
                  <a:pt x="10008" y="3346"/>
                  <a:pt x="10016" y="6682"/>
                  <a:pt x="10024" y="10019"/>
                </a:cubicBezTo>
                <a:lnTo>
                  <a:pt x="3044" y="10000"/>
                </a:lnTo>
                <a:lnTo>
                  <a:pt x="4555" y="2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116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1814976" y="383492"/>
            <a:ext cx="3338804" cy="6474508"/>
            <a:chOff x="4000590" y="374206"/>
            <a:chExt cx="3338804" cy="6474508"/>
          </a:xfrm>
        </p:grpSpPr>
        <p:sp>
          <p:nvSpPr>
            <p:cNvPr id="13" name="TextBox 12"/>
            <p:cNvSpPr txBox="1">
              <a:spLocks/>
            </p:cNvSpPr>
            <p:nvPr userDrawn="1"/>
          </p:nvSpPr>
          <p:spPr>
            <a:xfrm rot="1859265">
              <a:off x="4000590" y="374206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lnTo>
                    <a:pt x="3017940" y="1735571"/>
                  </a:lnTo>
                  <a:cubicBezTo>
                    <a:pt x="2192531" y="995908"/>
                    <a:pt x="1193572" y="525963"/>
                    <a:pt x="56031" y="374148"/>
                  </a:cubicBezTo>
                  <a:close/>
                </a:path>
              </a:pathLst>
            </a:custGeom>
            <a:solidFill>
              <a:srgbClr val="3D002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859265">
              <a:off x="5427310" y="3217352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88947" y="1117232"/>
                    <a:pt x="147049" y="198900"/>
                  </a:cubicBezTo>
                  <a:close/>
                </a:path>
              </a:pathLst>
            </a:custGeom>
            <a:solidFill>
              <a:srgbClr val="531C4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3142" cy="6861586"/>
          </a:xfrm>
          <a:custGeom>
            <a:avLst/>
            <a:gdLst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334803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277156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2790021"/>
              <a:gd name="connsiteY0" fmla="*/ 0 h 6858000"/>
              <a:gd name="connsiteX1" fmla="*/ 2790021 w 2790021"/>
              <a:gd name="connsiteY1" fmla="*/ 0 h 6858000"/>
              <a:gd name="connsiteX2" fmla="*/ 2652299 w 2790021"/>
              <a:gd name="connsiteY2" fmla="*/ 2963286 h 6858000"/>
              <a:gd name="connsiteX3" fmla="*/ 2771568 w 2790021"/>
              <a:gd name="connsiteY3" fmla="*/ 6858000 h 6858000"/>
              <a:gd name="connsiteX4" fmla="*/ 0 w 2790021"/>
              <a:gd name="connsiteY4" fmla="*/ 6858000 h 6858000"/>
              <a:gd name="connsiteX5" fmla="*/ 0 w 2790021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142" h="6861586">
                <a:moveTo>
                  <a:pt x="0" y="0"/>
                </a:moveTo>
                <a:lnTo>
                  <a:pt x="3913142" y="0"/>
                </a:lnTo>
                <a:cubicBezTo>
                  <a:pt x="2975336" y="1127462"/>
                  <a:pt x="2742380" y="2315249"/>
                  <a:pt x="2664999" y="2988686"/>
                </a:cubicBezTo>
                <a:cubicBezTo>
                  <a:pt x="2392136" y="3959313"/>
                  <a:pt x="2366700" y="5503683"/>
                  <a:pt x="2760811" y="686158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flipH="1">
            <a:off x="2171560" y="3174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 flipH="1">
            <a:off x="2181007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-9525" y="-6350"/>
            <a:ext cx="4010056" cy="6877122"/>
          </a:xfrm>
          <a:custGeom>
            <a:avLst/>
            <a:gdLst>
              <a:gd name="connsiteX0" fmla="*/ 0 w 3856038"/>
              <a:gd name="connsiteY0" fmla="*/ 0 h 6877122"/>
              <a:gd name="connsiteX1" fmla="*/ 3213352 w 3856038"/>
              <a:gd name="connsiteY1" fmla="*/ 0 h 6877122"/>
              <a:gd name="connsiteX2" fmla="*/ 3856038 w 3856038"/>
              <a:gd name="connsiteY2" fmla="*/ 642686 h 6877122"/>
              <a:gd name="connsiteX3" fmla="*/ 3856038 w 3856038"/>
              <a:gd name="connsiteY3" fmla="*/ 6877122 h 6877122"/>
              <a:gd name="connsiteX4" fmla="*/ 0 w 3856038"/>
              <a:gd name="connsiteY4" fmla="*/ 6877122 h 6877122"/>
              <a:gd name="connsiteX5" fmla="*/ 0 w 3856038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3856038 w 4000531"/>
              <a:gd name="connsiteY2" fmla="*/ 642686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1700461 w 4000531"/>
              <a:gd name="connsiteY2" fmla="*/ 131559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56" h="6877122">
                <a:moveTo>
                  <a:pt x="0" y="0"/>
                </a:moveTo>
                <a:lnTo>
                  <a:pt x="4010056" y="0"/>
                </a:lnTo>
                <a:cubicBezTo>
                  <a:pt x="3401058" y="446998"/>
                  <a:pt x="2855559" y="776520"/>
                  <a:pt x="2183061" y="1436243"/>
                </a:cubicBezTo>
                <a:lnTo>
                  <a:pt x="2798514" y="6877122"/>
                </a:lnTo>
                <a:lnTo>
                  <a:pt x="0" y="68771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5882633"/>
            <a:ext cx="1170308" cy="646724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592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94613" y="1824740"/>
            <a:ext cx="7452691" cy="3868738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6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and box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88458" y="1819747"/>
            <a:ext cx="3251533" cy="3865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337408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336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412375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86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/>
              <a:t>Click icon below to add picture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60"/>
            <a:ext cx="1344797" cy="74314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flipH="1">
            <a:off x="-545176" y="9627"/>
            <a:ext cx="3330189" cy="6857999"/>
            <a:chOff x="6027018" y="9627"/>
            <a:chExt cx="3330189" cy="6857999"/>
          </a:xfrm>
        </p:grpSpPr>
        <p:sp>
          <p:nvSpPr>
            <p:cNvPr id="10" name="TextBox 9"/>
            <p:cNvSpPr txBox="1">
              <a:spLocks/>
            </p:cNvSpPr>
            <p:nvPr userDrawn="1"/>
          </p:nvSpPr>
          <p:spPr>
            <a:xfrm rot="19740735" flipH="1">
              <a:off x="6144747" y="374205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03783 w 3212460"/>
                <a:gd name="connsiteY5" fmla="*/ 1736666 h 1920108"/>
                <a:gd name="connsiteX6" fmla="*/ 56031 w 3212460"/>
                <a:gd name="connsiteY6" fmla="*/ 374148 h 1920108"/>
                <a:gd name="connsiteX7" fmla="*/ 0 w 3212460"/>
                <a:gd name="connsiteY7" fmla="*/ 368316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cubicBezTo>
                    <a:pt x="3147620" y="1858596"/>
                    <a:pt x="3068623" y="1798178"/>
                    <a:pt x="3003783" y="1736666"/>
                  </a:cubicBezTo>
                  <a:cubicBezTo>
                    <a:pt x="2178374" y="997003"/>
                    <a:pt x="1193572" y="525963"/>
                    <a:pt x="56031" y="374148"/>
                  </a:cubicBezTo>
                  <a:lnTo>
                    <a:pt x="0" y="368316"/>
                  </a:lnTo>
                  <a:close/>
                </a:path>
              </a:pathLst>
            </a:custGeom>
            <a:solidFill>
              <a:srgbClr val="BAA36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9740735" flipH="1">
              <a:off x="6027018" y="3217353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92240" y="1178216"/>
                    <a:pt x="137249" y="201083"/>
                  </a:cubicBezTo>
                  <a:cubicBezTo>
                    <a:pt x="88233" y="134783"/>
                    <a:pt x="49016" y="66300"/>
                    <a:pt x="0" y="0"/>
                  </a:cubicBezTo>
                  <a:close/>
                </a:path>
              </a:pathLst>
            </a:custGeom>
            <a:solidFill>
              <a:srgbClr val="8B7A3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6835360" y="9627"/>
              <a:ext cx="2308641" cy="6857999"/>
            </a:xfrm>
            <a:custGeom>
              <a:avLst/>
              <a:gdLst>
                <a:gd name="connsiteX0" fmla="*/ 1977387 w 2308641"/>
                <a:gd name="connsiteY0" fmla="*/ 0 h 6857999"/>
                <a:gd name="connsiteX1" fmla="*/ 2308641 w 2308641"/>
                <a:gd name="connsiteY1" fmla="*/ 0 h 6857999"/>
                <a:gd name="connsiteX2" fmla="*/ 2308641 w 2308641"/>
                <a:gd name="connsiteY2" fmla="*/ 6857999 h 6857999"/>
                <a:gd name="connsiteX3" fmla="*/ 629671 w 2308641"/>
                <a:gd name="connsiteY3" fmla="*/ 6857999 h 6857999"/>
                <a:gd name="connsiteX4" fmla="*/ 534562 w 2308641"/>
                <a:gd name="connsiteY4" fmla="*/ 6597467 h 6857999"/>
                <a:gd name="connsiteX5" fmla="*/ 30552 w 2308641"/>
                <a:gd name="connsiteY5" fmla="*/ 2981291 h 6857999"/>
                <a:gd name="connsiteX6" fmla="*/ 1977387 w 2308641"/>
                <a:gd name="connsiteY6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641" h="6857999">
                  <a:moveTo>
                    <a:pt x="1977387" y="0"/>
                  </a:moveTo>
                  <a:lnTo>
                    <a:pt x="2308641" y="0"/>
                  </a:lnTo>
                  <a:lnTo>
                    <a:pt x="2308641" y="6857999"/>
                  </a:lnTo>
                  <a:lnTo>
                    <a:pt x="629671" y="6857999"/>
                  </a:lnTo>
                  <a:lnTo>
                    <a:pt x="534562" y="6597467"/>
                  </a:lnTo>
                  <a:cubicBezTo>
                    <a:pt x="73950" y="5297546"/>
                    <a:pt x="-70360" y="4283247"/>
                    <a:pt x="30552" y="2981291"/>
                  </a:cubicBezTo>
                  <a:cubicBezTo>
                    <a:pt x="505020" y="1253583"/>
                    <a:pt x="1372741" y="501570"/>
                    <a:pt x="1977387" y="0"/>
                  </a:cubicBez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29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28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33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86539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 userDrawn="1"/>
        </p:nvSpPr>
        <p:spPr>
          <a:xfrm rot="19740735" flipH="1">
            <a:off x="6452756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3502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7143369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4490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13077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13076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0581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68" y="381459"/>
            <a:ext cx="1344795" cy="743147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 rot="1859265">
            <a:off x="-564428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 rot="1859265">
            <a:off x="85367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-351222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" y="381459"/>
            <a:ext cx="1344795" cy="743147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 rot="19740735" flipH="1">
            <a:off x="6472005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54276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7162618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6110839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696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(with images)</a:t>
            </a:r>
          </a:p>
        </p:txBody>
      </p:sp>
    </p:spTree>
    <p:extLst>
      <p:ext uri="{BB962C8B-B14F-4D97-AF65-F5344CB8AC3E}">
        <p14:creationId xmlns:p14="http://schemas.microsoft.com/office/powerpoint/2010/main" val="6501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7" r:id="rId3"/>
    <p:sldLayoutId id="214748373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(no image)</a:t>
            </a:r>
          </a:p>
        </p:txBody>
      </p:sp>
    </p:spTree>
    <p:extLst>
      <p:ext uri="{BB962C8B-B14F-4D97-AF65-F5344CB8AC3E}">
        <p14:creationId xmlns:p14="http://schemas.microsoft.com/office/powerpoint/2010/main" val="152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809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1" r:id="rId3"/>
    <p:sldLayoutId id="2147483702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7" r:id="rId3"/>
    <p:sldLayoutId id="2147483738" r:id="rId4"/>
    <p:sldLayoutId id="2147483734" r:id="rId5"/>
    <p:sldLayoutId id="2147483735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C1D2D82-24D7-475E-ADAA-F2789779A2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0185" r="30185"/>
          <a:stretch>
            <a:fillRect/>
          </a:stretch>
        </p:blipFill>
        <p:spPr>
          <a:xfrm flipH="1">
            <a:off x="5164138" y="0"/>
            <a:ext cx="3979862" cy="68738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2681288"/>
            <a:ext cx="4573572" cy="1307052"/>
          </a:xfrm>
        </p:spPr>
        <p:txBody>
          <a:bodyPr/>
          <a:lstStyle/>
          <a:p>
            <a:pPr algn="ctr"/>
            <a:r>
              <a:rPr lang="en-US" dirty="0"/>
              <a:t>EdgeSynth: Leveraging AI for Synthetic Edge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Student Name: Ehtisham Ali (10467231)</a:t>
            </a:r>
          </a:p>
          <a:p>
            <a:r>
              <a:rPr lang="en-US" dirty="0"/>
              <a:t>Course: Master Project</a:t>
            </a:r>
          </a:p>
        </p:txBody>
      </p:sp>
    </p:spTree>
    <p:extLst>
      <p:ext uri="{BB962C8B-B14F-4D97-AF65-F5344CB8AC3E}">
        <p14:creationId xmlns:p14="http://schemas.microsoft.com/office/powerpoint/2010/main" val="21157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Discussion &amp; Contributions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5999945" cy="1798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Contributions: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GPT-2 as viable edge data generator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Lightweight → feasible for edge gateways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Preserves fidelity &amp; utility while reducing privacy risks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Implications: synthetic data can augment scarce IoT logs, support federated learning, and reduce cloud reliance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7"/>
            <a:ext cx="3879315" cy="3676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No temporal modeling → future: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TimeGAN</a:t>
            </a:r>
            <a:r>
              <a:rPr lang="en-US" sz="1800" dirty="0">
                <a:effectLst/>
                <a:latin typeface="Consolas" panose="020B0609020204030204" pitchFamily="49" charset="0"/>
              </a:rPr>
              <a:t>, autoregressive transformers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Limited categorical handling → add CTGAN-like conditioning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Privacy not formally guaranteed → explore DP-CTGAN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Sustainability: quantization &amp; pruning for edge deployment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B1AFF-D084-4D9A-8BDF-FCA05983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26" y="1957877"/>
            <a:ext cx="3314987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4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6" y="1430638"/>
            <a:ext cx="3879314" cy="3082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EdgeSynth demonstrated realistic, privacy-friendly synthetic SCADA data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Validated across distributions, correlations, and ML tasks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Delivered as both research and interactive tool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Opens path to scalable, robust edge AI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3FC9D-63C9-43A2-8F50-86F2FDB0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16" y="1937585"/>
            <a:ext cx="320829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000B-2D2A-4EEF-9E52-52F4718801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4193-DCE6-4BD3-B36A-5741BEB232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41890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0C620-A55E-4E91-B8BF-3DE7C8908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7" y="1430638"/>
            <a:ext cx="4511612" cy="3865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IoT &amp; Edge devices generate massive data (90+ ZB by 2025)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Cloud-only processing: bandwidth, latency, privacy challenges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Paradox: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global data abundance vs. local data scarcity</a:t>
            </a:r>
            <a:r>
              <a:rPr lang="en-US" sz="1800" dirty="0">
                <a:effectLst/>
                <a:latin typeface="Consolas" panose="020B0609020204030204" pitchFamily="49" charset="0"/>
              </a:rPr>
              <a:t> at the edge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Objective: Enable edge AI with synthetic data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F7A-5CC8-4DA5-9470-D2396C6D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299" y="1867537"/>
            <a:ext cx="2932497" cy="27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 Problem &amp; Objectives</a:t>
            </a:r>
            <a:endParaRPr lang="en-GB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A1B2A77-A5B9-40FB-BE4C-E6AF65E7F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6" y="1430638"/>
            <a:ext cx="4550523" cy="3865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Problem</a:t>
            </a:r>
            <a:r>
              <a:rPr lang="en-US" sz="1800" dirty="0">
                <a:effectLst/>
                <a:latin typeface="Consolas" panose="020B0609020204030204" pitchFamily="49" charset="0"/>
              </a:rPr>
              <a:t>: Limited real data for edge AI model training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Objectives</a:t>
            </a:r>
            <a:r>
              <a:rPr lang="en-US" sz="1800" dirty="0">
                <a:effectLst/>
                <a:latin typeface="Consolas" panose="020B0609020204030204" pitchFamily="49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Investigate synthetic data methods for IoT/Edge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Design GPT-2–based generative framework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Evaluate data quality (stats + ML utility)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Package into usable prototype (Streamlit)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sz="14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2B8CC6-A977-436D-B913-5C26EE65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1717489"/>
            <a:ext cx="325402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 (Methods)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4462975" cy="3865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Generative Models for synthetic data: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GANs (CTGAN,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TimeGAN</a:t>
            </a:r>
            <a:r>
              <a:rPr lang="en-US" sz="1800" dirty="0">
                <a:effectLst/>
                <a:latin typeface="Consolas" panose="020B0609020204030204" pitchFamily="49" charset="0"/>
              </a:rPr>
              <a:t>) – strong but unstable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VAEs – easier, less fidelity.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Transformers (LLMs) – stable, interpretable.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Edge constraints: Need lightweight yet realistic generators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/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EdgeSynth Framework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4881263" cy="259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Input: Wind Turbine SCADA dataset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GPT-2 small (124M params) + prompt engineering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Pipeline: Data preprocessing → Prompt-based generation → Post-processing → Evaluation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Key features: wind speed, rotor speed, generator speed, temperature, power output.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71818-5987-4382-A040-0AF2EB83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3" y="4027251"/>
            <a:ext cx="8501991" cy="16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 Details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4881263" cy="3865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Data cleaning: outliers removed, normalization, 80/20 split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Generation: GPT-2, temperature = 0.95, top-p = 0.95, top-k = 100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Post-processing: parsed into tabular form, clipped unrealistic values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Evaluation methods: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KS tests (distribution similarity)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Correlation heatmaps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Regression ML utility (MAE, R²)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767CD-3466-474A-B240-03CFCE69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69" y="2177774"/>
            <a:ext cx="256054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5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(Distribution Fidelity)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5999945" cy="2129685"/>
          </a:xfrm>
        </p:spPr>
        <p:txBody>
          <a:bodyPr/>
          <a:lstStyle/>
          <a:p>
            <a:r>
              <a:rPr lang="en-US" sz="1800" dirty="0">
                <a:effectLst/>
                <a:latin typeface="Consolas" panose="020B0609020204030204" pitchFamily="49" charset="0"/>
              </a:rPr>
              <a:t>Synthetic data distributions closely matched real data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</a:rPr>
              <a:t>KS test p &gt; 0.3, low KS statistics (0.05–0.09)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</a:rPr>
              <a:t>Visual KDE plots: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WindSpeed</a:t>
            </a:r>
            <a:r>
              <a:rPr lang="en-US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PowerOutput</a:t>
            </a:r>
            <a:r>
              <a:rPr lang="en-US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RotorSpeed</a:t>
            </a:r>
            <a:r>
              <a:rPr lang="en-US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GeneratorSpeed</a:t>
            </a:r>
            <a:r>
              <a:rPr lang="en-US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GeneratorTemperature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D6B79789-B55C-416E-AC57-CC6DB971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02" y="3740183"/>
            <a:ext cx="5316267" cy="216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98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(Correlation &amp; Utility)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5999945" cy="1798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Correlation structures preserved (Rotor vs. Generator Speed = 0.99 both sets)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Regression (Power prediction):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Real: MAE = 0.04, R² = 1.00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Synthetic: MAE = 0.03, R² = 1.00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ED32ECDC-AE60-4ACC-9CC4-2B4B0959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91" y="3229583"/>
            <a:ext cx="5219769" cy="263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58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Prototype (Streamlit App)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9FEFA07-C109-4251-95AE-675B7A1A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85" y="1430638"/>
            <a:ext cx="5999945" cy="1798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onsolas" panose="020B0609020204030204" pitchFamily="49" charset="0"/>
              </a:rPr>
              <a:t>Features: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Dataset preview &amp; stats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Distribution overlays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Correlation heatmaps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onsolas" panose="020B0609020204030204" pitchFamily="49" charset="0"/>
              </a:rPr>
              <a:t>Privacy checks (nearest-neighbor)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6D4A1-B3F3-4F52-9DCB-6041873D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05" y="3142596"/>
            <a:ext cx="5924145" cy="30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95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 - with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options - no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477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Title slide options - with image</vt:lpstr>
      <vt:lpstr>Title slide options - no image</vt:lpstr>
      <vt:lpstr>Divider slide options</vt:lpstr>
      <vt:lpstr>Content slide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Easson</dc:creator>
  <cp:lastModifiedBy>Ehtisham Ali</cp:lastModifiedBy>
  <cp:revision>152</cp:revision>
  <dcterms:created xsi:type="dcterms:W3CDTF">2017-06-14T16:15:53Z</dcterms:created>
  <dcterms:modified xsi:type="dcterms:W3CDTF">2025-09-01T10:56:58Z</dcterms:modified>
</cp:coreProperties>
</file>