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0C9573-3379-45D6-8108-BA6A23F7184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5AB9164-D564-4B01-8119-6B84D5927FF6}">
      <dgm:prSet/>
      <dgm:spPr/>
      <dgm:t>
        <a:bodyPr/>
        <a:lstStyle/>
        <a:p>
          <a:pPr>
            <a:defRPr cap="all"/>
          </a:pPr>
          <a:r>
            <a:rPr lang="en-US"/>
            <a:t>Fan-in, Fan-out is a programming pattern.</a:t>
          </a:r>
        </a:p>
      </dgm:t>
    </dgm:pt>
    <dgm:pt modelId="{AA85E82C-F6B5-4FA7-8AD4-0170B03AC261}" type="parTrans" cxnId="{5F14D774-A4FC-4AF9-A717-78D6282E6008}">
      <dgm:prSet/>
      <dgm:spPr/>
      <dgm:t>
        <a:bodyPr/>
        <a:lstStyle/>
        <a:p>
          <a:endParaRPr lang="en-US"/>
        </a:p>
      </dgm:t>
    </dgm:pt>
    <dgm:pt modelId="{5A1DD2C3-58AF-4ABD-93C3-729F161FA863}" type="sibTrans" cxnId="{5F14D774-A4FC-4AF9-A717-78D6282E6008}">
      <dgm:prSet/>
      <dgm:spPr/>
      <dgm:t>
        <a:bodyPr/>
        <a:lstStyle/>
        <a:p>
          <a:endParaRPr lang="en-US"/>
        </a:p>
      </dgm:t>
    </dgm:pt>
    <dgm:pt modelId="{4FF62CA7-54FF-4245-ACDB-0269A1513C89}">
      <dgm:prSet/>
      <dgm:spPr/>
      <dgm:t>
        <a:bodyPr/>
        <a:lstStyle/>
        <a:p>
          <a:pPr>
            <a:defRPr cap="all"/>
          </a:pPr>
          <a:r>
            <a:rPr lang="en-US"/>
            <a:t>It's all about collaboration and coordination.</a:t>
          </a:r>
        </a:p>
      </dgm:t>
    </dgm:pt>
    <dgm:pt modelId="{383AEB61-0814-4771-8707-DA6880D90573}" type="parTrans" cxnId="{AB9FCC30-A8F2-4881-813C-BCAAEA507D4D}">
      <dgm:prSet/>
      <dgm:spPr/>
      <dgm:t>
        <a:bodyPr/>
        <a:lstStyle/>
        <a:p>
          <a:endParaRPr lang="en-US"/>
        </a:p>
      </dgm:t>
    </dgm:pt>
    <dgm:pt modelId="{7E6291EA-D277-45A1-AE7B-A1FFF7A7711C}" type="sibTrans" cxnId="{AB9FCC30-A8F2-4881-813C-BCAAEA507D4D}">
      <dgm:prSet/>
      <dgm:spPr/>
      <dgm:t>
        <a:bodyPr/>
        <a:lstStyle/>
        <a:p>
          <a:endParaRPr lang="en-US"/>
        </a:p>
      </dgm:t>
    </dgm:pt>
    <dgm:pt modelId="{37C4D720-6D78-49BC-8B5C-571BBC3B1010}">
      <dgm:prSet/>
      <dgm:spPr/>
      <dgm:t>
        <a:bodyPr/>
        <a:lstStyle/>
        <a:p>
          <a:pPr>
            <a:defRPr cap="all"/>
          </a:pPr>
          <a:r>
            <a:rPr lang="en-US"/>
            <a:t>Like a synchronized tasks work together efficiently.</a:t>
          </a:r>
        </a:p>
      </dgm:t>
    </dgm:pt>
    <dgm:pt modelId="{E1F4A947-3536-4CAD-B48D-BE857FA73DE4}" type="parTrans" cxnId="{457C00CF-7870-414F-9A9B-BB78F8111CE6}">
      <dgm:prSet/>
      <dgm:spPr/>
      <dgm:t>
        <a:bodyPr/>
        <a:lstStyle/>
        <a:p>
          <a:endParaRPr lang="en-US"/>
        </a:p>
      </dgm:t>
    </dgm:pt>
    <dgm:pt modelId="{DB179AC5-0162-487F-BEFD-F47CAEA5AC71}" type="sibTrans" cxnId="{457C00CF-7870-414F-9A9B-BB78F8111CE6}">
      <dgm:prSet/>
      <dgm:spPr/>
      <dgm:t>
        <a:bodyPr/>
        <a:lstStyle/>
        <a:p>
          <a:endParaRPr lang="en-US"/>
        </a:p>
      </dgm:t>
    </dgm:pt>
    <dgm:pt modelId="{4473B212-0538-49EF-A646-71520DD0D56C}" type="pres">
      <dgm:prSet presAssocID="{150C9573-3379-45D6-8108-BA6A23F7184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33D393-940A-4ECF-A39F-B716908BDC54}" type="pres">
      <dgm:prSet presAssocID="{95AB9164-D564-4B01-8119-6B84D5927FF6}" presName="compNode" presStyleCnt="0"/>
      <dgm:spPr/>
    </dgm:pt>
    <dgm:pt modelId="{925B9FD9-6205-4F1E-AA55-D2FB5ABA24B3}" type="pres">
      <dgm:prSet presAssocID="{95AB9164-D564-4B01-8119-6B84D5927FF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622C9D0-027A-41D1-B76F-1DFFDC0038DF}" type="pres">
      <dgm:prSet presAssocID="{95AB9164-D564-4B01-8119-6B84D5927F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an"/>
        </a:ext>
      </dgm:extLst>
    </dgm:pt>
    <dgm:pt modelId="{1C1988BF-B3BC-44D1-AFAA-AF47E94F9F82}" type="pres">
      <dgm:prSet presAssocID="{95AB9164-D564-4B01-8119-6B84D5927FF6}" presName="spaceRect" presStyleCnt="0"/>
      <dgm:spPr/>
    </dgm:pt>
    <dgm:pt modelId="{8CA36412-D946-476F-8B8D-0064D173BF1F}" type="pres">
      <dgm:prSet presAssocID="{95AB9164-D564-4B01-8119-6B84D5927FF6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0C9C06E-C529-4821-9F5B-B5FF6D06FEA6}" type="pres">
      <dgm:prSet presAssocID="{5A1DD2C3-58AF-4ABD-93C3-729F161FA863}" presName="sibTrans" presStyleCnt="0"/>
      <dgm:spPr/>
    </dgm:pt>
    <dgm:pt modelId="{588649C8-3784-49D5-BCDD-47F7A3135027}" type="pres">
      <dgm:prSet presAssocID="{4FF62CA7-54FF-4245-ACDB-0269A1513C89}" presName="compNode" presStyleCnt="0"/>
      <dgm:spPr/>
    </dgm:pt>
    <dgm:pt modelId="{51D7078C-DC63-43A3-90EF-27FBF048BFA4}" type="pres">
      <dgm:prSet presAssocID="{4FF62CA7-54FF-4245-ACDB-0269A1513C89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B0F7A1D-FBFE-4F7A-B766-6DB398D3501B}" type="pres">
      <dgm:prSet presAssocID="{4FF62CA7-54FF-4245-ACDB-0269A1513C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4E98F476-79D9-4B0E-8F85-24F0BDA2E4DA}" type="pres">
      <dgm:prSet presAssocID="{4FF62CA7-54FF-4245-ACDB-0269A1513C89}" presName="spaceRect" presStyleCnt="0"/>
      <dgm:spPr/>
    </dgm:pt>
    <dgm:pt modelId="{DEBAA030-EB6C-4179-AEFE-92D31DD2A3AF}" type="pres">
      <dgm:prSet presAssocID="{4FF62CA7-54FF-4245-ACDB-0269A1513C89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9B63E15-2243-4D54-B8E1-B868F123A23D}" type="pres">
      <dgm:prSet presAssocID="{7E6291EA-D277-45A1-AE7B-A1FFF7A7711C}" presName="sibTrans" presStyleCnt="0"/>
      <dgm:spPr/>
    </dgm:pt>
    <dgm:pt modelId="{E7FE66BB-5DF6-4913-AA28-2B7663804CFD}" type="pres">
      <dgm:prSet presAssocID="{37C4D720-6D78-49BC-8B5C-571BBC3B1010}" presName="compNode" presStyleCnt="0"/>
      <dgm:spPr/>
    </dgm:pt>
    <dgm:pt modelId="{17605164-6C43-4981-912C-2DC6C152E024}" type="pres">
      <dgm:prSet presAssocID="{37C4D720-6D78-49BC-8B5C-571BBC3B101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8EDB43A-5CC4-404B-BFC9-F77B5897A63D}" type="pres">
      <dgm:prSet presAssocID="{37C4D720-6D78-49BC-8B5C-571BBC3B1010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DA3EA9D-C123-4538-9FBA-8543B34CFAE6}" type="pres">
      <dgm:prSet presAssocID="{37C4D720-6D78-49BC-8B5C-571BBC3B1010}" presName="spaceRect" presStyleCnt="0"/>
      <dgm:spPr/>
    </dgm:pt>
    <dgm:pt modelId="{1735FD50-735A-45F1-8CC5-DFEAB5B0AD40}" type="pres">
      <dgm:prSet presAssocID="{37C4D720-6D78-49BC-8B5C-571BBC3B1010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6F4B22-76C0-4E48-BE00-67E9708411EF}" type="presOf" srcId="{4FF62CA7-54FF-4245-ACDB-0269A1513C89}" destId="{DEBAA030-EB6C-4179-AEFE-92D31DD2A3AF}" srcOrd="0" destOrd="0" presId="urn:microsoft.com/office/officeart/2018/5/layout/IconLeafLabelList"/>
    <dgm:cxn modelId="{457C00CF-7870-414F-9A9B-BB78F8111CE6}" srcId="{150C9573-3379-45D6-8108-BA6A23F7184A}" destId="{37C4D720-6D78-49BC-8B5C-571BBC3B1010}" srcOrd="2" destOrd="0" parTransId="{E1F4A947-3536-4CAD-B48D-BE857FA73DE4}" sibTransId="{DB179AC5-0162-487F-BEFD-F47CAEA5AC71}"/>
    <dgm:cxn modelId="{AB9FCC30-A8F2-4881-813C-BCAAEA507D4D}" srcId="{150C9573-3379-45D6-8108-BA6A23F7184A}" destId="{4FF62CA7-54FF-4245-ACDB-0269A1513C89}" srcOrd="1" destOrd="0" parTransId="{383AEB61-0814-4771-8707-DA6880D90573}" sibTransId="{7E6291EA-D277-45A1-AE7B-A1FFF7A7711C}"/>
    <dgm:cxn modelId="{84CD4003-FFA1-44EE-82B1-9E805CEBC946}" type="presOf" srcId="{95AB9164-D564-4B01-8119-6B84D5927FF6}" destId="{8CA36412-D946-476F-8B8D-0064D173BF1F}" srcOrd="0" destOrd="0" presId="urn:microsoft.com/office/officeart/2018/5/layout/IconLeafLabelList"/>
    <dgm:cxn modelId="{F4F4586A-D901-4B39-8247-8610E4C9A67C}" type="presOf" srcId="{150C9573-3379-45D6-8108-BA6A23F7184A}" destId="{4473B212-0538-49EF-A646-71520DD0D56C}" srcOrd="0" destOrd="0" presId="urn:microsoft.com/office/officeart/2018/5/layout/IconLeafLabelList"/>
    <dgm:cxn modelId="{D3DC6333-AB26-4AAB-B621-0D8DFB50A2C7}" type="presOf" srcId="{37C4D720-6D78-49BC-8B5C-571BBC3B1010}" destId="{1735FD50-735A-45F1-8CC5-DFEAB5B0AD40}" srcOrd="0" destOrd="0" presId="urn:microsoft.com/office/officeart/2018/5/layout/IconLeafLabelList"/>
    <dgm:cxn modelId="{5F14D774-A4FC-4AF9-A717-78D6282E6008}" srcId="{150C9573-3379-45D6-8108-BA6A23F7184A}" destId="{95AB9164-D564-4B01-8119-6B84D5927FF6}" srcOrd="0" destOrd="0" parTransId="{AA85E82C-F6B5-4FA7-8AD4-0170B03AC261}" sibTransId="{5A1DD2C3-58AF-4ABD-93C3-729F161FA863}"/>
    <dgm:cxn modelId="{850E59CA-258A-4920-A838-E76BF8D86857}" type="presParOf" srcId="{4473B212-0538-49EF-A646-71520DD0D56C}" destId="{9133D393-940A-4ECF-A39F-B716908BDC54}" srcOrd="0" destOrd="0" presId="urn:microsoft.com/office/officeart/2018/5/layout/IconLeafLabelList"/>
    <dgm:cxn modelId="{78BB5F2C-EC70-4EDF-9661-B7A8EB736A50}" type="presParOf" srcId="{9133D393-940A-4ECF-A39F-B716908BDC54}" destId="{925B9FD9-6205-4F1E-AA55-D2FB5ABA24B3}" srcOrd="0" destOrd="0" presId="urn:microsoft.com/office/officeart/2018/5/layout/IconLeafLabelList"/>
    <dgm:cxn modelId="{288C0FED-BC62-4335-8985-E255E4F09821}" type="presParOf" srcId="{9133D393-940A-4ECF-A39F-B716908BDC54}" destId="{E622C9D0-027A-41D1-B76F-1DFFDC0038DF}" srcOrd="1" destOrd="0" presId="urn:microsoft.com/office/officeart/2018/5/layout/IconLeafLabelList"/>
    <dgm:cxn modelId="{3AF3E2B6-59D7-4490-8DA5-04C40B887F7F}" type="presParOf" srcId="{9133D393-940A-4ECF-A39F-B716908BDC54}" destId="{1C1988BF-B3BC-44D1-AFAA-AF47E94F9F82}" srcOrd="2" destOrd="0" presId="urn:microsoft.com/office/officeart/2018/5/layout/IconLeafLabelList"/>
    <dgm:cxn modelId="{A911053B-5F05-48F0-B80A-847523D29A4D}" type="presParOf" srcId="{9133D393-940A-4ECF-A39F-B716908BDC54}" destId="{8CA36412-D946-476F-8B8D-0064D173BF1F}" srcOrd="3" destOrd="0" presId="urn:microsoft.com/office/officeart/2018/5/layout/IconLeafLabelList"/>
    <dgm:cxn modelId="{97F18E60-EC6E-4C3E-872F-94A2377E8649}" type="presParOf" srcId="{4473B212-0538-49EF-A646-71520DD0D56C}" destId="{D0C9C06E-C529-4821-9F5B-B5FF6D06FEA6}" srcOrd="1" destOrd="0" presId="urn:microsoft.com/office/officeart/2018/5/layout/IconLeafLabelList"/>
    <dgm:cxn modelId="{BF073D0F-C638-444C-A520-08296A215394}" type="presParOf" srcId="{4473B212-0538-49EF-A646-71520DD0D56C}" destId="{588649C8-3784-49D5-BCDD-47F7A3135027}" srcOrd="2" destOrd="0" presId="urn:microsoft.com/office/officeart/2018/5/layout/IconLeafLabelList"/>
    <dgm:cxn modelId="{1D59DD1B-7D24-42EB-A489-986BC5322F32}" type="presParOf" srcId="{588649C8-3784-49D5-BCDD-47F7A3135027}" destId="{51D7078C-DC63-43A3-90EF-27FBF048BFA4}" srcOrd="0" destOrd="0" presId="urn:microsoft.com/office/officeart/2018/5/layout/IconLeafLabelList"/>
    <dgm:cxn modelId="{22F6878D-BA95-464C-A1E5-12C3F8500DF8}" type="presParOf" srcId="{588649C8-3784-49D5-BCDD-47F7A3135027}" destId="{BB0F7A1D-FBFE-4F7A-B766-6DB398D3501B}" srcOrd="1" destOrd="0" presId="urn:microsoft.com/office/officeart/2018/5/layout/IconLeafLabelList"/>
    <dgm:cxn modelId="{FBA0528E-FC62-4DA4-A4E9-D6A807DF684A}" type="presParOf" srcId="{588649C8-3784-49D5-BCDD-47F7A3135027}" destId="{4E98F476-79D9-4B0E-8F85-24F0BDA2E4DA}" srcOrd="2" destOrd="0" presId="urn:microsoft.com/office/officeart/2018/5/layout/IconLeafLabelList"/>
    <dgm:cxn modelId="{773D2D01-1E79-424A-A5F0-16E16A96F804}" type="presParOf" srcId="{588649C8-3784-49D5-BCDD-47F7A3135027}" destId="{DEBAA030-EB6C-4179-AEFE-92D31DD2A3AF}" srcOrd="3" destOrd="0" presId="urn:microsoft.com/office/officeart/2018/5/layout/IconLeafLabelList"/>
    <dgm:cxn modelId="{B1EA6F28-A07C-4139-9C39-D6697BB64343}" type="presParOf" srcId="{4473B212-0538-49EF-A646-71520DD0D56C}" destId="{B9B63E15-2243-4D54-B8E1-B868F123A23D}" srcOrd="3" destOrd="0" presId="urn:microsoft.com/office/officeart/2018/5/layout/IconLeafLabelList"/>
    <dgm:cxn modelId="{917AE63A-CDFC-4DB6-93CD-FA5ECF81BC03}" type="presParOf" srcId="{4473B212-0538-49EF-A646-71520DD0D56C}" destId="{E7FE66BB-5DF6-4913-AA28-2B7663804CFD}" srcOrd="4" destOrd="0" presId="urn:microsoft.com/office/officeart/2018/5/layout/IconLeafLabelList"/>
    <dgm:cxn modelId="{740E21E6-9A52-423F-ADC8-6FEB38BE08DD}" type="presParOf" srcId="{E7FE66BB-5DF6-4913-AA28-2B7663804CFD}" destId="{17605164-6C43-4981-912C-2DC6C152E024}" srcOrd="0" destOrd="0" presId="urn:microsoft.com/office/officeart/2018/5/layout/IconLeafLabelList"/>
    <dgm:cxn modelId="{2F3F299F-1BD9-44F6-8431-2C644DA01701}" type="presParOf" srcId="{E7FE66BB-5DF6-4913-AA28-2B7663804CFD}" destId="{58EDB43A-5CC4-404B-BFC9-F77B5897A63D}" srcOrd="1" destOrd="0" presId="urn:microsoft.com/office/officeart/2018/5/layout/IconLeafLabelList"/>
    <dgm:cxn modelId="{ABA5AA7F-7FB3-4F2F-A9D9-F70932AFF2F6}" type="presParOf" srcId="{E7FE66BB-5DF6-4913-AA28-2B7663804CFD}" destId="{7DA3EA9D-C123-4538-9FBA-8543B34CFAE6}" srcOrd="2" destOrd="0" presId="urn:microsoft.com/office/officeart/2018/5/layout/IconLeafLabelList"/>
    <dgm:cxn modelId="{BD0DB8C5-86E0-45C3-8705-579F42A8D701}" type="presParOf" srcId="{E7FE66BB-5DF6-4913-AA28-2B7663804CFD}" destId="{1735FD50-735A-45F1-8CC5-DFEAB5B0AD4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B9FD9-6205-4F1E-AA55-D2FB5ABA24B3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22C9D0-027A-41D1-B76F-1DFFDC0038DF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36412-D946-476F-8B8D-0064D173BF1F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800" kern="1200"/>
            <a:t>Fan-in, Fan-out is a programming pattern.</a:t>
          </a:r>
        </a:p>
      </dsp:txBody>
      <dsp:txXfrm>
        <a:off x="75768" y="3053169"/>
        <a:ext cx="3093750" cy="720000"/>
      </dsp:txXfrm>
    </dsp:sp>
    <dsp:sp modelId="{51D7078C-DC63-43A3-90EF-27FBF048BFA4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0F7A1D-FBFE-4F7A-B766-6DB398D3501B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AA030-EB6C-4179-AEFE-92D31DD2A3AF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800" kern="1200"/>
            <a:t>It's all about collaboration and coordination.</a:t>
          </a:r>
        </a:p>
      </dsp:txBody>
      <dsp:txXfrm>
        <a:off x="3710925" y="3053169"/>
        <a:ext cx="3093750" cy="720000"/>
      </dsp:txXfrm>
    </dsp:sp>
    <dsp:sp modelId="{17605164-6C43-4981-912C-2DC6C152E024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DB43A-5CC4-404B-BFC9-F77B5897A63D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5FD50-735A-45F1-8CC5-DFEAB5B0AD40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800" kern="1200"/>
            <a:t>Like a synchronized tasks work together efficiently.</a:t>
          </a:r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=""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ACFF-2DFC-41EA-9854-A8AB4321E2B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791-5844-4A19-A860-918BE003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6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ACFF-2DFC-41EA-9854-A8AB4321E2B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791-5844-4A19-A860-918BE003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6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ACFF-2DFC-41EA-9854-A8AB4321E2B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791-5844-4A19-A860-918BE003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ACFF-2DFC-41EA-9854-A8AB4321E2B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791-5844-4A19-A860-918BE003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1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ACFF-2DFC-41EA-9854-A8AB4321E2B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791-5844-4A19-A860-918BE003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ACFF-2DFC-41EA-9854-A8AB4321E2B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791-5844-4A19-A860-918BE003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1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ACFF-2DFC-41EA-9854-A8AB4321E2B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791-5844-4A19-A860-918BE003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5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ACFF-2DFC-41EA-9854-A8AB4321E2B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791-5844-4A19-A860-918BE003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9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ACFF-2DFC-41EA-9854-A8AB4321E2B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791-5844-4A19-A860-918BE003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9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ACFF-2DFC-41EA-9854-A8AB4321E2B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791-5844-4A19-A860-918BE003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2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ACFF-2DFC-41EA-9854-A8AB4321E2B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0791-5844-4A19-A860-918BE003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1ACFF-2DFC-41EA-9854-A8AB4321E2B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00791-5844-4A19-A860-918BE003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5pm9frC6c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/>
              <a:t>Fan-out, Fan-in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Ehtisham khan </a:t>
            </a:r>
            <a:r>
              <a:rPr lang="en-US" dirty="0" smtClean="0"/>
              <a:t>FA20-BSE-039</a:t>
            </a:r>
          </a:p>
          <a:p>
            <a:r>
              <a:rPr lang="en-US" dirty="0" smtClean="0"/>
              <a:t>Abbas Masood </a:t>
            </a:r>
            <a:r>
              <a:rPr lang="en-US" dirty="0" smtClean="0"/>
              <a:t>FA20-BSE-001</a:t>
            </a:r>
          </a:p>
          <a:p>
            <a:r>
              <a:rPr lang="en-US" dirty="0"/>
              <a:t>Video Link: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www.youtube.com/watch?v=v5pm9frC6ck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b="1" i="0">
                <a:solidFill>
                  <a:srgbClr val="FFFFFF"/>
                </a:solidFill>
                <a:effectLst/>
                <a:latin typeface="Söhne"/>
              </a:rPr>
              <a:t>Introduction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E3638B-6DB2-491A-5836-94C4AD4A68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634383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055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b="1" dirty="0"/>
              <a:t>What is Fan-out?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dirty="0"/>
              <a:t>Fan-out is the initial phase.</a:t>
            </a:r>
          </a:p>
          <a:p>
            <a:r>
              <a:rPr lang="en-US" dirty="0"/>
              <a:t>Imagine friends splitting tasks.</a:t>
            </a:r>
          </a:p>
          <a:p>
            <a:r>
              <a:rPr lang="en-US" dirty="0"/>
              <a:t>Each friend handles a specific job concurrently.</a:t>
            </a:r>
          </a:p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7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What is Fan-in?</a:t>
            </a:r>
            <a:br>
              <a:rPr lang="en-US" b="1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dirty="0"/>
              <a:t>Fan-in is the collaborative phase.</a:t>
            </a:r>
          </a:p>
          <a:p>
            <a:r>
              <a:rPr lang="en-US" dirty="0"/>
              <a:t>Friends come together, sharing their results.</a:t>
            </a:r>
          </a:p>
          <a:p>
            <a:r>
              <a:rPr lang="en-US" dirty="0"/>
              <a:t>Combining efforts for a shared goal.</a:t>
            </a:r>
          </a:p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Benefits of Fan-in, Fan-out</a:t>
            </a:r>
            <a:br>
              <a:rPr lang="en-US" b="1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Tasks done in parallel for faster execution.</a:t>
            </a:r>
          </a:p>
          <a:p>
            <a:r>
              <a:rPr lang="en-US" dirty="0"/>
              <a:t>Optimal use of available resources.</a:t>
            </a:r>
          </a:p>
          <a:p>
            <a:r>
              <a:rPr lang="en-US" dirty="0"/>
              <a:t>Team members work together seamlessly.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22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15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795509"/>
            <a:ext cx="4092525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Example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62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1207FB-486C-B980-F8A4-188366ECE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577" y="2390775"/>
            <a:ext cx="6181725" cy="2076450"/>
          </a:xfrm>
        </p:spPr>
      </p:pic>
    </p:spTree>
    <p:extLst>
      <p:ext uri="{BB962C8B-B14F-4D97-AF65-F5344CB8AC3E}">
        <p14:creationId xmlns:p14="http://schemas.microsoft.com/office/powerpoint/2010/main" val="4183190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16FA67-2711-3D5C-C2A4-BB73254BC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194" y="480391"/>
            <a:ext cx="5837246" cy="5897218"/>
          </a:xfrm>
        </p:spPr>
      </p:pic>
    </p:spTree>
    <p:extLst>
      <p:ext uri="{BB962C8B-B14F-4D97-AF65-F5344CB8AC3E}">
        <p14:creationId xmlns:p14="http://schemas.microsoft.com/office/powerpoint/2010/main" val="1743287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117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Office Theme</vt:lpstr>
      <vt:lpstr>Fan-out, Fan-in Pattern</vt:lpstr>
      <vt:lpstr>Introduction</vt:lpstr>
      <vt:lpstr>What is Fan-out? </vt:lpstr>
      <vt:lpstr>What is Fan-in? </vt:lpstr>
      <vt:lpstr>Benefits of Fan-in, Fan-out </vt:lpstr>
      <vt:lpstr>Example </vt:lpstr>
      <vt:lpstr>Class Diagram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Fan-out, Fan-in Pattern</dc:title>
  <dc:creator>Ehtisham khan</dc:creator>
  <cp:lastModifiedBy>Ehtisham khan</cp:lastModifiedBy>
  <cp:revision>9</cp:revision>
  <dcterms:created xsi:type="dcterms:W3CDTF">2023-12-18T20:16:03Z</dcterms:created>
  <dcterms:modified xsi:type="dcterms:W3CDTF">2023-12-21T11:01:31Z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2023-12-18T20:39:13Z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9674f34f-851d-4b27-910e-797cf26dd167</vt:lpwstr>
  </property>
  <property fmtid="{D5CDD505-2E9C-101B-9397-08002B2CF9AE}" pid="7" name="MSIP_Label_defa4170-0d19-0005-0004-bc88714345d2_ActionId">
    <vt:lpwstr>466eff4f-f4ac-4df4-b1e6-97bd50e750b9</vt:lpwstr>
  </property>
  <property fmtid="{D5CDD505-2E9C-101B-9397-08002B2CF9AE}" pid="8" name="MSIP_Label_defa4170-0d19-0005-0004-bc88714345d2_ContentBits">
    <vt:lpwstr>0</vt:lpwstr>
  </property>
</Properties>
</file>