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39901-B373-43CB-B491-7D9E1AD9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15147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Android  Remote  Joystick</a:t>
            </a:r>
            <a:b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b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2200" cap="none" dirty="0">
                <a:latin typeface="Bahnschrift" panose="020B0502040204020203" pitchFamily="34" charset="0"/>
                <a:cs typeface="+mn-cs"/>
              </a:rPr>
              <a:t>https://github.com/EhudW/Remote_Joystick_Android</a:t>
            </a:r>
            <a:endParaRPr lang="he-IL" sz="22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F8053BD-1E5F-45FF-A8A6-00DFFD4D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3295650"/>
            <a:ext cx="10058400" cy="323850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n w="0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/>
                <a:cs typeface="+mj-cs"/>
              </a:rPr>
              <a:t>Yonatan Pinchas</a:t>
            </a:r>
          </a:p>
          <a:p>
            <a:pPr algn="ctr"/>
            <a:r>
              <a:rPr lang="en-US" sz="3200" cap="none" dirty="0">
                <a:ln w="0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/>
                <a:cs typeface="+mj-cs"/>
              </a:rPr>
              <a:t>Ehud Wasserman</a:t>
            </a:r>
            <a:endParaRPr lang="he-IL" sz="3200" cap="none" dirty="0">
              <a:ln w="0">
                <a:solidFill>
                  <a:schemeClr val="bg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cs typeface="+mj-cs"/>
            </a:endParaRPr>
          </a:p>
          <a:p>
            <a:pPr algn="ctr"/>
            <a:r>
              <a:rPr lang="en-US" sz="2600" cap="none" dirty="0">
                <a:ln w="0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Advanced Programming 2, Bar-Ilan University</a:t>
            </a:r>
          </a:p>
          <a:p>
            <a:r>
              <a:rPr lang="en-US" sz="2600" cap="none" dirty="0">
                <a:ln w="0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			  </a:t>
            </a:r>
            <a:r>
              <a:rPr lang="en-US" sz="2200" cap="none" dirty="0">
                <a:ln w="0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[ Platforms: Desktop, Web, Android  </a:t>
            </a:r>
          </a:p>
          <a:p>
            <a:r>
              <a:rPr lang="en-US" sz="2200" cap="none" dirty="0">
                <a:ln w="0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Topics: GUI, MVC, MVVM, REST, DB, ANDROID, Concurrency ]</a:t>
            </a:r>
            <a:endParaRPr lang="he-IL" sz="2200" cap="none" dirty="0">
              <a:ln w="0">
                <a:solidFill>
                  <a:schemeClr val="bg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Cascadia Mono SemiBold" panose="020B0609020000020004" pitchFamily="49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68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C7A2860-AD2B-4293-9573-1D9F3C14F70A}"/>
              </a:ext>
            </a:extLst>
          </p:cNvPr>
          <p:cNvGrpSpPr/>
          <p:nvPr/>
        </p:nvGrpSpPr>
        <p:grpSpPr>
          <a:xfrm>
            <a:off x="180206" y="537278"/>
            <a:ext cx="11612447" cy="5873047"/>
            <a:chOff x="262039" y="3018491"/>
            <a:chExt cx="11612447" cy="3733064"/>
          </a:xfrm>
        </p:grpSpPr>
        <p:sp>
          <p:nvSpPr>
            <p:cNvPr id="3" name="צורה חופשית: צורה 2">
              <a:extLst>
                <a:ext uri="{FF2B5EF4-FFF2-40B4-BE49-F238E27FC236}">
                  <a16:creationId xmlns:a16="http://schemas.microsoft.com/office/drawing/2014/main" id="{8C321BA2-0FA0-44D3-87FB-DABE8859FA8E}"/>
                </a:ext>
              </a:extLst>
            </p:cNvPr>
            <p:cNvSpPr/>
            <p:nvPr/>
          </p:nvSpPr>
          <p:spPr>
            <a:xfrm>
              <a:off x="532977" y="4615222"/>
              <a:ext cx="3574945" cy="534236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ctr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JoystickView extends android.widget.FrameLayout, android.view.ViewGroup, android.view.View</a:t>
              </a:r>
              <a:endParaRPr lang="he-IL" sz="1400" kern="1200" dirty="0"/>
            </a:p>
          </p:txBody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EB3E44A0-5601-40BC-82E9-3299A60D3D47}"/>
                </a:ext>
              </a:extLst>
            </p:cNvPr>
            <p:cNvSpPr/>
            <p:nvPr/>
          </p:nvSpPr>
          <p:spPr>
            <a:xfrm>
              <a:off x="532979" y="5124720"/>
              <a:ext cx="3574941" cy="1626835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px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py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pa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pb 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static </a:t>
              </a:r>
              <a:r>
                <a:rPr lang="en-US" sz="1400" kern="1200" dirty="0" err="1"/>
                <a:t>JoystickEventArgs</a:t>
              </a:r>
              <a:r>
                <a:rPr lang="en-US" sz="1400" kern="1200" dirty="0"/>
                <a:t> : class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static </a:t>
              </a:r>
              <a:r>
                <a:rPr lang="en-US" sz="1400" kern="1200" dirty="0" err="1"/>
                <a:t>JoystickEventHandler</a:t>
              </a:r>
              <a:r>
                <a:rPr lang="en-US" sz="1400" kern="1200" dirty="0"/>
                <a:t> : interface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</a:t>
              </a:r>
              <a:r>
                <a:rPr lang="en-US" sz="1400" kern="1200" dirty="0" err="1"/>
                <a:t>onChange</a:t>
              </a:r>
              <a:r>
                <a:rPr lang="en-US" sz="1400" kern="1200" dirty="0"/>
                <a:t> : </a:t>
              </a:r>
              <a:r>
                <a:rPr lang="en-US" sz="1400" kern="1200" dirty="0" err="1"/>
                <a:t>JoystickView.JoystickEventHandler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updateObserver() : void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init(Context c): void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onTouchEvent(MotionEvent event) : Boolean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+ </a:t>
              </a:r>
              <a:r>
                <a:rPr lang="en-US" sz="1400" dirty="0" err="1"/>
                <a:t>resetValues</a:t>
              </a:r>
              <a:r>
                <a:rPr lang="en-US" sz="1400" dirty="0"/>
                <a:t>() : void</a:t>
              </a:r>
              <a:endParaRPr lang="he-IL" sz="1400" kern="1200" dirty="0"/>
            </a:p>
          </p:txBody>
        </p:sp>
        <p:sp>
          <p:nvSpPr>
            <p:cNvPr id="7" name="צורה חופשית: צורה 6">
              <a:extLst>
                <a:ext uri="{FF2B5EF4-FFF2-40B4-BE49-F238E27FC236}">
                  <a16:creationId xmlns:a16="http://schemas.microsoft.com/office/drawing/2014/main" id="{5DC0A729-261D-44F8-AECC-A3BEC4B38183}"/>
                </a:ext>
              </a:extLst>
            </p:cNvPr>
            <p:cNvSpPr/>
            <p:nvPr/>
          </p:nvSpPr>
          <p:spPr>
            <a:xfrm>
              <a:off x="262040" y="3028976"/>
              <a:ext cx="2996605" cy="201157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&lt;&lt;</a:t>
              </a:r>
              <a:r>
                <a:rPr lang="en-US" sz="1400" kern="1200" dirty="0" err="1"/>
                <a:t>JoystickView.JoystickEventHandler</a:t>
              </a:r>
              <a:r>
                <a:rPr lang="en-US" sz="1400" kern="1200" dirty="0"/>
                <a:t>&gt;&gt;</a:t>
              </a:r>
              <a:endParaRPr lang="he-IL" sz="1400" kern="1200" dirty="0"/>
            </a:p>
          </p:txBody>
        </p:sp>
        <p:sp>
          <p:nvSpPr>
            <p:cNvPr id="8" name="צורה חופשית: צורה 7">
              <a:extLst>
                <a:ext uri="{FF2B5EF4-FFF2-40B4-BE49-F238E27FC236}">
                  <a16:creationId xmlns:a16="http://schemas.microsoft.com/office/drawing/2014/main" id="{04EFD98A-8628-4B74-8B54-9E6DBE7DBF2A}"/>
                </a:ext>
              </a:extLst>
            </p:cNvPr>
            <p:cNvSpPr/>
            <p:nvPr/>
          </p:nvSpPr>
          <p:spPr>
            <a:xfrm>
              <a:off x="262039" y="3257377"/>
              <a:ext cx="2996605" cy="329867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handle(Object sender,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             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JoystickEventArgs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args</a:t>
              </a:r>
              <a:r>
                <a:rPr lang="en-US" sz="1400" kern="1200" dirty="0"/>
                <a:t>) : void</a:t>
              </a:r>
              <a:endParaRPr lang="he-IL" sz="1400" kern="1200" dirty="0"/>
            </a:p>
          </p:txBody>
        </p:sp>
        <p:sp>
          <p:nvSpPr>
            <p:cNvPr id="9" name="צורה חופשית: צורה 8">
              <a:extLst>
                <a:ext uri="{FF2B5EF4-FFF2-40B4-BE49-F238E27FC236}">
                  <a16:creationId xmlns:a16="http://schemas.microsoft.com/office/drawing/2014/main" id="{B4DAD6F9-531B-4B9A-AD49-1FDEBCC7D626}"/>
                </a:ext>
              </a:extLst>
            </p:cNvPr>
            <p:cNvSpPr/>
            <p:nvPr/>
          </p:nvSpPr>
          <p:spPr>
            <a:xfrm>
              <a:off x="676909" y="3660579"/>
              <a:ext cx="2284834" cy="284976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JoystickView.JoystickEventArgs</a:t>
              </a:r>
              <a:endParaRPr lang="he-IL" sz="1400" kern="1200" dirty="0"/>
            </a:p>
          </p:txBody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C615B38E-251F-4A33-AC6D-13926E6C1203}"/>
                </a:ext>
              </a:extLst>
            </p:cNvPr>
            <p:cNvSpPr/>
            <p:nvPr/>
          </p:nvSpPr>
          <p:spPr>
            <a:xfrm>
              <a:off x="676909" y="3962189"/>
              <a:ext cx="2284833" cy="584200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px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</a:t>
              </a:r>
              <a:r>
                <a:rPr lang="en-US" sz="1400" kern="1200" dirty="0" err="1"/>
                <a:t>py</a:t>
              </a:r>
              <a:r>
                <a:rPr lang="en-US" sz="1400" kern="1200" dirty="0"/>
                <a:t>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pa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pb : float</a:t>
              </a:r>
              <a:endParaRPr lang="he-IL" sz="1400" kern="1200" dirty="0"/>
            </a:p>
          </p:txBody>
        </p:sp>
        <p:sp>
          <p:nvSpPr>
            <p:cNvPr id="11" name="צורה חופשית: צורה 10">
              <a:extLst>
                <a:ext uri="{FF2B5EF4-FFF2-40B4-BE49-F238E27FC236}">
                  <a16:creationId xmlns:a16="http://schemas.microsoft.com/office/drawing/2014/main" id="{FB17E2B4-36EA-4C5D-9004-9B0F0C9399A3}"/>
                </a:ext>
              </a:extLst>
            </p:cNvPr>
            <p:cNvSpPr/>
            <p:nvPr/>
          </p:nvSpPr>
          <p:spPr>
            <a:xfrm>
              <a:off x="3874117" y="3018491"/>
              <a:ext cx="3396707" cy="284976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ctr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MainActivity extends </a:t>
              </a:r>
              <a:r>
                <a:rPr lang="en-US" sz="1400" kern="1200" dirty="0" err="1"/>
                <a:t>androidx.appcompat.app.AppCompatActivity</a:t>
              </a:r>
              <a:endParaRPr lang="he-IL" sz="1400" kern="1200" dirty="0"/>
            </a:p>
          </p:txBody>
        </p:sp>
        <p:sp>
          <p:nvSpPr>
            <p:cNvPr id="12" name="צורה חופשית: צורה 11">
              <a:extLst>
                <a:ext uri="{FF2B5EF4-FFF2-40B4-BE49-F238E27FC236}">
                  <a16:creationId xmlns:a16="http://schemas.microsoft.com/office/drawing/2014/main" id="{D43741F4-AD7A-422B-995B-C59DB1EDC194}"/>
                </a:ext>
              </a:extLst>
            </p:cNvPr>
            <p:cNvSpPr/>
            <p:nvPr/>
          </p:nvSpPr>
          <p:spPr>
            <a:xfrm>
              <a:off x="3865650" y="3303468"/>
              <a:ext cx="3396707" cy="531023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joystickView : JoystickView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viewModel: ViewModel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# onCreate(Bundle savedInstanceState) : void</a:t>
              </a:r>
              <a:endParaRPr lang="he-IL" sz="1400" kern="1200" dirty="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0C0952FB-60A3-46B6-98E5-D5372FB0457F}"/>
                </a:ext>
              </a:extLst>
            </p:cNvPr>
            <p:cNvSpPr/>
            <p:nvPr/>
          </p:nvSpPr>
          <p:spPr>
            <a:xfrm>
              <a:off x="4388771" y="4040804"/>
              <a:ext cx="3574945" cy="201157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ctr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ViewModel</a:t>
              </a:r>
              <a:endParaRPr lang="he-IL" sz="1400" kern="1200" dirty="0"/>
            </a:p>
          </p:txBody>
        </p:sp>
        <p:sp>
          <p:nvSpPr>
            <p:cNvPr id="14" name="צורה חופשית: צורה 13">
              <a:extLst>
                <a:ext uri="{FF2B5EF4-FFF2-40B4-BE49-F238E27FC236}">
                  <a16:creationId xmlns:a16="http://schemas.microsoft.com/office/drawing/2014/main" id="{829CA9E4-1666-4C13-9DD3-C4719D37CA1B}"/>
                </a:ext>
              </a:extLst>
            </p:cNvPr>
            <p:cNvSpPr/>
            <p:nvPr/>
          </p:nvSpPr>
          <p:spPr>
            <a:xfrm>
              <a:off x="4388771" y="4254288"/>
              <a:ext cx="3574945" cy="2311664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</a:t>
              </a:r>
              <a:r>
                <a:rPr lang="en-US" sz="1400" kern="1200" dirty="0" err="1"/>
                <a:t>setValues_</a:t>
              </a:r>
              <a:r>
                <a:rPr lang="en-US" sz="1400" dirty="0" err="1"/>
                <a:t>from_joystick</a:t>
              </a:r>
              <a:r>
                <a:rPr lang="en-US" sz="1400" kern="1200" dirty="0"/>
                <a:t>(float px, float </a:t>
              </a:r>
              <a:r>
                <a:rPr lang="en-US" sz="1400" kern="1200" dirty="0" err="1"/>
                <a:t>py</a:t>
              </a:r>
              <a:r>
                <a:rPr lang="en-US" sz="1400" kern="1200" dirty="0"/>
                <a:t>,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                                  </a:t>
              </a:r>
              <a:r>
                <a:rPr lang="en-US" sz="1400" kern="1200" dirty="0"/>
                <a:t> float pa, float pb) : void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+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setValues</a:t>
              </a:r>
              <a:r>
                <a:rPr lang="en-US" sz="1400" kern="1200" dirty="0"/>
                <a:t>(float aileron, float elevator, 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                     float rudder, float throttle) : void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</a:t>
              </a:r>
              <a:r>
                <a:rPr lang="en-US" sz="1400" kern="1200" dirty="0" err="1"/>
                <a:t>setIP</a:t>
              </a:r>
              <a:r>
                <a:rPr lang="en-US" sz="1400" kern="1200" dirty="0"/>
                <a:t>(String </a:t>
              </a:r>
              <a:r>
                <a:rPr lang="en-US" sz="1400" kern="1200" dirty="0" err="1"/>
                <a:t>newVal</a:t>
              </a:r>
              <a:r>
                <a:rPr lang="en-US" sz="1400" kern="1200" dirty="0"/>
                <a:t>) : void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+ </a:t>
              </a:r>
              <a:r>
                <a:rPr lang="en-US" sz="1400" dirty="0" err="1"/>
                <a:t>setPort</a:t>
              </a:r>
              <a:r>
                <a:rPr lang="en-US" sz="1400" dirty="0"/>
                <a:t>(String </a:t>
              </a:r>
              <a:r>
                <a:rPr lang="en-US" sz="1400" dirty="0" err="1"/>
                <a:t>newVal</a:t>
              </a:r>
              <a:r>
                <a:rPr lang="en-US" sz="1400" dirty="0"/>
                <a:t>) : void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connect() : void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onError : </a:t>
              </a:r>
              <a:r>
                <a:rPr lang="en-US" sz="1400" kern="1200" dirty="0" err="1"/>
                <a:t>ErrorEventHandler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model : </a:t>
              </a:r>
              <a:r>
                <a:rPr lang="en-US" sz="1400" kern="1200" dirty="0" err="1"/>
                <a:t>FGModel</a:t>
              </a:r>
              <a:endParaRPr lang="en-US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The above has also public getter: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aileron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rudder : float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elevator : float</a:t>
              </a:r>
              <a:endParaRPr lang="he-IL" sz="1400" kern="1200" dirty="0"/>
            </a:p>
            <a:p>
              <a:pPr marL="0" lvl="1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- throttle  : float</a:t>
              </a:r>
            </a:p>
            <a:p>
              <a:pPr marL="0" lvl="1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- IP : String</a:t>
              </a:r>
            </a:p>
            <a:p>
              <a:pPr marL="0" lvl="1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 dirty="0"/>
                <a:t>- port : String</a:t>
              </a:r>
              <a:endParaRPr lang="he-IL" sz="1400" kern="1200" dirty="0"/>
            </a:p>
          </p:txBody>
        </p:sp>
        <p:sp>
          <p:nvSpPr>
            <p:cNvPr id="15" name="צורה חופשית: צורה 14">
              <a:extLst>
                <a:ext uri="{FF2B5EF4-FFF2-40B4-BE49-F238E27FC236}">
                  <a16:creationId xmlns:a16="http://schemas.microsoft.com/office/drawing/2014/main" id="{95D55C8A-9080-4D9E-A6DC-AB45E63DCDBC}"/>
                </a:ext>
              </a:extLst>
            </p:cNvPr>
            <p:cNvSpPr/>
            <p:nvPr/>
          </p:nvSpPr>
          <p:spPr>
            <a:xfrm>
              <a:off x="8299543" y="4632097"/>
              <a:ext cx="3574943" cy="201157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ctr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FGModel</a:t>
              </a:r>
              <a:endParaRPr lang="he-IL" sz="1400" kern="1200" dirty="0"/>
            </a:p>
          </p:txBody>
        </p:sp>
        <p:sp>
          <p:nvSpPr>
            <p:cNvPr id="16" name="צורה חופשית: צורה 15">
              <a:extLst>
                <a:ext uri="{FF2B5EF4-FFF2-40B4-BE49-F238E27FC236}">
                  <a16:creationId xmlns:a16="http://schemas.microsoft.com/office/drawing/2014/main" id="{236C5D1E-B1A7-4F83-855D-1EC7D8876970}"/>
                </a:ext>
              </a:extLst>
            </p:cNvPr>
            <p:cNvSpPr/>
            <p:nvPr/>
          </p:nvSpPr>
          <p:spPr>
            <a:xfrm>
              <a:off x="8299541" y="4848453"/>
              <a:ext cx="3574945" cy="1291613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onError : </a:t>
              </a:r>
              <a:r>
                <a:rPr lang="en-US" sz="1400" kern="1200" dirty="0" err="1"/>
                <a:t>ErrorEventHandler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connect(String ipv4, int port) : void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updatePlaneData(float aileron, float elevator,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                             </a:t>
              </a:r>
              <a:r>
                <a:rPr lang="en-US" sz="1400" kern="1200" dirty="0"/>
                <a:t> float rudder, float throttle)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telnet : </a:t>
              </a:r>
              <a:r>
                <a:rPr lang="en-US" sz="1400" kern="1200" dirty="0" err="1"/>
                <a:t>java.io.PrintWriter</a:t>
              </a:r>
              <a:endParaRPr lang="en-US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</a:t>
              </a:r>
              <a:r>
                <a:rPr lang="en-US" sz="1400" kern="1200" dirty="0" err="1"/>
                <a:t>getTelnet</a:t>
              </a:r>
              <a:r>
                <a:rPr lang="en-US" sz="1400" kern="1200" dirty="0"/>
                <a:t>() : </a:t>
              </a:r>
              <a:r>
                <a:rPr lang="en-US" sz="1400" kern="1200" dirty="0" err="1"/>
                <a:t>java.io.PrintWriter</a:t>
              </a:r>
              <a:endParaRPr lang="he-IL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es : </a:t>
              </a:r>
              <a:r>
                <a:rPr lang="en-US" sz="1400" kern="1200" dirty="0" err="1"/>
                <a:t>java.util.concurrent.ExecutorService</a:t>
              </a:r>
              <a:endParaRPr lang="en-US" sz="1400" kern="1200" dirty="0"/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</a:t>
              </a:r>
              <a:r>
                <a:rPr lang="en-US" sz="1400" kern="1200" dirty="0" err="1"/>
                <a:t>lastTime</a:t>
              </a:r>
              <a:r>
                <a:rPr lang="en-US" sz="1400" kern="1200" dirty="0"/>
                <a:t> : long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- </a:t>
              </a:r>
              <a:r>
                <a:rPr lang="en-US" sz="1400" kern="1200" dirty="0" err="1"/>
                <a:t>withinTime</a:t>
              </a:r>
              <a:r>
                <a:rPr lang="en-US" sz="1400" kern="1200" dirty="0"/>
                <a:t> : int</a:t>
              </a:r>
              <a:endParaRPr lang="he-IL" sz="1400" kern="1200" dirty="0"/>
            </a:p>
          </p:txBody>
        </p:sp>
        <p:sp>
          <p:nvSpPr>
            <p:cNvPr id="17" name="צורה חופשית: צורה 16">
              <a:extLst>
                <a:ext uri="{FF2B5EF4-FFF2-40B4-BE49-F238E27FC236}">
                  <a16:creationId xmlns:a16="http://schemas.microsoft.com/office/drawing/2014/main" id="{91CEC7DF-9D2F-4DC7-A3F3-C79AE9B73BCC}"/>
                </a:ext>
              </a:extLst>
            </p:cNvPr>
            <p:cNvSpPr/>
            <p:nvPr/>
          </p:nvSpPr>
          <p:spPr>
            <a:xfrm>
              <a:off x="7860407" y="3044787"/>
              <a:ext cx="3904770" cy="201879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ctr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&lt;&lt;</a:t>
              </a:r>
              <a:r>
                <a:rPr lang="en-US" sz="1400" kern="1200" dirty="0" err="1"/>
                <a:t>ErrorEventHandler</a:t>
              </a:r>
              <a:r>
                <a:rPr lang="en-US" sz="1400" kern="1200" dirty="0"/>
                <a:t>&gt;&gt;</a:t>
              </a:r>
              <a:endParaRPr lang="he-IL" sz="1400" kern="1200" dirty="0"/>
            </a:p>
          </p:txBody>
        </p:sp>
        <p:sp>
          <p:nvSpPr>
            <p:cNvPr id="18" name="צורה חופשית: צורה 17">
              <a:extLst>
                <a:ext uri="{FF2B5EF4-FFF2-40B4-BE49-F238E27FC236}">
                  <a16:creationId xmlns:a16="http://schemas.microsoft.com/office/drawing/2014/main" id="{49E4D6E4-1B88-4B57-9A9A-7603C35AA9FE}"/>
                </a:ext>
              </a:extLst>
            </p:cNvPr>
            <p:cNvSpPr/>
            <p:nvPr/>
          </p:nvSpPr>
          <p:spPr>
            <a:xfrm>
              <a:off x="7860407" y="3268892"/>
              <a:ext cx="3904770" cy="243028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handle(Object sender, </a:t>
              </a:r>
              <a:r>
                <a:rPr lang="en-US" sz="1400" kern="1200" dirty="0" err="1"/>
                <a:t>ErrorEventArgs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args</a:t>
              </a:r>
              <a:r>
                <a:rPr lang="en-US" sz="1400" kern="1200" dirty="0"/>
                <a:t>) : void</a:t>
              </a:r>
              <a:endParaRPr lang="he-IL" sz="1400" kern="1200" dirty="0"/>
            </a:p>
          </p:txBody>
        </p:sp>
        <p:sp>
          <p:nvSpPr>
            <p:cNvPr id="23" name="צורה חופשית: צורה 22">
              <a:extLst>
                <a:ext uri="{FF2B5EF4-FFF2-40B4-BE49-F238E27FC236}">
                  <a16:creationId xmlns:a16="http://schemas.microsoft.com/office/drawing/2014/main" id="{B3855C2B-D6CF-4D3B-9B59-FCF8EFA605B2}"/>
                </a:ext>
              </a:extLst>
            </p:cNvPr>
            <p:cNvSpPr/>
            <p:nvPr/>
          </p:nvSpPr>
          <p:spPr>
            <a:xfrm>
              <a:off x="9812792" y="3654901"/>
              <a:ext cx="1678162" cy="201287"/>
            </a:xfrm>
            <a:custGeom>
              <a:avLst/>
              <a:gdLst>
                <a:gd name="connsiteX0" fmla="*/ 0 w 1553765"/>
                <a:gd name="connsiteY0" fmla="*/ 0 h 284976"/>
                <a:gd name="connsiteX1" fmla="*/ 1553765 w 1553765"/>
                <a:gd name="connsiteY1" fmla="*/ 0 h 284976"/>
                <a:gd name="connsiteX2" fmla="*/ 1553765 w 1553765"/>
                <a:gd name="connsiteY2" fmla="*/ 284976 h 284976"/>
                <a:gd name="connsiteX3" fmla="*/ 0 w 1553765"/>
                <a:gd name="connsiteY3" fmla="*/ 284976 h 284976"/>
                <a:gd name="connsiteX4" fmla="*/ 0 w 1553765"/>
                <a:gd name="connsiteY4" fmla="*/ 0 h 2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84976">
                  <a:moveTo>
                    <a:pt x="0" y="0"/>
                  </a:moveTo>
                  <a:lnTo>
                    <a:pt x="1553765" y="0"/>
                  </a:lnTo>
                  <a:lnTo>
                    <a:pt x="1553765" y="284976"/>
                  </a:lnTo>
                  <a:lnTo>
                    <a:pt x="0" y="284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42672" tIns="24384" rIns="42672" bIns="24384" numCol="1" spcCol="1270" anchor="ctr" anchorCtr="0">
              <a:noAutofit/>
            </a:bodyPr>
            <a:lstStyle/>
            <a:p>
              <a:pPr marL="0" lvl="0" indent="0" algn="ctr" defTabSz="266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ErrorEventArgs</a:t>
              </a:r>
              <a:endParaRPr lang="he-IL" sz="1400" kern="1200" dirty="0"/>
            </a:p>
          </p:txBody>
        </p:sp>
        <p:sp>
          <p:nvSpPr>
            <p:cNvPr id="24" name="צורה חופשית: צורה 23">
              <a:extLst>
                <a:ext uri="{FF2B5EF4-FFF2-40B4-BE49-F238E27FC236}">
                  <a16:creationId xmlns:a16="http://schemas.microsoft.com/office/drawing/2014/main" id="{2F81D7B9-66B0-4811-83BD-02F223E6E433}"/>
                </a:ext>
              </a:extLst>
            </p:cNvPr>
            <p:cNvSpPr/>
            <p:nvPr/>
          </p:nvSpPr>
          <p:spPr>
            <a:xfrm>
              <a:off x="9812795" y="3856188"/>
              <a:ext cx="1678159" cy="348110"/>
            </a:xfrm>
            <a:custGeom>
              <a:avLst/>
              <a:gdLst>
                <a:gd name="connsiteX0" fmla="*/ 0 w 1553765"/>
                <a:gd name="connsiteY0" fmla="*/ 0 h 1004670"/>
                <a:gd name="connsiteX1" fmla="*/ 1553765 w 1553765"/>
                <a:gd name="connsiteY1" fmla="*/ 0 h 1004670"/>
                <a:gd name="connsiteX2" fmla="*/ 1553765 w 1553765"/>
                <a:gd name="connsiteY2" fmla="*/ 1004670 h 1004670"/>
                <a:gd name="connsiteX3" fmla="*/ 0 w 1553765"/>
                <a:gd name="connsiteY3" fmla="*/ 1004670 h 1004670"/>
                <a:gd name="connsiteX4" fmla="*/ 0 w 1553765"/>
                <a:gd name="connsiteY4" fmla="*/ 0 h 10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1004670">
                  <a:moveTo>
                    <a:pt x="0" y="0"/>
                  </a:moveTo>
                  <a:lnTo>
                    <a:pt x="1553765" y="0"/>
                  </a:lnTo>
                  <a:lnTo>
                    <a:pt x="1553765" y="1004670"/>
                  </a:lnTo>
                  <a:lnTo>
                    <a:pt x="0" y="1004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" tIns="32004" rIns="42672" bIns="48006" numCol="1" spcCol="1270" anchor="t" anchorCtr="0">
              <a:noAutofit/>
            </a:bodyPr>
            <a:lstStyle/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/>
                <a:t>+ description : String</a:t>
              </a:r>
            </a:p>
            <a:p>
              <a:pPr marL="57150" lvl="1" indent="-57150" algn="l" defTabSz="2667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/>
                <a:t>+ Throwable : error</a:t>
              </a:r>
              <a:endParaRPr lang="he-IL" sz="1400" kern="1200" dirty="0"/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58CC276B-A4CD-4DD3-9743-5E2CF5B3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6000" cy="661035"/>
          </a:xfrm>
        </p:spPr>
        <p:txBody>
          <a:bodyPr/>
          <a:lstStyle/>
          <a:p>
            <a: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Android  Remote  Joystick -  UML + MVVM</a:t>
            </a:r>
            <a:endParaRPr lang="he-IL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7" name="יהלום 26">
            <a:extLst>
              <a:ext uri="{FF2B5EF4-FFF2-40B4-BE49-F238E27FC236}">
                <a16:creationId xmlns:a16="http://schemas.microsoft.com/office/drawing/2014/main" id="{776ACAFA-45B6-464A-B605-8343833C722B}"/>
              </a:ext>
            </a:extLst>
          </p:cNvPr>
          <p:cNvSpPr/>
          <p:nvPr/>
        </p:nvSpPr>
        <p:spPr>
          <a:xfrm>
            <a:off x="3509616" y="1063142"/>
            <a:ext cx="245534" cy="118503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יהלום 27">
            <a:extLst>
              <a:ext uri="{FF2B5EF4-FFF2-40B4-BE49-F238E27FC236}">
                <a16:creationId xmlns:a16="http://schemas.microsoft.com/office/drawing/2014/main" id="{BD3B50C4-D5EA-47B9-A534-1B573EA85E34}"/>
              </a:ext>
            </a:extLst>
          </p:cNvPr>
          <p:cNvSpPr/>
          <p:nvPr/>
        </p:nvSpPr>
        <p:spPr>
          <a:xfrm>
            <a:off x="3509616" y="1289937"/>
            <a:ext cx="245534" cy="118503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יהלום 28">
            <a:extLst>
              <a:ext uri="{FF2B5EF4-FFF2-40B4-BE49-F238E27FC236}">
                <a16:creationId xmlns:a16="http://schemas.microsoft.com/office/drawing/2014/main" id="{54ED0F48-2B33-4B73-87AD-8CC51FB87045}"/>
              </a:ext>
            </a:extLst>
          </p:cNvPr>
          <p:cNvSpPr/>
          <p:nvPr/>
        </p:nvSpPr>
        <p:spPr>
          <a:xfrm>
            <a:off x="171927" y="5251304"/>
            <a:ext cx="245534" cy="118503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יהלום 29">
            <a:extLst>
              <a:ext uri="{FF2B5EF4-FFF2-40B4-BE49-F238E27FC236}">
                <a16:creationId xmlns:a16="http://schemas.microsoft.com/office/drawing/2014/main" id="{525D1701-4B42-4473-9C99-E958D6A12180}"/>
              </a:ext>
            </a:extLst>
          </p:cNvPr>
          <p:cNvSpPr/>
          <p:nvPr/>
        </p:nvSpPr>
        <p:spPr>
          <a:xfrm>
            <a:off x="7636349" y="4147316"/>
            <a:ext cx="245534" cy="118503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יהלום 30">
            <a:extLst>
              <a:ext uri="{FF2B5EF4-FFF2-40B4-BE49-F238E27FC236}">
                <a16:creationId xmlns:a16="http://schemas.microsoft.com/office/drawing/2014/main" id="{CB8CBE59-C722-489E-B79C-79B051C82D63}"/>
              </a:ext>
            </a:extLst>
          </p:cNvPr>
          <p:cNvSpPr/>
          <p:nvPr/>
        </p:nvSpPr>
        <p:spPr>
          <a:xfrm>
            <a:off x="11669886" y="3466431"/>
            <a:ext cx="245534" cy="118503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499D0CD7-8FD2-4CAD-9060-1BB2F972B1C3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3252106" y="1122393"/>
            <a:ext cx="257511" cy="18779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895C392C-9C12-46AA-B069-B098AB2852DF}"/>
              </a:ext>
            </a:extLst>
          </p:cNvPr>
          <p:cNvCxnSpPr>
            <a:cxnSpLocks/>
            <a:stCxn id="29" idx="1"/>
            <a:endCxn id="7" idx="0"/>
          </p:cNvCxnSpPr>
          <p:nvPr/>
        </p:nvCxnSpPr>
        <p:spPr>
          <a:xfrm rot="10800000" flipH="1">
            <a:off x="171927" y="553774"/>
            <a:ext cx="8280" cy="4756782"/>
          </a:xfrm>
          <a:prstGeom prst="bentConnector5">
            <a:avLst>
              <a:gd name="adj1" fmla="val -1533816"/>
              <a:gd name="adj2" fmla="val 47296"/>
              <a:gd name="adj3" fmla="val -153606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מחבר: מרפקי 44">
            <a:extLst>
              <a:ext uri="{FF2B5EF4-FFF2-40B4-BE49-F238E27FC236}">
                <a16:creationId xmlns:a16="http://schemas.microsoft.com/office/drawing/2014/main" id="{8EC445D4-D338-4F60-8E99-79DB21BCA433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3349148" y="1504313"/>
            <a:ext cx="1118258" cy="797321"/>
          </a:xfrm>
          <a:prstGeom prst="bentConnector4">
            <a:avLst>
              <a:gd name="adj1" fmla="val 35850"/>
              <a:gd name="adj2" fmla="val 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A6C2E118-0424-47F0-9A8E-623D15B76147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V="1">
            <a:off x="6026661" y="2330561"/>
            <a:ext cx="3607138" cy="103311"/>
          </a:xfrm>
          <a:prstGeom prst="bentConnector4">
            <a:avLst>
              <a:gd name="adj1" fmla="val 45598"/>
              <a:gd name="adj2" fmla="val 34586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: מרפקי 54">
            <a:extLst>
              <a:ext uri="{FF2B5EF4-FFF2-40B4-BE49-F238E27FC236}">
                <a16:creationId xmlns:a16="http://schemas.microsoft.com/office/drawing/2014/main" id="{DCB7838B-C992-40FD-86F7-9BAA9EE1DC8E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10317810" y="1944182"/>
            <a:ext cx="2960546" cy="2294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גליל 56">
            <a:extLst>
              <a:ext uri="{FF2B5EF4-FFF2-40B4-BE49-F238E27FC236}">
                <a16:creationId xmlns:a16="http://schemas.microsoft.com/office/drawing/2014/main" id="{3B3BA19B-40BC-4397-BF16-C952194B176A}"/>
              </a:ext>
            </a:extLst>
          </p:cNvPr>
          <p:cNvSpPr/>
          <p:nvPr/>
        </p:nvSpPr>
        <p:spPr>
          <a:xfrm rot="5400000">
            <a:off x="2525018" y="5028528"/>
            <a:ext cx="400122" cy="31637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גליל 57">
            <a:extLst>
              <a:ext uri="{FF2B5EF4-FFF2-40B4-BE49-F238E27FC236}">
                <a16:creationId xmlns:a16="http://schemas.microsoft.com/office/drawing/2014/main" id="{6C2E59CD-E9AD-4865-8CA3-99D8969F9ED2}"/>
              </a:ext>
            </a:extLst>
          </p:cNvPr>
          <p:cNvSpPr/>
          <p:nvPr/>
        </p:nvSpPr>
        <p:spPr>
          <a:xfrm rot="5400000">
            <a:off x="5735405" y="5103212"/>
            <a:ext cx="416616" cy="3030845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9" name="גליל 58">
            <a:extLst>
              <a:ext uri="{FF2B5EF4-FFF2-40B4-BE49-F238E27FC236}">
                <a16:creationId xmlns:a16="http://schemas.microsoft.com/office/drawing/2014/main" id="{6F57C675-A81A-4263-92F0-B0237528D2D3}"/>
              </a:ext>
            </a:extLst>
          </p:cNvPr>
          <p:cNvSpPr/>
          <p:nvPr/>
        </p:nvSpPr>
        <p:spPr>
          <a:xfrm rot="5400000">
            <a:off x="9435337" y="5103212"/>
            <a:ext cx="416617" cy="303084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BECF2F7D-58A9-4344-A02B-377B41211039}"/>
              </a:ext>
            </a:extLst>
          </p:cNvPr>
          <p:cNvSpPr/>
          <p:nvPr/>
        </p:nvSpPr>
        <p:spPr>
          <a:xfrm>
            <a:off x="8635822" y="6273225"/>
            <a:ext cx="16628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1" name="מלבן 60">
            <a:extLst>
              <a:ext uri="{FF2B5EF4-FFF2-40B4-BE49-F238E27FC236}">
                <a16:creationId xmlns:a16="http://schemas.microsoft.com/office/drawing/2014/main" id="{9FAF14D4-7402-45FD-9DB0-5E4923B7DE72}"/>
              </a:ext>
            </a:extLst>
          </p:cNvPr>
          <p:cNvSpPr/>
          <p:nvPr/>
        </p:nvSpPr>
        <p:spPr>
          <a:xfrm>
            <a:off x="1599409" y="6290959"/>
            <a:ext cx="16628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2" name="מלבן 61">
            <a:extLst>
              <a:ext uri="{FF2B5EF4-FFF2-40B4-BE49-F238E27FC236}">
                <a16:creationId xmlns:a16="http://schemas.microsoft.com/office/drawing/2014/main" id="{91E16979-A921-4C88-9DEC-0F20363BCAB8}"/>
              </a:ext>
            </a:extLst>
          </p:cNvPr>
          <p:cNvSpPr/>
          <p:nvPr/>
        </p:nvSpPr>
        <p:spPr>
          <a:xfrm>
            <a:off x="4944136" y="6304226"/>
            <a:ext cx="22363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ViewModel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9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>
            <a:extLst>
              <a:ext uri="{FF2B5EF4-FFF2-40B4-BE49-F238E27FC236}">
                <a16:creationId xmlns:a16="http://schemas.microsoft.com/office/drawing/2014/main" id="{89C428CA-DD95-4FD5-BA37-45C1A5070210}"/>
              </a:ext>
            </a:extLst>
          </p:cNvPr>
          <p:cNvSpPr/>
          <p:nvPr/>
        </p:nvSpPr>
        <p:spPr>
          <a:xfrm>
            <a:off x="762000" y="66675"/>
            <a:ext cx="8315325" cy="6610350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73C0A98-C004-4641-BC0B-5B9000F9A24E}"/>
              </a:ext>
            </a:extLst>
          </p:cNvPr>
          <p:cNvSpPr/>
          <p:nvPr/>
        </p:nvSpPr>
        <p:spPr>
          <a:xfrm>
            <a:off x="1352550" y="247650"/>
            <a:ext cx="2933700" cy="597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FB5ED22-8455-4098-95CA-28A9045750F7}"/>
              </a:ext>
            </a:extLst>
          </p:cNvPr>
          <p:cNvSpPr/>
          <p:nvPr/>
        </p:nvSpPr>
        <p:spPr>
          <a:xfrm>
            <a:off x="1763509" y="2941308"/>
            <a:ext cx="1990725" cy="251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גליל 5">
            <a:extLst>
              <a:ext uri="{FF2B5EF4-FFF2-40B4-BE49-F238E27FC236}">
                <a16:creationId xmlns:a16="http://schemas.microsoft.com/office/drawing/2014/main" id="{2899FDCA-4B19-49F2-BA3B-B64AA0ACE46D}"/>
              </a:ext>
            </a:extLst>
          </p:cNvPr>
          <p:cNvSpPr/>
          <p:nvPr/>
        </p:nvSpPr>
        <p:spPr>
          <a:xfrm>
            <a:off x="7485947" y="2674565"/>
            <a:ext cx="1248136" cy="1815357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ThreadPool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BD84E30-E36D-42BC-9DF5-71935E67B3A9}"/>
              </a:ext>
            </a:extLst>
          </p:cNvPr>
          <p:cNvSpPr/>
          <p:nvPr/>
        </p:nvSpPr>
        <p:spPr>
          <a:xfrm>
            <a:off x="10253662" y="1647825"/>
            <a:ext cx="895350" cy="2571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גליל 8">
            <a:extLst>
              <a:ext uri="{FF2B5EF4-FFF2-40B4-BE49-F238E27FC236}">
                <a16:creationId xmlns:a16="http://schemas.microsoft.com/office/drawing/2014/main" id="{93BABD6D-D17C-48F0-8C62-9C483665C37E}"/>
              </a:ext>
            </a:extLst>
          </p:cNvPr>
          <p:cNvSpPr/>
          <p:nvPr/>
        </p:nvSpPr>
        <p:spPr>
          <a:xfrm>
            <a:off x="10582275" y="1252537"/>
            <a:ext cx="257175" cy="52387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F1F5E28-FFB1-407A-88B4-B6E5AA0A73EF}"/>
              </a:ext>
            </a:extLst>
          </p:cNvPr>
          <p:cNvSpPr/>
          <p:nvPr/>
        </p:nvSpPr>
        <p:spPr>
          <a:xfrm>
            <a:off x="9991725" y="457200"/>
            <a:ext cx="1466850" cy="1009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A1D30851-B7D1-4D21-B939-6B95B2B5EC49}"/>
              </a:ext>
            </a:extLst>
          </p:cNvPr>
          <p:cNvSpPr/>
          <p:nvPr/>
        </p:nvSpPr>
        <p:spPr>
          <a:xfrm rot="13605719">
            <a:off x="9083864" y="1871223"/>
            <a:ext cx="981075" cy="1606685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3879956D-2A75-4D3A-ACBC-017A9DC0E64D}"/>
              </a:ext>
            </a:extLst>
          </p:cNvPr>
          <p:cNvSpPr/>
          <p:nvPr/>
        </p:nvSpPr>
        <p:spPr>
          <a:xfrm rot="16200000">
            <a:off x="4395727" y="4393943"/>
            <a:ext cx="981075" cy="1173033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גליל 12">
            <a:extLst>
              <a:ext uri="{FF2B5EF4-FFF2-40B4-BE49-F238E27FC236}">
                <a16:creationId xmlns:a16="http://schemas.microsoft.com/office/drawing/2014/main" id="{E60F9E52-FFC2-4C00-83E0-AA550FA04217}"/>
              </a:ext>
            </a:extLst>
          </p:cNvPr>
          <p:cNvSpPr/>
          <p:nvPr/>
        </p:nvSpPr>
        <p:spPr>
          <a:xfrm>
            <a:off x="5756245" y="770119"/>
            <a:ext cx="1248136" cy="14887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FGModel</a:t>
            </a:r>
            <a:endParaRPr lang="he-IL" dirty="0"/>
          </a:p>
        </p:txBody>
      </p:sp>
      <p:sp>
        <p:nvSpPr>
          <p:cNvPr id="14" name="גליל 13">
            <a:extLst>
              <a:ext uri="{FF2B5EF4-FFF2-40B4-BE49-F238E27FC236}">
                <a16:creationId xmlns:a16="http://schemas.microsoft.com/office/drawing/2014/main" id="{B556C35F-7D05-4DD4-B7E3-FCD8F248A616}"/>
              </a:ext>
            </a:extLst>
          </p:cNvPr>
          <p:cNvSpPr/>
          <p:nvPr/>
        </p:nvSpPr>
        <p:spPr>
          <a:xfrm>
            <a:off x="5601188" y="3854821"/>
            <a:ext cx="1248136" cy="1815357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ViewModel</a:t>
            </a:r>
            <a:endParaRPr lang="he-IL" dirty="0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B74196D1-63F3-4AC7-B123-D505C06B926D}"/>
              </a:ext>
            </a:extLst>
          </p:cNvPr>
          <p:cNvSpPr/>
          <p:nvPr/>
        </p:nvSpPr>
        <p:spPr>
          <a:xfrm rot="11244777">
            <a:off x="5542952" y="2426185"/>
            <a:ext cx="981075" cy="1173033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למטה 15">
            <a:extLst>
              <a:ext uri="{FF2B5EF4-FFF2-40B4-BE49-F238E27FC236}">
                <a16:creationId xmlns:a16="http://schemas.microsoft.com/office/drawing/2014/main" id="{260F8B59-2419-474B-B005-906D20D05582}"/>
              </a:ext>
            </a:extLst>
          </p:cNvPr>
          <p:cNvSpPr/>
          <p:nvPr/>
        </p:nvSpPr>
        <p:spPr>
          <a:xfrm rot="19701835">
            <a:off x="7281788" y="1535016"/>
            <a:ext cx="981075" cy="1173033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258113E-934E-4E7D-8B3D-122102CEE165}"/>
              </a:ext>
            </a:extLst>
          </p:cNvPr>
          <p:cNvSpPr txBox="1"/>
          <p:nvPr/>
        </p:nvSpPr>
        <p:spPr>
          <a:xfrm>
            <a:off x="2075943" y="4013942"/>
            <a:ext cx="1426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JoystickView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C1ADFF7-1944-4972-9C6B-DFAE7E0F1916}"/>
              </a:ext>
            </a:extLst>
          </p:cNvPr>
          <p:cNvSpPr txBox="1"/>
          <p:nvPr/>
        </p:nvSpPr>
        <p:spPr>
          <a:xfrm>
            <a:off x="2152724" y="638175"/>
            <a:ext cx="1426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MainActivity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0ABE074-51C6-4575-8105-259DB4CCC884}"/>
              </a:ext>
            </a:extLst>
          </p:cNvPr>
          <p:cNvSpPr txBox="1"/>
          <p:nvPr/>
        </p:nvSpPr>
        <p:spPr>
          <a:xfrm>
            <a:off x="10050333" y="723238"/>
            <a:ext cx="1426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FG Simulator</a:t>
            </a:r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DC763DA-2BF2-4B58-A05E-6220B74C7281}"/>
              </a:ext>
            </a:extLst>
          </p:cNvPr>
          <p:cNvSpPr txBox="1"/>
          <p:nvPr/>
        </p:nvSpPr>
        <p:spPr>
          <a:xfrm>
            <a:off x="7051463" y="5803990"/>
            <a:ext cx="3043252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bg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All within the app		 	“Remote Joystick”			 in the android device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8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48753-B08E-43EF-B612-766CEA0B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Setup for the app</a:t>
            </a:r>
            <a:endParaRPr lang="he-IL" cap="none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101BEE-9C31-4891-870C-6BD07777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725"/>
            <a:ext cx="10383838" cy="44196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Ip Address: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Windows [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cmd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]:	ipconfig /all | find 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"ipv4"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Linux [bash]: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		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-o -c -f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inet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addr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Flight Gear simulator :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Installing 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launch with:	</a:t>
            </a:r>
            <a:r>
              <a:rPr lang="sv-SE" b="0" i="0" dirty="0">
                <a:solidFill>
                  <a:srgbClr val="24292E"/>
                </a:solidFill>
                <a:effectLst/>
                <a:latin typeface="-apple-system"/>
              </a:rPr>
              <a:t>--telnet=socket,in,10,</a:t>
            </a:r>
            <a:r>
              <a:rPr lang="sv-SE" sz="2400" b="1" i="0" dirty="0">
                <a:solidFill>
                  <a:srgbClr val="FF0000"/>
                </a:solidFill>
                <a:effectLst/>
                <a:latin typeface="-apple-system"/>
              </a:rPr>
              <a:t>ip</a:t>
            </a:r>
            <a:r>
              <a:rPr lang="sv-SE" i="0" dirty="0">
                <a:solidFill>
                  <a:schemeClr val="bg1"/>
                </a:solidFill>
                <a:effectLst/>
                <a:latin typeface="-apple-system"/>
              </a:rPr>
              <a:t>,</a:t>
            </a:r>
            <a:r>
              <a:rPr lang="sv-SE" sz="2400" b="1" i="0" dirty="0">
                <a:solidFill>
                  <a:srgbClr val="FF0000"/>
                </a:solidFill>
                <a:effectLst/>
                <a:latin typeface="-apple-system"/>
              </a:rPr>
              <a:t>port</a:t>
            </a:r>
            <a:r>
              <a:rPr lang="sv-SE" b="0" i="0" dirty="0">
                <a:solidFill>
                  <a:srgbClr val="24292E"/>
                </a:solidFill>
                <a:effectLst/>
                <a:latin typeface="-apple-system"/>
              </a:rPr>
              <a:t>,tcp</a:t>
            </a:r>
          </a:p>
          <a:p>
            <a:pPr marL="457200" lvl="1" indent="0" algn="l" rtl="0">
              <a:buNone/>
            </a:pPr>
            <a:r>
              <a:rPr lang="sv-SE" b="0" i="0" dirty="0">
                <a:solidFill>
                  <a:srgbClr val="24292E"/>
                </a:solidFill>
                <a:effectLst/>
                <a:latin typeface="-apple-system"/>
              </a:rPr>
              <a:t>Maybe also : 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timeofday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=noon --prop:/sim/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menubar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/visibility=true --disable-ai-models 			--disable-sound</a:t>
            </a:r>
            <a:endParaRPr lang="sv-SE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457200" lvl="1" indent="0" algn="l" rtl="0">
              <a:buNone/>
            </a:pPr>
            <a:r>
              <a:rPr lang="sv-SE" b="0" i="0" dirty="0">
                <a:solidFill>
                  <a:srgbClr val="24292E"/>
                </a:solidFill>
                <a:effectLst/>
                <a:latin typeface="-apple-system"/>
              </a:rPr>
              <a:t>set good view </a:t>
            </a:r>
            <a:r>
              <a:rPr lang="sv-SE" b="0" i="0">
                <a:solidFill>
                  <a:srgbClr val="24292E"/>
                </a:solidFill>
                <a:effectLst/>
                <a:latin typeface="-apple-system"/>
              </a:rPr>
              <a:t>spot [~3 </a:t>
            </a:r>
            <a:r>
              <a:rPr lang="sv-SE" b="0" i="0" dirty="0">
                <a:solidFill>
                  <a:srgbClr val="24292E"/>
                </a:solidFill>
                <a:effectLst/>
                <a:latin typeface="-apple-system"/>
              </a:rPr>
              <a:t>times ’v’],  mouse  wheel(scroll) to zoom,  auto-start,  restart if crashed </a:t>
            </a:r>
          </a:p>
          <a:p>
            <a:pPr algn="l" rtl="0"/>
            <a:r>
              <a:rPr lang="sv-SE" dirty="0">
                <a:solidFill>
                  <a:srgbClr val="24292E"/>
                </a:solidFill>
                <a:latin typeface="-apple-system"/>
              </a:rPr>
              <a:t>Running the app within ”real” phone or within emulator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126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07E6C4-9A71-4B54-948B-0D70527B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14642"/>
          </a:xfrm>
        </p:spPr>
        <p:txBody>
          <a:bodyPr>
            <a:normAutofit/>
          </a:bodyPr>
          <a:lstStyle/>
          <a:p>
            <a:pPr algn="ctr"/>
            <a:r>
              <a:rPr lang="en-US" sz="8800" cap="none" dirty="0">
                <a:solidFill>
                  <a:schemeClr val="bg1"/>
                </a:solidFill>
              </a:rPr>
              <a:t>	Demo</a:t>
            </a:r>
            <a:endParaRPr lang="he-IL" sz="88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4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175</TotalTime>
  <Words>544</Words>
  <Application>Microsoft Office PowerPoint</Application>
  <PresentationFormat>מסך רחב</PresentationFormat>
  <Paragraphs>84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Bahnschrift</vt:lpstr>
      <vt:lpstr>Cascadia Mono SemiBold</vt:lpstr>
      <vt:lpstr>Tw Cen MT</vt:lpstr>
      <vt:lpstr>מעגל</vt:lpstr>
      <vt:lpstr>Android  Remote  Joystick  https://github.com/EhudW/Remote_Joystick_Android</vt:lpstr>
      <vt:lpstr>  Android  Remote  Joystick -  UML + MVVM</vt:lpstr>
      <vt:lpstr>מצגת של PowerPoint‏</vt:lpstr>
      <vt:lpstr>Setup for the app</vt:lpstr>
      <vt:lpstr>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Remote Joysick</dc:title>
  <dc:creator>אהוד וסרמן</dc:creator>
  <cp:lastModifiedBy>אהוד וסרמן</cp:lastModifiedBy>
  <cp:revision>24</cp:revision>
  <dcterms:created xsi:type="dcterms:W3CDTF">2021-06-22T16:11:20Z</dcterms:created>
  <dcterms:modified xsi:type="dcterms:W3CDTF">2021-06-23T15:52:57Z</dcterms:modified>
</cp:coreProperties>
</file>