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5" d="100"/>
          <a:sy n="115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4563-A3A8-48A7-A91E-5938CDA77039}" type="datetimeFigureOut">
              <a:rPr lang="he-IL" smtClean="0"/>
              <a:t>י"ט/אדר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C277-0C06-4DEC-B34C-6CB5348969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38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4563-A3A8-48A7-A91E-5938CDA77039}" type="datetimeFigureOut">
              <a:rPr lang="he-IL" smtClean="0"/>
              <a:t>י"ט/אדר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C277-0C06-4DEC-B34C-6CB5348969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96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4563-A3A8-48A7-A91E-5938CDA77039}" type="datetimeFigureOut">
              <a:rPr lang="he-IL" smtClean="0"/>
              <a:t>י"ט/אדר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C277-0C06-4DEC-B34C-6CB5348969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23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4563-A3A8-48A7-A91E-5938CDA77039}" type="datetimeFigureOut">
              <a:rPr lang="he-IL" smtClean="0"/>
              <a:t>י"ט/אדר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C277-0C06-4DEC-B34C-6CB5348969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031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4563-A3A8-48A7-A91E-5938CDA77039}" type="datetimeFigureOut">
              <a:rPr lang="he-IL" smtClean="0"/>
              <a:t>י"ט/אדר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C277-0C06-4DEC-B34C-6CB5348969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27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4563-A3A8-48A7-A91E-5938CDA77039}" type="datetimeFigureOut">
              <a:rPr lang="he-IL" smtClean="0"/>
              <a:t>י"ט/אדר א/תשע"ד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C277-0C06-4DEC-B34C-6CB5348969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821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4563-A3A8-48A7-A91E-5938CDA77039}" type="datetimeFigureOut">
              <a:rPr lang="he-IL" smtClean="0"/>
              <a:t>י"ט/אדר א/תשע"ד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C277-0C06-4DEC-B34C-6CB5348969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526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4563-A3A8-48A7-A91E-5938CDA77039}" type="datetimeFigureOut">
              <a:rPr lang="he-IL" smtClean="0"/>
              <a:t>י"ט/אדר א/תשע"ד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C277-0C06-4DEC-B34C-6CB5348969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09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4563-A3A8-48A7-A91E-5938CDA77039}" type="datetimeFigureOut">
              <a:rPr lang="he-IL" smtClean="0"/>
              <a:t>י"ט/אדר א/תשע"ד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C277-0C06-4DEC-B34C-6CB5348969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06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4563-A3A8-48A7-A91E-5938CDA77039}" type="datetimeFigureOut">
              <a:rPr lang="he-IL" smtClean="0"/>
              <a:t>י"ט/אדר א/תשע"ד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C277-0C06-4DEC-B34C-6CB5348969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76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4563-A3A8-48A7-A91E-5938CDA77039}" type="datetimeFigureOut">
              <a:rPr lang="he-IL" smtClean="0"/>
              <a:t>י"ט/אדר א/תשע"ד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C277-0C06-4DEC-B34C-6CB5348969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486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4563-A3A8-48A7-A91E-5938CDA77039}" type="datetimeFigureOut">
              <a:rPr lang="he-IL" smtClean="0"/>
              <a:t>י"ט/אדר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C277-0C06-4DEC-B34C-6CB5348969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912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קבוצה 17"/>
          <p:cNvGrpSpPr/>
          <p:nvPr/>
        </p:nvGrpSpPr>
        <p:grpSpPr>
          <a:xfrm>
            <a:off x="2669366" y="921689"/>
            <a:ext cx="3774842" cy="3934502"/>
            <a:chOff x="2267744" y="692696"/>
            <a:chExt cx="4578086" cy="4392488"/>
          </a:xfrm>
        </p:grpSpPr>
        <p:grpSp>
          <p:nvGrpSpPr>
            <p:cNvPr id="16" name="קבוצה 15"/>
            <p:cNvGrpSpPr/>
            <p:nvPr/>
          </p:nvGrpSpPr>
          <p:grpSpPr>
            <a:xfrm>
              <a:off x="2267744" y="692696"/>
              <a:ext cx="4578086" cy="4392488"/>
              <a:chOff x="2267744" y="692696"/>
              <a:chExt cx="5328592" cy="5112568"/>
            </a:xfrm>
          </p:grpSpPr>
          <p:grpSp>
            <p:nvGrpSpPr>
              <p:cNvPr id="15" name="קבוצה 14"/>
              <p:cNvGrpSpPr/>
              <p:nvPr/>
            </p:nvGrpSpPr>
            <p:grpSpPr>
              <a:xfrm>
                <a:off x="2267744" y="692696"/>
                <a:ext cx="5328592" cy="5112568"/>
                <a:chOff x="2267744" y="692696"/>
                <a:chExt cx="5328592" cy="5112568"/>
              </a:xfrm>
            </p:grpSpPr>
            <p:sp>
              <p:nvSpPr>
                <p:cNvPr id="4" name="מלבן 3"/>
                <p:cNvSpPr/>
                <p:nvPr/>
              </p:nvSpPr>
              <p:spPr>
                <a:xfrm>
                  <a:off x="2267744" y="692696"/>
                  <a:ext cx="5328592" cy="511256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" name="מלבן 4"/>
                <p:cNvSpPr/>
                <p:nvPr/>
              </p:nvSpPr>
              <p:spPr>
                <a:xfrm>
                  <a:off x="2411760" y="836712"/>
                  <a:ext cx="4968552" cy="5760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707904" y="959229"/>
                  <a:ext cx="2232248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dirty="0" smtClean="0"/>
                    <a:t>בר פעולה </a:t>
                  </a:r>
                  <a:endParaRPr lang="he-IL" dirty="0"/>
                </a:p>
              </p:txBody>
            </p:sp>
            <p:sp>
              <p:nvSpPr>
                <p:cNvPr id="7" name="מלבן 6"/>
                <p:cNvSpPr/>
                <p:nvPr/>
              </p:nvSpPr>
              <p:spPr>
                <a:xfrm>
                  <a:off x="5400092" y="4149080"/>
                  <a:ext cx="1080120" cy="115212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" name="מלבן 7"/>
                <p:cNvSpPr/>
                <p:nvPr/>
              </p:nvSpPr>
              <p:spPr>
                <a:xfrm>
                  <a:off x="3275856" y="4149080"/>
                  <a:ext cx="1080120" cy="115212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490102" y="4401978"/>
                  <a:ext cx="900100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100" dirty="0" smtClean="0"/>
                    <a:t>קלפי תהילות</a:t>
                  </a:r>
                  <a:endParaRPr lang="he-IL" sz="1100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281576" y="4293096"/>
                  <a:ext cx="1023147" cy="4308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100" dirty="0" smtClean="0"/>
                    <a:t>קלפי נשים בתנ"ך</a:t>
                  </a:r>
                  <a:endParaRPr lang="he-IL" sz="1100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843808" y="2276872"/>
                <a:ext cx="4104456" cy="147732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הסבר על בנותיה </a:t>
                </a:r>
              </a:p>
              <a:p>
                <a:endParaRPr lang="he-IL" dirty="0"/>
              </a:p>
              <a:p>
                <a:endParaRPr lang="he-IL" dirty="0" smtClean="0"/>
              </a:p>
              <a:p>
                <a:endParaRPr lang="he-IL" dirty="0"/>
              </a:p>
              <a:p>
                <a:endParaRPr lang="he-IL" dirty="0"/>
              </a:p>
            </p:txBody>
          </p:sp>
          <p:sp>
            <p:nvSpPr>
              <p:cNvPr id="13" name="מלבן מעוגל 12"/>
              <p:cNvSpPr/>
              <p:nvPr/>
            </p:nvSpPr>
            <p:spPr>
              <a:xfrm>
                <a:off x="2627783" y="1628800"/>
                <a:ext cx="1165365" cy="5725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 smtClean="0">
                    <a:solidFill>
                      <a:schemeClr val="tx1"/>
                    </a:solidFill>
                  </a:rPr>
                  <a:t>רשת חברתית</a:t>
                </a:r>
                <a:endParaRPr lang="he-IL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מלבן מעוגל 13"/>
              <p:cNvSpPr/>
              <p:nvPr/>
            </p:nvSpPr>
            <p:spPr>
              <a:xfrm>
                <a:off x="4038692" y="1629588"/>
                <a:ext cx="1228053" cy="5725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 smtClean="0">
                    <a:solidFill>
                      <a:schemeClr val="tx1"/>
                    </a:solidFill>
                  </a:rPr>
                  <a:t>צור קשר במייל</a:t>
                </a:r>
                <a:endParaRPr lang="he-IL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מלבן מעוגל 16"/>
            <p:cNvSpPr/>
            <p:nvPr/>
          </p:nvSpPr>
          <p:spPr>
            <a:xfrm>
              <a:off x="5535873" y="1496954"/>
              <a:ext cx="1023081" cy="4918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>
                  <a:solidFill>
                    <a:schemeClr val="tx1"/>
                  </a:solidFill>
                </a:rPr>
                <a:t>אפשרויות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690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Office PowerPoint</Application>
  <PresentationFormat>‫הצגה על המסך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מצגת של PowerPoint</vt:lpstr>
    </vt:vector>
  </TitlesOfParts>
  <Company>Malam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אהוד פינחס</dc:creator>
  <cp:lastModifiedBy>אהוד פינחס</cp:lastModifiedBy>
  <cp:revision>3</cp:revision>
  <dcterms:created xsi:type="dcterms:W3CDTF">2014-02-19T20:56:10Z</dcterms:created>
  <dcterms:modified xsi:type="dcterms:W3CDTF">2014-02-19T21:19:47Z</dcterms:modified>
</cp:coreProperties>
</file>