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Alfa Slab One" panose="020B0604020202020204" charset="0"/>
      <p:regular r:id="rId18"/>
    </p:embeddedFont>
    <p:embeddedFont>
      <p:font typeface="Proxima Nova" panose="020B060402020202020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105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6e17a17f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6e17a17f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6e17a17f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6e17a17f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6e17a17f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6e17a17f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6e17a0ac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6e17a0ac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6e17a0ac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6e17a0ac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707bc3e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707bc3e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5f96c86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5f96c86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5f96c861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5f96c861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6e17a17f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6e17a17f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5f96c861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5f96c861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6e17a0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6e17a0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6e17a0ac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6e17a0ac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5f96c861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5f96c861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707bc3e3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707bc3e3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90275" y="1592850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NFL Data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616100" y="3518176"/>
            <a:ext cx="8222100" cy="15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Nicole Antkowiak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Emily Hurst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Victoria Munoz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Omar Bernal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Sviatoslav Piasta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500" y="94050"/>
            <a:ext cx="5540000" cy="24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Visualization 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b="26161"/>
          <a:stretch/>
        </p:blipFill>
        <p:spPr>
          <a:xfrm>
            <a:off x="204550" y="1038575"/>
            <a:ext cx="8805526" cy="378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Visualizations 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1383250" y="1212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Plotly Charts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 l="2597" t="2891" r="1183" b="-1579"/>
          <a:stretch/>
        </p:blipFill>
        <p:spPr>
          <a:xfrm>
            <a:off x="4935125" y="375050"/>
            <a:ext cx="4208875" cy="4260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 rotWithShape="1">
          <a:blip r:embed="rId4">
            <a:alphaModFix/>
          </a:blip>
          <a:srcRect r="5455" b="49954"/>
          <a:stretch/>
        </p:blipFill>
        <p:spPr>
          <a:xfrm>
            <a:off x="79950" y="2085525"/>
            <a:ext cx="4737499" cy="247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140250" y="241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Visualizations </a:t>
            </a:r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28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5394"/>
                </a:solidFill>
              </a:rPr>
              <a:t>Chart.js </a:t>
            </a:r>
            <a:endParaRPr sz="2000">
              <a:solidFill>
                <a:srgbClr val="0B5394"/>
              </a:solidFill>
            </a:endParaRPr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Clr>
                <a:srgbClr val="0B5394"/>
              </a:buClr>
              <a:buSzPts val="2100"/>
              <a:buChar char="●"/>
            </a:pPr>
            <a:r>
              <a:rPr lang="en" sz="1350">
                <a:solidFill>
                  <a:srgbClr val="0B539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easy way to include animated, interactive graphs on your website for free.</a:t>
            </a:r>
            <a:endParaRPr sz="2100">
              <a:solidFill>
                <a:srgbClr val="0B5394"/>
              </a:solidFill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 rotWithShape="1">
          <a:blip r:embed="rId3">
            <a:alphaModFix/>
          </a:blip>
          <a:srcRect l="1069" t="50602" r="42044"/>
          <a:stretch/>
        </p:blipFill>
        <p:spPr>
          <a:xfrm>
            <a:off x="4104075" y="645575"/>
            <a:ext cx="4856825" cy="367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Visualizations - Players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6250"/>
            <a:ext cx="8252849" cy="2732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311700" y="220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Visualizations - Team</a:t>
            </a:r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797787"/>
            <a:ext cx="6165681" cy="412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3363" y="339325"/>
            <a:ext cx="1076325" cy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288900" cy="17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Visualizations - Position</a:t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 rotWithShape="1">
          <a:blip r:embed="rId3">
            <a:alphaModFix/>
          </a:blip>
          <a:srcRect r="3623" b="1903"/>
          <a:stretch/>
        </p:blipFill>
        <p:spPr>
          <a:xfrm>
            <a:off x="4096125" y="59900"/>
            <a:ext cx="3983475" cy="4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188" y="2185925"/>
            <a:ext cx="189547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102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740325" y="610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>
                <a:solidFill>
                  <a:srgbClr val="0B5394"/>
                </a:solidFill>
              </a:rPr>
              <a:t>Fantasy football points for  2021 year:</a:t>
            </a:r>
            <a:endParaRPr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4450"/>
            <a:ext cx="8201725" cy="35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>
                <a:solidFill>
                  <a:srgbClr val="0B5394"/>
                </a:solidFill>
              </a:rPr>
              <a:t>Replaced ‘*’ and ‘+’</a:t>
            </a:r>
            <a:endParaRPr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>
                <a:solidFill>
                  <a:srgbClr val="0B5394"/>
                </a:solidFill>
              </a:rPr>
              <a:t>Create DataFrames based on position</a:t>
            </a:r>
            <a:endParaRPr>
              <a:solidFill>
                <a:srgbClr val="0B5394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>
                <a:solidFill>
                  <a:srgbClr val="0B5394"/>
                </a:solidFill>
              </a:rPr>
              <a:t> Dropped NA values with 0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675" y="1232975"/>
            <a:ext cx="3452250" cy="89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9673" y="2167360"/>
            <a:ext cx="2777600" cy="94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9675" y="3154572"/>
            <a:ext cx="2552275" cy="7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236700" y="145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Database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25" y="717700"/>
            <a:ext cx="6531225" cy="41900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4572000" y="145000"/>
            <a:ext cx="3669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Tables: nfl, qb, rb, te,and wr</a:t>
            </a:r>
            <a:endParaRPr sz="2000" b="1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App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13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>
                <a:solidFill>
                  <a:srgbClr val="0B5394"/>
                </a:solidFill>
              </a:rPr>
              <a:t>Navigation bar needed to import url_for to allow the navigation bar to function.</a:t>
            </a:r>
            <a:endParaRPr>
              <a:solidFill>
                <a:srgbClr val="0B5394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>
                <a:solidFill>
                  <a:srgbClr val="0B5394"/>
                </a:solidFill>
              </a:rPr>
              <a:t>Created routes for the rendering of the templates 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350" y="508863"/>
            <a:ext cx="4443661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Styling Code  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8601" y="59500"/>
            <a:ext cx="4223100" cy="47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Logic.js Code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8050" y="110275"/>
            <a:ext cx="3829400" cy="466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10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B5394"/>
                </a:solidFill>
              </a:rPr>
              <a:t>Code for navigation bar to allow for the drop down to select each HTML page.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l="-520" t="-7683" r="520" b="-7683"/>
          <a:stretch/>
        </p:blipFill>
        <p:spPr>
          <a:xfrm>
            <a:off x="443925" y="1934700"/>
            <a:ext cx="8171451" cy="25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/>
          <p:nvPr/>
        </p:nvSpPr>
        <p:spPr>
          <a:xfrm>
            <a:off x="5014925" y="3900475"/>
            <a:ext cx="792900" cy="10395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7595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Nav Bar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472425" y="795175"/>
            <a:ext cx="8520600" cy="7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860" b="1">
                <a:solidFill>
                  <a:srgbClr val="0B5394"/>
                </a:solidFill>
              </a:rPr>
              <a:t>Dropdown menu for player, team, and position analysis tables</a:t>
            </a:r>
            <a:endParaRPr sz="1860" b="1">
              <a:solidFill>
                <a:srgbClr val="0B5394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260"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921525" y="4091975"/>
            <a:ext cx="8520600" cy="7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1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60" b="1">
                <a:solidFill>
                  <a:srgbClr val="0B5394"/>
                </a:solidFill>
              </a:rPr>
              <a:t>Link to home and data page</a:t>
            </a:r>
            <a:endParaRPr sz="4060" b="1">
              <a:solidFill>
                <a:srgbClr val="0B5394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425" y="1665825"/>
            <a:ext cx="8839201" cy="226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/>
          <p:nvPr/>
        </p:nvSpPr>
        <p:spPr>
          <a:xfrm rot="-8100000">
            <a:off x="2805897" y="1221861"/>
            <a:ext cx="262195" cy="411536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1982400" y="1939550"/>
            <a:ext cx="302400" cy="2199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/>
          <p:nvPr/>
        </p:nvSpPr>
        <p:spPr>
          <a:xfrm rot="-499868">
            <a:off x="3485022" y="1939553"/>
            <a:ext cx="302290" cy="2198971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On-screen Show (16:9)</PresentationFormat>
  <Paragraphs>39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Proxima Nova</vt:lpstr>
      <vt:lpstr>Alfa Slab One</vt:lpstr>
      <vt:lpstr>Arial</vt:lpstr>
      <vt:lpstr>Roboto</vt:lpstr>
      <vt:lpstr>Gameday</vt:lpstr>
      <vt:lpstr>Visualizing NFL Data</vt:lpstr>
      <vt:lpstr>Data Set </vt:lpstr>
      <vt:lpstr>Data Cleaning</vt:lpstr>
      <vt:lpstr>SQLite Database</vt:lpstr>
      <vt:lpstr>Flask App</vt:lpstr>
      <vt:lpstr>Styling Code  </vt:lpstr>
      <vt:lpstr>Logic.js Code</vt:lpstr>
      <vt:lpstr>HTML</vt:lpstr>
      <vt:lpstr>HTML Nav Bar</vt:lpstr>
      <vt:lpstr>Final Visualization </vt:lpstr>
      <vt:lpstr>Final Visualizations </vt:lpstr>
      <vt:lpstr>Final Visualizations </vt:lpstr>
      <vt:lpstr>Tableau Visualizations - Players</vt:lpstr>
      <vt:lpstr>Tableau Visualizations - Team</vt:lpstr>
      <vt:lpstr>Tableau Visualizations - 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NFL Data</dc:title>
  <dc:creator>Nicole Antkowiak</dc:creator>
  <cp:lastModifiedBy>Nicole Antkowiak</cp:lastModifiedBy>
  <cp:revision>1</cp:revision>
  <dcterms:modified xsi:type="dcterms:W3CDTF">2022-02-24T03:01:27Z</dcterms:modified>
</cp:coreProperties>
</file>