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EE2"/>
    <a:srgbClr val="F6F6F6"/>
    <a:srgbClr val="75BDC1"/>
    <a:srgbClr val="116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 autoAdjust="0"/>
    <p:restoredTop sz="95373" autoAdjust="0"/>
  </p:normalViewPr>
  <p:slideViewPr>
    <p:cSldViewPr snapToGrid="0" snapToObjects="1">
      <p:cViewPr>
        <p:scale>
          <a:sx n="70" d="100"/>
          <a:sy n="70" d="100"/>
        </p:scale>
        <p:origin x="1395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69" d="100"/>
          <a:sy n="69" d="100"/>
        </p:scale>
        <p:origin x="2568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CDB6C-9F4B-42E8-B294-8D232CE93C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6476-23F2-4ECF-ADA9-5927E700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01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 note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speaker note on </a:t>
            </a:r>
            <a:r>
              <a:rPr lang="en-US" baseline="0" smtClean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237744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4879" y="257182"/>
            <a:ext cx="6924934" cy="1323607"/>
          </a:xfrm>
          <a:noFill/>
        </p:spPr>
        <p:txBody>
          <a:bodyPr lIns="0" tIns="0" rIns="0" bIns="0" anchor="ctr" anchorCtr="0"/>
          <a:lstStyle>
            <a:lvl1pPr algn="l">
              <a:defRPr sz="3400" b="1">
                <a:solidFill>
                  <a:schemeClr val="bg1"/>
                </a:solidFill>
                <a:latin typeface="Univers LT Std 55" panose="020B0603020202020204" pitchFamily="34" charset="0"/>
                <a:cs typeface="Univers LT Std 55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4992" y="1311801"/>
            <a:ext cx="6924821" cy="609599"/>
          </a:xfrm>
        </p:spPr>
        <p:txBody>
          <a:bodyPr lIns="0" t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Univers LT Std 55" panose="020B0603020202020204" pitchFamily="34" charset="0"/>
                <a:cs typeface="Univers LT Std 55" panose="020B0603020202020204" pitchFamily="34" charset="0"/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7874" y="1632746"/>
            <a:ext cx="2133600" cy="432280"/>
          </a:xfrm>
          <a:prstGeom prst="rect">
            <a:avLst/>
          </a:prstGeom>
        </p:spPr>
        <p:txBody>
          <a:bodyPr lIns="0"/>
          <a:lstStyle>
            <a:lvl1pPr>
              <a:defRPr sz="1800">
                <a:solidFill>
                  <a:schemeClr val="bg1"/>
                </a:solidFill>
                <a:latin typeface="Univers LT Std 55" panose="020B0603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10/8/2021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77440"/>
            <a:ext cx="9144000" cy="44756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13" y="233791"/>
            <a:ext cx="1714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Univers LT Std 45 Light" panose="020B07030305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Univers-Light-Normal" pitchFamily="2" charset="0"/>
              </a:defRPr>
            </a:lvl1pPr>
            <a:lvl2pPr>
              <a:defRPr sz="2000">
                <a:latin typeface="Univers-Light-Normal" pitchFamily="2" charset="0"/>
              </a:defRPr>
            </a:lvl2pPr>
            <a:lvl3pPr>
              <a:defRPr sz="1800">
                <a:latin typeface="Univers-Light-Normal" pitchFamily="2" charset="0"/>
              </a:defRPr>
            </a:lvl3pPr>
            <a:lvl4pPr>
              <a:defRPr sz="1600">
                <a:latin typeface="Univers-Light-Normal" pitchFamily="2" charset="0"/>
              </a:defRPr>
            </a:lvl4pPr>
            <a:lvl5pPr>
              <a:defRPr sz="1400">
                <a:latin typeface="Univers-Light-Normal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41" y="5758034"/>
            <a:ext cx="91586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70083"/>
            <a:ext cx="7772400" cy="1319048"/>
          </a:xfrm>
          <a:solidFill>
            <a:srgbClr val="009EE2"/>
          </a:solidFill>
        </p:spPr>
        <p:txBody>
          <a:bodyPr anchor="ctr">
            <a:noAutofit/>
          </a:bodyPr>
          <a:lstStyle>
            <a:lvl1pPr algn="ctr">
              <a:defRPr sz="3000" b="1" cap="all">
                <a:solidFill>
                  <a:schemeClr val="bg1"/>
                </a:solidFill>
                <a:latin typeface="Univers LT Std 55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6962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64274"/>
          </a:xfrm>
          <a:prstGeom prst="rect">
            <a:avLst/>
          </a:prstGeom>
          <a:solidFill>
            <a:srgbClr val="009EE2"/>
          </a:solidFill>
        </p:spPr>
        <p:txBody>
          <a:bodyPr vert="horz" lIns="45720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2930"/>
            <a:ext cx="82296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Univers LT Std 55" panose="020B06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Univers-Light-Normal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Univers-Light-Normal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Univers-Light-Normal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Univers-Light-Normal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Univers-Light-Normal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7840" y="210131"/>
            <a:ext cx="8532720" cy="1470236"/>
          </a:xfrm>
        </p:spPr>
        <p:txBody>
          <a:bodyPr/>
          <a:lstStyle>
            <a:lvl1pPr algn="l">
              <a:defRPr sz="3600" b="1">
                <a:solidFill>
                  <a:srgbClr val="00A3A6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4294967295"/>
          </p:nvPr>
        </p:nvSpPr>
        <p:spPr>
          <a:xfrm>
            <a:off x="337953" y="1507608"/>
            <a:ext cx="8532495" cy="46736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  <a:latin typeface="Raleway" charset="0"/>
                <a:cs typeface="Raleway" charset="0"/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Click to edit Master subtitle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Hello</a:t>
            </a:r>
            <a:r>
              <a:rPr lang="en-US" smtClean="0"/>
              <a:t>, world.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explanatory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 content on </a:t>
            </a:r>
            <a:r>
              <a:rPr lang="en-US" smtClean="0"/>
              <a:t>the left.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Some content on the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58</Words>
  <Application>Microsoft Office PowerPoint</Application>
  <PresentationFormat>On-screen Show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Raleway</vt:lpstr>
      <vt:lpstr>Raleway Medium</vt:lpstr>
      <vt:lpstr>Univers LT Std 45 Light</vt:lpstr>
      <vt:lpstr>Univers LT Std 55</vt:lpstr>
      <vt:lpstr>Univers-Light-Normal</vt:lpstr>
      <vt:lpstr>Office Theme</vt:lpstr>
      <vt:lpstr>Click to edit Master title style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Ahmad Ehyaei</dc:creator>
  <cp:lastModifiedBy>Ahmadreza Ehyaei</cp:lastModifiedBy>
  <cp:revision>63</cp:revision>
  <dcterms:created xsi:type="dcterms:W3CDTF">2017-06-05T14:10:58Z</dcterms:created>
  <dcterms:modified xsi:type="dcterms:W3CDTF">2021-10-08T07:20:46Z</dcterms:modified>
</cp:coreProperties>
</file>