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0"/>
  </p:notesMasterIdLst>
  <p:handoutMasterIdLst>
    <p:handoutMasterId r:id="rId11"/>
  </p:handoutMasterIdLst>
  <p:sldIdLst>
    <p:sldId id="410" r:id="rId5"/>
    <p:sldId id="383" r:id="rId6"/>
    <p:sldId id="411" r:id="rId7"/>
    <p:sldId id="391" r:id="rId8"/>
    <p:sldId id="408" r:id="rId9"/>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74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7" d="100"/>
          <a:sy n="97" d="100"/>
        </p:scale>
        <p:origin x="36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E7829D4B-412A-499A-8D4F-B904ADB5D0BE}" type="datetime1">
              <a:rPr lang="fr-FR" smtClean="0"/>
              <a:t>20/05/2024</a:t>
            </a:fld>
            <a:endParaRPr lang="fr-FR" dirty="0"/>
          </a:p>
        </p:txBody>
      </p:sp>
      <p:sp>
        <p:nvSpPr>
          <p:cNvPr id="6" name="Espace réservé du numéro de diapositive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E2C230DF-5933-439D-898F-38E9AC9BA688}" type="slidenum">
              <a:rPr lang="fr-FR" smtClean="0"/>
              <a:t>‹N°›</a:t>
            </a:fld>
            <a:endParaRPr lang="fr-FR" dirty="0"/>
          </a:p>
        </p:txBody>
      </p:sp>
      <p:sp>
        <p:nvSpPr>
          <p:cNvPr id="7" name="Espace réservé du pied de page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8" name="Espace réservé de l’en-tête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CCE360E1-1F2F-4ECC-8A8D-37670FD54F5F}" type="datetime1">
              <a:rPr lang="fr-FR" smtClean="0"/>
              <a:t>20/05/2024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A89C7E07-3C67-C64C-8DA0-0404F6303970}" type="slidenum">
              <a:rPr lang="fr-FR" smtClean="0"/>
              <a:t>‹N°›</a:t>
            </a:fld>
            <a:endParaRPr lang="fr-FR"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a:t>
            </a:fld>
            <a:endParaRPr lang="fr-FR"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a:t>
            </a:fld>
            <a:endParaRPr lang="fr-FR"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4</a:t>
            </a:fld>
            <a:endParaRPr lang="fr-FR"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5</a:t>
            </a:fld>
            <a:endParaRPr lang="fr-FR" dirty="0"/>
          </a:p>
        </p:txBody>
      </p:sp>
    </p:spTree>
    <p:extLst>
      <p:ext uri="{BB962C8B-B14F-4D97-AF65-F5344CB8AC3E}">
        <p14:creationId xmlns:p14="http://schemas.microsoft.com/office/powerpoint/2010/main" val="2386183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1">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grpSp>
        <p:nvGrpSpPr>
          <p:cNvPr id="9" name="Groupe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cxnSp>
        <p:nvCxnSpPr>
          <p:cNvPr id="13" name="Connecteur droit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contenu et tableau">
    <p:bg>
      <p:bgPr>
        <a:solidFill>
          <a:schemeClr val="tx1"/>
        </a:solidFill>
        <a:effectLst/>
      </p:bgPr>
    </p:bg>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orme libre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5" name="Forme libre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7" name="Forme libre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ce réservé du contenu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fr-FR" sz="2000"/>
            </a:lvl1pPr>
            <a:lvl2pPr marL="457200" indent="0">
              <a:spcBef>
                <a:spcPts val="1800"/>
              </a:spcBef>
              <a:buNone/>
              <a:defRPr lang="fr-FR" sz="2000"/>
            </a:lvl2pPr>
            <a:lvl3pPr marL="914400" indent="0">
              <a:spcBef>
                <a:spcPts val="1800"/>
              </a:spcBef>
              <a:buNone/>
              <a:defRPr lang="fr-FR" sz="2000"/>
            </a:lvl3pPr>
            <a:lvl4pPr marL="1371600" indent="0">
              <a:spcBef>
                <a:spcPts val="1800"/>
              </a:spcBef>
              <a:buNone/>
              <a:defRPr lang="fr-FR" sz="2000"/>
            </a:lvl4pPr>
            <a:lvl5pPr marL="1828800" indent="0">
              <a:spcBef>
                <a:spcPts val="1800"/>
              </a:spcBef>
              <a:buNone/>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contenu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fr-FR" sz="2000"/>
            </a:lvl1pPr>
            <a:lvl2pPr>
              <a:spcBef>
                <a:spcPts val="600"/>
              </a:spcBef>
              <a:defRPr lang="fr-FR" sz="2000"/>
            </a:lvl2pPr>
            <a:lvl3pPr>
              <a:spcBef>
                <a:spcPts val="1800"/>
              </a:spcBef>
              <a:defRPr lang="fr-FR" sz="2000"/>
            </a:lvl3pPr>
            <a:lvl4pPr>
              <a:spcBef>
                <a:spcPts val="1800"/>
              </a:spcBef>
              <a:defRPr lang="fr-FR" sz="2000"/>
            </a:lvl4pPr>
            <a:lvl5pPr>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deux contenus">
    <p:bg>
      <p:bgPr>
        <a:solidFill>
          <a:schemeClr val="tx1"/>
        </a:soli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e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4" name="Forme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Espace réservé du contenu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fr-FR" sz="2000"/>
            </a:lvl1pPr>
            <a:lvl2pPr>
              <a:spcBef>
                <a:spcPts val="600"/>
              </a:spcBef>
              <a:defRPr lang="fr-FR" sz="2000"/>
            </a:lvl2pPr>
            <a:lvl3pPr>
              <a:spcBef>
                <a:spcPts val="1800"/>
              </a:spcBef>
              <a:defRPr lang="fr-FR" sz="2000"/>
            </a:lvl3pPr>
            <a:lvl4pPr>
              <a:spcBef>
                <a:spcPts val="1800"/>
              </a:spcBef>
              <a:defRPr lang="fr-FR" sz="2000"/>
            </a:lvl4pPr>
            <a:lvl5pPr>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contenu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fr-FR" sz="2000"/>
            </a:lvl1pPr>
            <a:lvl2pPr>
              <a:spcBef>
                <a:spcPts val="1800"/>
              </a:spcBef>
              <a:defRPr lang="fr-FR" sz="2000"/>
            </a:lvl2pPr>
            <a:lvl3pPr>
              <a:spcBef>
                <a:spcPts val="1800"/>
              </a:spcBef>
              <a:defRPr lang="fr-FR" sz="2000"/>
            </a:lvl3pPr>
            <a:lvl4pPr>
              <a:spcBef>
                <a:spcPts val="1800"/>
              </a:spcBef>
              <a:defRPr lang="fr-FR" sz="2000"/>
            </a:lvl4pPr>
            <a:lvl5pPr>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au 2">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sp>
        <p:nvSpPr>
          <p:cNvPr id="9" name="Espace réservé du tableau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fr-FR"/>
            </a:lvl1pPr>
          </a:lstStyle>
          <a:p>
            <a:pPr rtl="0"/>
            <a:r>
              <a:rPr lang="fr-FR"/>
              <a:t>Cliquez sur l'icône pour ajouter un tableau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3">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grpSp>
        <p:nvGrpSpPr>
          <p:cNvPr id="9" name="Groupe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fr-FR" sz="2400" b="1" i="0">
                <a:solidFill>
                  <a:schemeClr val="tx2">
                    <a:lumMod val="75000"/>
                  </a:schemeClr>
                </a:solidFill>
                <a:latin typeface="+mn-lt"/>
              </a:defRPr>
            </a:lvl1pPr>
            <a:lvl2pPr>
              <a:defRPr lang="fr-FR" sz="4000"/>
            </a:lvl2pPr>
            <a:lvl3pPr>
              <a:defRPr lang="fr-FR" sz="4000"/>
            </a:lvl3pPr>
            <a:lvl4pPr>
              <a:defRPr lang="fr-FR" sz="4000"/>
            </a:lvl4pPr>
            <a:lvl5pPr>
              <a:defRPr lang="fr-FR" sz="4000"/>
            </a:lvl5pPr>
          </a:lstStyle>
          <a:p>
            <a:pPr lvl="0" rtl="0"/>
            <a:r>
              <a:rPr lang="fr-FR"/>
              <a:t>Cliquer pour ajouter du texte</a:t>
            </a:r>
          </a:p>
        </p:txBody>
      </p:sp>
      <p:cxnSp>
        <p:nvCxnSpPr>
          <p:cNvPr id="4" name="Connecteur droit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1">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Forme automatiqu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8" name="Forme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9" name="Forme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0" name="Forme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2" name="Titr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fr-FR" sz="4400" b="1" i="0" spc="50" baseline="0">
                <a:latin typeface="+mj-lt"/>
              </a:defRPr>
            </a:lvl1pPr>
          </a:lstStyle>
          <a:p>
            <a:pPr rtl="0"/>
            <a:r>
              <a:rPr lang="fr-FR"/>
              <a:t>Cliquez pour ajouter un titre </a:t>
            </a:r>
          </a:p>
        </p:txBody>
      </p:sp>
      <p:sp>
        <p:nvSpPr>
          <p:cNvPr id="2" name="Espace réservé du contenu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fr-FR" sz="2400" b="1" i="0" kern="1200" dirty="0">
                <a:solidFill>
                  <a:schemeClr val="tx2">
                    <a:lumMod val="75000"/>
                  </a:schemeClr>
                </a:solidFill>
                <a:latin typeface="+mn-lt"/>
                <a:ea typeface="+mn-ea"/>
                <a:cs typeface="+mn-cs"/>
              </a:defRPr>
            </a:lvl1pPr>
            <a:lvl2pPr indent="-283464">
              <a:spcBef>
                <a:spcPts val="600"/>
              </a:spcBef>
              <a:defRPr lang="fr-FR" sz="2000"/>
            </a:lvl2pPr>
            <a:lvl3pPr indent="-283464">
              <a:spcBef>
                <a:spcPts val="1800"/>
              </a:spcBef>
              <a:defRPr lang="fr-FR" sz="2000"/>
            </a:lvl3pPr>
            <a:lvl4pPr indent="-283464">
              <a:spcBef>
                <a:spcPts val="1800"/>
              </a:spcBef>
              <a:defRPr lang="fr-FR" sz="2000"/>
            </a:lvl4pPr>
            <a:lvl5pPr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3" name="Espace réservé du numéro de diapositive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42" name="Espace réservé de la date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fr-FR"/>
            </a:defPPr>
          </a:lstStyle>
          <a:p>
            <a:pPr rtl="0"/>
            <a:endParaRPr lang="fr-FR" dirty="0">
              <a:latin typeface="+mn-lt"/>
            </a:endParaRPr>
          </a:p>
        </p:txBody>
      </p:sp>
      <p:cxnSp>
        <p:nvCxnSpPr>
          <p:cNvPr id="4" name="Connecteur droit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la section">
    <p:bg>
      <p:bgPr>
        <a:solidFill>
          <a:schemeClr val="accent3"/>
        </a:solidFill>
        <a:effectLst/>
      </p:bgPr>
    </p:bg>
    <p:spTree>
      <p:nvGrpSpPr>
        <p:cNvPr id="1" name=""/>
        <p:cNvGrpSpPr/>
        <p:nvPr/>
      </p:nvGrpSpPr>
      <p:grpSpPr>
        <a:xfrm>
          <a:off x="0" y="0"/>
          <a:ext cx="0" cy="0"/>
          <a:chOff x="0" y="0"/>
          <a:chExt cx="0" cy="0"/>
        </a:xfrm>
      </p:grpSpPr>
      <p:sp>
        <p:nvSpPr>
          <p:cNvPr id="4" name="Espace réservé d’imag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fr-FR" sz="2000">
                <a:solidFill>
                  <a:schemeClr val="tx1"/>
                </a:solidFill>
              </a:defRPr>
            </a:lvl1pPr>
          </a:lstStyle>
          <a:p>
            <a:pPr rtl="0"/>
            <a:r>
              <a:rPr lang="fr-FR"/>
              <a:t>Cliquez sur l'icône pour ajouter une image</a:t>
            </a:r>
          </a:p>
        </p:txBody>
      </p:sp>
      <p:sp>
        <p:nvSpPr>
          <p:cNvPr id="18" name="Titr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fr-FR" sz="6000" b="1" i="0" baseline="0">
                <a:solidFill>
                  <a:schemeClr val="tx1"/>
                </a:solidFill>
                <a:latin typeface="+mj-lt"/>
              </a:defRPr>
            </a:lvl1pPr>
          </a:lstStyle>
          <a:p>
            <a:pPr rtl="0"/>
            <a:r>
              <a:rPr lang="fr-FR"/>
              <a:t>Cliquez pour ajouter un titre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2">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sp>
        <p:nvSpPr>
          <p:cNvPr id="6" name="Espace réservé d’image 5">
            <a:extLst>
              <a:ext uri="{FF2B5EF4-FFF2-40B4-BE49-F238E27FC236}">
                <a16:creationId xmlns:a16="http://schemas.microsoft.com/office/drawing/2014/main" id="{A9973BC6-F6E5-0B3B-C8AB-0AC4020D4E8B}"/>
              </a:ext>
            </a:extLst>
          </p:cNvPr>
          <p:cNvSpPr>
            <a:spLocks noGrp="1"/>
          </p:cNvSpPr>
          <p:nvPr>
            <p:ph type="pic" sz="quarter" idx="12" hasCustomPrompt="1"/>
          </p:nvPr>
        </p:nvSpPr>
        <p:spPr>
          <a:xfrm>
            <a:off x="0" y="-11113"/>
            <a:ext cx="5791200" cy="6880226"/>
          </a:xfrm>
        </p:spPr>
        <p:txBody>
          <a:bodyPr rtlCol="0">
            <a:normAutofit/>
          </a:bodyPr>
          <a:lstStyle>
            <a:lvl1pPr marL="0" indent="0" algn="ctr">
              <a:buNone/>
              <a:defRPr lang="fr-FR" sz="2000"/>
            </a:lvl1pPr>
          </a:lstStyle>
          <a:p>
            <a:pPr rtl="0"/>
            <a:r>
              <a:rPr lang="fr-FR" dirty="0"/>
              <a:t>Cliquez sur l’icône pour ajouter une image</a:t>
            </a:r>
          </a:p>
        </p:txBody>
      </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fr-FR" sz="2400" b="1" i="0">
                <a:solidFill>
                  <a:schemeClr val="tx2">
                    <a:lumMod val="75000"/>
                  </a:schemeClr>
                </a:solidFill>
                <a:latin typeface="+mn-lt"/>
              </a:defRPr>
            </a:lvl1pPr>
            <a:lvl2pPr>
              <a:defRPr lang="fr-FR" sz="4000"/>
            </a:lvl2pPr>
            <a:lvl3pPr>
              <a:defRPr lang="fr-FR" sz="4000"/>
            </a:lvl3pPr>
            <a:lvl4pPr>
              <a:defRPr lang="fr-FR" sz="4000"/>
            </a:lvl4pPr>
            <a:lvl5pPr>
              <a:defRPr lang="fr-FR" sz="4000"/>
            </a:lvl5pPr>
          </a:lstStyle>
          <a:p>
            <a:pPr lvl="0" rtl="0"/>
            <a:r>
              <a:rPr lang="fr-FR"/>
              <a:t>Cliquer pour ajouter du texte</a:t>
            </a:r>
          </a:p>
        </p:txBody>
      </p:sp>
      <p:cxnSp>
        <p:nvCxnSpPr>
          <p:cNvPr id="7" name="Connecteur droit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ésumé 2">
    <p:bg>
      <p:bgPr>
        <a:solidFill>
          <a:schemeClr val="tx1"/>
        </a:solidFill>
        <a:effectLst/>
      </p:bgPr>
    </p:bg>
    <p:spTree>
      <p:nvGrpSpPr>
        <p:cNvPr id="1" name=""/>
        <p:cNvGrpSpPr/>
        <p:nvPr/>
      </p:nvGrpSpPr>
      <p:grpSpPr>
        <a:xfrm>
          <a:off x="0" y="0"/>
          <a:ext cx="0" cy="0"/>
          <a:chOff x="0" y="0"/>
          <a:chExt cx="0" cy="0"/>
        </a:xfrm>
      </p:grpSpPr>
      <p:cxnSp>
        <p:nvCxnSpPr>
          <p:cNvPr id="9" name="Connecteur droit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e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orme libre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fr-FR" sz="4400" b="1" i="0">
                <a:latin typeface="+mj-lt"/>
              </a:defRPr>
            </a:lvl1pPr>
          </a:lstStyle>
          <a:p>
            <a:pPr rtl="0"/>
            <a:r>
              <a:rPr lang="fr-FR"/>
              <a:t>Cliquez pour ajouter un titre </a:t>
            </a:r>
          </a:p>
        </p:txBody>
      </p:sp>
      <p:sp>
        <p:nvSpPr>
          <p:cNvPr id="2" name="Espace réservé du contenu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fr-FR" sz="2000"/>
            </a:lvl1pPr>
            <a:lvl2pPr indent="-283464">
              <a:spcBef>
                <a:spcPts val="1800"/>
              </a:spcBef>
              <a:defRPr lang="fr-FR" sz="2000"/>
            </a:lvl2pPr>
            <a:lvl3pPr indent="-283464">
              <a:spcBef>
                <a:spcPts val="1800"/>
              </a:spcBef>
              <a:defRPr lang="fr-FR" sz="2000"/>
            </a:lvl3pPr>
            <a:lvl4pPr indent="-283464">
              <a:spcBef>
                <a:spcPts val="1800"/>
              </a:spcBef>
              <a:defRPr lang="fr-FR" sz="2000"/>
            </a:lvl4pPr>
            <a:lvl5pPr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u numéro de diapositive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5" name="Espace réservé de la date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fr-FR"/>
            </a:defPPr>
          </a:lstStyle>
          <a:p>
            <a:pPr rtl="0"/>
            <a:endParaRPr lang="fr-FR"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grpSp>
        <p:nvGrpSpPr>
          <p:cNvPr id="9" name="Groupe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cxnSp>
        <p:nvCxnSpPr>
          <p:cNvPr id="13" name="Connecteur droit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fr-FR" sz="2400" b="1" i="0">
                <a:solidFill>
                  <a:schemeClr val="tx2">
                    <a:lumMod val="75000"/>
                  </a:schemeClr>
                </a:solidFill>
                <a:latin typeface="+mn-lt"/>
              </a:defRPr>
            </a:lvl1pPr>
            <a:lvl2pPr>
              <a:defRPr lang="fr-FR" sz="4000"/>
            </a:lvl2pPr>
            <a:lvl3pPr>
              <a:defRPr lang="fr-FR" sz="4000"/>
            </a:lvl3pPr>
            <a:lvl4pPr>
              <a:defRPr lang="fr-FR" sz="4000"/>
            </a:lvl4pPr>
            <a:lvl5pPr>
              <a:defRPr lang="fr-FR" sz="4000"/>
            </a:lvl5pPr>
          </a:lstStyle>
          <a:p>
            <a:pPr lvl="0" rtl="0"/>
            <a:r>
              <a:rPr lang="fr-FR"/>
              <a:t>Cliquer pour ajouter du texte</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deux contenus 2">
    <p:bg>
      <p:bgPr>
        <a:solidFill>
          <a:schemeClr val="tx1"/>
        </a:soli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e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4" name="Forme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sp>
        <p:nvSpPr>
          <p:cNvPr id="2" name="Espace réservé du contenu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fr-FR" sz="2000"/>
            </a:lvl1pPr>
            <a:lvl2pPr marL="283464" indent="-283464">
              <a:spcBef>
                <a:spcPts val="1800"/>
              </a:spcBef>
              <a:defRPr lang="fr-FR" sz="2000"/>
            </a:lvl2pPr>
            <a:lvl3pPr marL="594360" indent="-283464">
              <a:spcBef>
                <a:spcPts val="1800"/>
              </a:spcBef>
              <a:defRPr lang="fr-FR" sz="2000"/>
            </a:lvl3pPr>
            <a:lvl4pPr marL="822960" indent="-283464">
              <a:spcBef>
                <a:spcPts val="1800"/>
              </a:spcBef>
              <a:defRPr lang="fr-FR" sz="2000"/>
            </a:lvl4pPr>
            <a:lvl5pPr marL="1005840"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 name="Espace réservé du contenu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fr-FR" sz="2000"/>
            </a:lvl1pPr>
            <a:lvl2pPr marL="283464" indent="-283464">
              <a:spcBef>
                <a:spcPts val="1800"/>
              </a:spcBef>
              <a:defRPr lang="fr-FR" sz="2000"/>
            </a:lvl2pPr>
            <a:lvl3pPr marL="548640" indent="-283464">
              <a:spcBef>
                <a:spcPts val="1800"/>
              </a:spcBef>
              <a:defRPr lang="fr-FR" sz="2000"/>
            </a:lvl3pPr>
            <a:lvl4pPr marL="822960" indent="-283464">
              <a:spcBef>
                <a:spcPts val="1800"/>
              </a:spcBef>
              <a:defRPr lang="fr-FR" sz="2000"/>
            </a:lvl4pPr>
            <a:lvl5pPr marL="1005840"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contenu ">
    <p:bg>
      <p:bgPr>
        <a:solidFill>
          <a:schemeClr val="tx1"/>
        </a:soli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Forme automatiqu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4" name="Forme libre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8" name="Forme libre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fr-FR"/>
              </a:defPPr>
            </a:lstStyle>
            <a:p>
              <a:pPr rtl="0"/>
              <a:endParaRPr lang="fr-FR" dirty="0"/>
            </a:p>
          </p:txBody>
        </p:sp>
        <p:sp>
          <p:nvSpPr>
            <p:cNvPr id="19" name="Forme libre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ce réservé du contenu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fr-FR" sz="2000"/>
            </a:lvl1pPr>
            <a:lvl2pPr marL="914400" indent="-457200">
              <a:spcBef>
                <a:spcPts val="1800"/>
              </a:spcBef>
              <a:buFont typeface="+mj-lt"/>
              <a:buAutoNum type="alphaLcPeriod"/>
              <a:defRPr lang="fr-FR" sz="2000"/>
            </a:lvl2pPr>
            <a:lvl3pPr marL="1371600" indent="-457200">
              <a:spcBef>
                <a:spcPts val="1800"/>
              </a:spcBef>
              <a:buFont typeface="+mj-lt"/>
              <a:buAutoNum type="arabicParenR"/>
              <a:defRPr lang="fr-FR" sz="2000"/>
            </a:lvl3pPr>
            <a:lvl4pPr marL="1371600" indent="0">
              <a:spcBef>
                <a:spcPts val="1800"/>
              </a:spcBef>
              <a:buFont typeface="+mj-lt"/>
              <a:buNone/>
              <a:defRPr lang="fr-FR" sz="2000"/>
            </a:lvl4pPr>
            <a:lvl5pPr marL="2286000" indent="-457200">
              <a:spcBef>
                <a:spcPts val="1800"/>
              </a:spcBef>
              <a:buFont typeface="+mj-lt"/>
              <a:buAutoNum type="arabicPeriod"/>
              <a:defRPr lang="fr-FR" sz="2000"/>
            </a:lvl5pPr>
          </a:lstStyle>
          <a:p>
            <a:pPr lvl="0" rtl="0"/>
            <a:r>
              <a:rPr lang="fr-FR"/>
              <a:t>Cliquer pour ajouter du contenu</a:t>
            </a:r>
          </a:p>
          <a:p>
            <a:pPr lvl="1" rtl="0"/>
            <a:r>
              <a:rPr lang="fr-FR"/>
              <a:t>Deuxième niveau</a:t>
            </a:r>
          </a:p>
          <a:p>
            <a:pPr lvl="2" rtl="0"/>
            <a:r>
              <a:rPr lang="fr-FR"/>
              <a:t>Troisième niveau</a:t>
            </a:r>
          </a:p>
          <a:p>
            <a:pPr lvl="3" rtl="0"/>
            <a:endParaRPr lang="fr-FR" dirty="0"/>
          </a:p>
        </p:txBody>
      </p:sp>
      <p:sp>
        <p:nvSpPr>
          <p:cNvPr id="2" name="Espace réservé du contenu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fr-FR" sz="2000"/>
            </a:lvl1pPr>
            <a:lvl2pPr marL="283464" indent="-283464">
              <a:spcBef>
                <a:spcPts val="1800"/>
              </a:spcBef>
              <a:defRPr lang="fr-FR" sz="2000"/>
            </a:lvl2pPr>
            <a:lvl3pPr marL="548640" indent="-283464">
              <a:spcBef>
                <a:spcPts val="1800"/>
              </a:spcBef>
              <a:defRPr lang="fr-FR" sz="2000"/>
            </a:lvl3pPr>
            <a:lvl4pPr marL="822960" indent="-283464">
              <a:spcBef>
                <a:spcPts val="1800"/>
              </a:spcBef>
              <a:defRPr lang="fr-FR" sz="2000"/>
            </a:lvl4pPr>
            <a:lvl5pPr marL="1005840"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contenu et image">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sp>
        <p:nvSpPr>
          <p:cNvPr id="3" name="Espace réservé du contenu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fr-FR" sz="2000"/>
            </a:lvl1pPr>
            <a:lvl2pPr indent="-283464">
              <a:spcBef>
                <a:spcPts val="1800"/>
              </a:spcBef>
              <a:defRPr lang="fr-FR" sz="2000"/>
            </a:lvl2pPr>
            <a:lvl3pPr indent="-283464">
              <a:spcBef>
                <a:spcPts val="1800"/>
              </a:spcBef>
              <a:defRPr lang="fr-FR" sz="2000"/>
            </a:lvl3pPr>
            <a:lvl4pPr indent="-283464">
              <a:spcBef>
                <a:spcPts val="1800"/>
              </a:spcBef>
              <a:defRPr lang="fr-FR" sz="2000"/>
            </a:lvl4pPr>
            <a:lvl5pPr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Espace réservé d’image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fr-FR" sz="2000">
                <a:solidFill>
                  <a:schemeClr val="bg1"/>
                </a:solidFill>
              </a:defRPr>
            </a:lvl1pPr>
          </a:lstStyle>
          <a:p>
            <a:pPr rtl="0"/>
            <a:r>
              <a:rPr lang="fr-FR"/>
              <a:t>Cliquez sur l'icône pour ajouter une image</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2" name="Espace réservé du titre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p>
        </p:txBody>
      </p:sp>
      <p:sp>
        <p:nvSpPr>
          <p:cNvPr id="30" name="Espace réservé de la date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fr-FR" sz="1100" b="0" i="0">
                <a:solidFill>
                  <a:schemeClr val="bg1"/>
                </a:solidFill>
                <a:latin typeface="+mn-lt"/>
              </a:defRPr>
            </a:lvl1pPr>
          </a:lstStyle>
          <a:p>
            <a:pPr rtl="0"/>
            <a:endParaRPr lang="fr-FR" dirty="0">
              <a:latin typeface="+mn-lt"/>
            </a:endParaRPr>
          </a:p>
        </p:txBody>
      </p:sp>
      <p:sp>
        <p:nvSpPr>
          <p:cNvPr id="32" name="Espace réservé du numéro de diapositive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fr-FR" sz="1100" b="1" i="0">
                <a:solidFill>
                  <a:schemeClr val="bg1"/>
                </a:solidFill>
                <a:latin typeface="+mn-lt"/>
              </a:defRPr>
            </a:lvl1pPr>
          </a:lstStyle>
          <a:p>
            <a:pPr rtl="0"/>
            <a:fld id="{294A09A9-5501-47C1-A89A-A340965A2BE2}" type="slidenum">
              <a:rPr lang="fr-FR" smtClean="0"/>
              <a:pPr/>
              <a:t>‹N°›</a:t>
            </a:fld>
            <a:endParaRPr lang="fr-FR"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fr-FR" sz="4400" b="1" i="0" kern="1200" spc="100" baseline="0">
          <a:solidFill>
            <a:schemeClr val="bg1"/>
          </a:solidFill>
          <a:latin typeface="+mj-lt"/>
          <a:ea typeface="+mj-ea"/>
          <a:cs typeface="+mj-cs"/>
        </a:defRPr>
      </a:lvl1pPr>
      <a:lvl2pPr eaLnBrk="1" hangingPunct="1">
        <a:defRPr lang="fr-FR">
          <a:solidFill>
            <a:schemeClr val="tx2"/>
          </a:solidFill>
        </a:defRPr>
      </a:lvl2pPr>
      <a:lvl3pPr eaLnBrk="1" hangingPunct="1">
        <a:defRPr lang="fr-FR">
          <a:solidFill>
            <a:schemeClr val="tx2"/>
          </a:solidFill>
        </a:defRPr>
      </a:lvl3pPr>
      <a:lvl4pPr eaLnBrk="1" hangingPunct="1">
        <a:defRPr lang="fr-FR">
          <a:solidFill>
            <a:schemeClr val="tx2"/>
          </a:solidFill>
        </a:defRPr>
      </a:lvl4pPr>
      <a:lvl5pPr eaLnBrk="1" hangingPunct="1">
        <a:defRPr lang="fr-FR">
          <a:solidFill>
            <a:schemeClr val="tx2"/>
          </a:solidFill>
        </a:defRPr>
      </a:lvl5pPr>
      <a:lvl6pPr eaLnBrk="1" hangingPunct="1">
        <a:defRPr lang="fr-FR">
          <a:solidFill>
            <a:schemeClr val="tx2"/>
          </a:solidFill>
        </a:defRPr>
      </a:lvl6pPr>
      <a:lvl7pPr eaLnBrk="1" hangingPunct="1">
        <a:defRPr lang="fr-FR">
          <a:solidFill>
            <a:schemeClr val="tx2"/>
          </a:solidFill>
        </a:defRPr>
      </a:lvl7pPr>
      <a:lvl8pPr eaLnBrk="1" hangingPunct="1">
        <a:defRPr lang="fr-FR">
          <a:solidFill>
            <a:schemeClr val="tx2"/>
          </a:solidFill>
        </a:defRPr>
      </a:lvl8pPr>
      <a:lvl9pPr eaLnBrk="1" hangingPunct="1">
        <a:defRPr lang="fr-F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fr-F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fr-F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fr-F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fr-F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fr-F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B1D9D6-2977-ABCD-FDF8-51AFA5064E54}"/>
              </a:ext>
            </a:extLst>
          </p:cNvPr>
          <p:cNvSpPr>
            <a:spLocks noGrp="1"/>
          </p:cNvSpPr>
          <p:nvPr>
            <p:ph type="ctrTitle"/>
          </p:nvPr>
        </p:nvSpPr>
        <p:spPr>
          <a:xfrm>
            <a:off x="3144416" y="411479"/>
            <a:ext cx="8651888" cy="3414072"/>
          </a:xfrm>
        </p:spPr>
        <p:txBody>
          <a:bodyPr rtlCol="0"/>
          <a:lstStyle>
            <a:defPPr>
              <a:defRPr lang="fr-FR"/>
            </a:defPPr>
          </a:lstStyle>
          <a:p>
            <a:pPr rtl="0"/>
            <a:r>
              <a:rPr lang="fr-FR" dirty="0"/>
              <a:t>Comparaison entre les systèmes de base SQL et NoSQL: le cas MongoDB VS SQL</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30BF65-C84B-45C3-72CA-AFDA68851174}"/>
              </a:ext>
            </a:extLst>
          </p:cNvPr>
          <p:cNvSpPr>
            <a:spLocks noGrp="1"/>
          </p:cNvSpPr>
          <p:nvPr>
            <p:ph type="title"/>
          </p:nvPr>
        </p:nvSpPr>
        <p:spPr>
          <a:xfrm>
            <a:off x="481111" y="187471"/>
            <a:ext cx="6787747" cy="1182028"/>
          </a:xfrm>
        </p:spPr>
        <p:txBody>
          <a:bodyPr rtlCol="0"/>
          <a:lstStyle>
            <a:defPPr>
              <a:defRPr lang="fr-FR"/>
            </a:defPPr>
          </a:lstStyle>
          <a:p>
            <a:pPr rtl="0"/>
            <a:r>
              <a:rPr lang="fr-FR" dirty="0"/>
              <a:t>Qu’est-ce qu’une base de données SQL</a:t>
            </a:r>
          </a:p>
        </p:txBody>
      </p:sp>
      <p:sp>
        <p:nvSpPr>
          <p:cNvPr id="15" name="ZoneTexte 14">
            <a:extLst>
              <a:ext uri="{FF2B5EF4-FFF2-40B4-BE49-F238E27FC236}">
                <a16:creationId xmlns:a16="http://schemas.microsoft.com/office/drawing/2014/main" id="{E814454C-07B2-E8B6-9FBB-96999962EC77}"/>
              </a:ext>
            </a:extLst>
          </p:cNvPr>
          <p:cNvSpPr txBox="1"/>
          <p:nvPr/>
        </p:nvSpPr>
        <p:spPr>
          <a:xfrm>
            <a:off x="481111" y="2712290"/>
            <a:ext cx="10633205" cy="3693319"/>
          </a:xfrm>
          <a:prstGeom prst="rect">
            <a:avLst/>
          </a:prstGeom>
          <a:noFill/>
        </p:spPr>
        <p:txBody>
          <a:bodyPr wrap="square" numCol="2" rtlCol="0">
            <a:spAutoFit/>
          </a:bodyPr>
          <a:lstStyle/>
          <a:p>
            <a:r>
              <a:rPr lang="fr-FR" dirty="0">
                <a:solidFill>
                  <a:schemeClr val="bg1"/>
                </a:solidFill>
              </a:rPr>
              <a:t>Les bases de données SQL (</a:t>
            </a:r>
            <a:r>
              <a:rPr lang="fr-FR" dirty="0" err="1">
                <a:solidFill>
                  <a:schemeClr val="bg1"/>
                </a:solidFill>
              </a:rPr>
              <a:t>Structured</a:t>
            </a:r>
            <a:r>
              <a:rPr lang="fr-FR" dirty="0">
                <a:solidFill>
                  <a:schemeClr val="bg1"/>
                </a:solidFill>
              </a:rPr>
              <a:t> </a:t>
            </a:r>
            <a:r>
              <a:rPr lang="fr-FR" dirty="0" err="1">
                <a:solidFill>
                  <a:schemeClr val="bg1"/>
                </a:solidFill>
              </a:rPr>
              <a:t>Query</a:t>
            </a:r>
            <a:r>
              <a:rPr lang="fr-FR" dirty="0">
                <a:solidFill>
                  <a:schemeClr val="bg1"/>
                </a:solidFill>
              </a:rPr>
              <a:t> </a:t>
            </a:r>
            <a:r>
              <a:rPr lang="fr-FR" dirty="0" err="1">
                <a:solidFill>
                  <a:schemeClr val="bg1"/>
                </a:solidFill>
              </a:rPr>
              <a:t>Language</a:t>
            </a:r>
            <a:r>
              <a:rPr lang="fr-FR" dirty="0">
                <a:solidFill>
                  <a:schemeClr val="bg1"/>
                </a:solidFill>
              </a:rPr>
              <a:t>) sont des systèmes de gestion de bases de données relationnelles (SGBDR). Elles utilisent des tables pour stocker les données de manière structurée, avec des relations définies entre les tables. Les principales caractéristiques sont :</a:t>
            </a:r>
          </a:p>
          <a:p>
            <a:pPr marL="285750" indent="-285750">
              <a:buFont typeface="Arial" panose="020B0604020202020204" pitchFamily="34" charset="0"/>
              <a:buChar char="•"/>
            </a:pPr>
            <a:r>
              <a:rPr lang="fr-FR" dirty="0">
                <a:solidFill>
                  <a:schemeClr val="bg1"/>
                </a:solidFill>
              </a:rPr>
              <a:t>Schéma fixe : Les données sont organisées en tables avec des colonnes définies. Chaque ligne (ou enregistrement) doit respecter la structure de la table</a:t>
            </a:r>
          </a:p>
          <a:p>
            <a:pPr marL="285750" indent="-285750">
              <a:buFont typeface="Arial" panose="020B0604020202020204" pitchFamily="34" charset="0"/>
              <a:buChar char="•"/>
            </a:pP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Langage SQL : Un langage standardisé (SQL) est utilisé pour interroger et manipuler les données. Il inclut des opérations telles que SELECT, INSERT, UPDATE, DELETE, etc.</a:t>
            </a:r>
          </a:p>
          <a:p>
            <a:pPr marL="285750" indent="-285750">
              <a:buFont typeface="Arial" panose="020B0604020202020204" pitchFamily="34" charset="0"/>
              <a:buChar char="•"/>
            </a:pP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Transactions ACID : Garantissent l'atomicité, la cohérence, l'isolation et la durabilité des transactions, ce qui est crucial pour les applications nécessitant une haute fiabilité.</a:t>
            </a:r>
          </a:p>
          <a:p>
            <a:pPr marL="285750" indent="-285750">
              <a:buFont typeface="Arial" panose="020B0604020202020204" pitchFamily="34" charset="0"/>
              <a:buChar char="•"/>
            </a:pP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Intégrité référentielle** : Les relations entre les tables sont maintenues grâce à des clés primaires et étrangères</a:t>
            </a:r>
          </a:p>
          <a:p>
            <a:pPr marL="285750" indent="-285750">
              <a:buFont typeface="Arial" panose="020B0604020202020204" pitchFamily="34" charset="0"/>
              <a:buChar char="•"/>
            </a:pP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Scalabilité verticale** : Traditionnellement, les bases de données SQL se </a:t>
            </a:r>
            <a:r>
              <a:rPr lang="fr-FR"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scalent</a:t>
            </a: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en augmentant les ressources du serveur (mémoire, CPU).</a:t>
            </a:r>
            <a:endParaRPr lang="fr-FR" dirty="0">
              <a:solidFill>
                <a:schemeClr val="bg1"/>
              </a:solidFill>
            </a:endParaRP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FDCC5-22C3-2788-8872-3F487FA89C2A}"/>
              </a:ext>
            </a:extLst>
          </p:cNvPr>
          <p:cNvSpPr>
            <a:spLocks noGrp="1"/>
          </p:cNvSpPr>
          <p:nvPr>
            <p:ph type="title"/>
          </p:nvPr>
        </p:nvSpPr>
        <p:spPr/>
        <p:txBody>
          <a:bodyPr/>
          <a:lstStyle/>
          <a:p>
            <a:r>
              <a:rPr lang="fr-FR" dirty="0"/>
              <a:t>Qu’est-ce qu’une base de données NoSQL</a:t>
            </a:r>
          </a:p>
        </p:txBody>
      </p:sp>
      <p:sp>
        <p:nvSpPr>
          <p:cNvPr id="6" name="ZoneTexte 5">
            <a:extLst>
              <a:ext uri="{FF2B5EF4-FFF2-40B4-BE49-F238E27FC236}">
                <a16:creationId xmlns:a16="http://schemas.microsoft.com/office/drawing/2014/main" id="{D4F3F8C3-6CD0-109C-5BD1-25A13B46855F}"/>
              </a:ext>
            </a:extLst>
          </p:cNvPr>
          <p:cNvSpPr txBox="1"/>
          <p:nvPr/>
        </p:nvSpPr>
        <p:spPr>
          <a:xfrm>
            <a:off x="494523" y="2295330"/>
            <a:ext cx="11327363" cy="4473917"/>
          </a:xfrm>
          <a:prstGeom prst="rect">
            <a:avLst/>
          </a:prstGeom>
          <a:noFill/>
        </p:spPr>
        <p:txBody>
          <a:bodyPr wrap="square" numCol="2" rtlCol="0">
            <a:spAutoFit/>
          </a:bodyPr>
          <a:lstStyle/>
          <a:p>
            <a:r>
              <a:rPr lang="fr-FR"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Les bases de données NoSQL (Not </a:t>
            </a:r>
            <a:r>
              <a:rPr lang="fr-FR" sz="16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Only</a:t>
            </a:r>
            <a:r>
              <a:rPr lang="fr-FR"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SQL) sont conçues pour des modèles de données variés, et sont optimisées pour des applications nécessitant une grande échelle et une flexibilité de schéma. Les principales caractéristiques sont :</a:t>
            </a:r>
          </a:p>
          <a:p>
            <a:pPr marL="342900" indent="-342900">
              <a:buFont typeface="+mj-lt"/>
              <a:buAutoNum type="arabicPeriod"/>
            </a:pPr>
            <a:r>
              <a:rPr lang="fr-FR"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Schéma flexible: Les structures de données peuvent être modifiées dynamiquement. Les documents peuvent avoir des champs différents.</a:t>
            </a:r>
          </a:p>
          <a:p>
            <a:pPr marL="342900" indent="-342900">
              <a:buFont typeface="+mj-lt"/>
              <a:buAutoNum type="arabicPeriod"/>
            </a:pPr>
            <a:r>
              <a:rPr lang="fr-FR"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Types variés de bases de données:</a:t>
            </a:r>
          </a:p>
          <a:p>
            <a:pPr marL="742950" lvl="1" indent="-285750">
              <a:buFont typeface="Arial" panose="020B0604020202020204" pitchFamily="34" charset="0"/>
              <a:buChar char="•"/>
            </a:pPr>
            <a:r>
              <a:rPr lang="fr-FR"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Documentaires** : Ex. MongoDB, </a:t>
            </a:r>
            <a:r>
              <a:rPr lang="fr-FR" sz="16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CouchDB</a:t>
            </a:r>
            <a:endParaRPr lang="fr-FR" sz="16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marL="742950" lvl="1" indent="-285750">
              <a:buFont typeface="Arial" panose="020B0604020202020204" pitchFamily="34" charset="0"/>
              <a:buChar char="•"/>
            </a:pPr>
            <a:r>
              <a:rPr lang="fr-FR"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Colonnes : Ex. Cassandra, </a:t>
            </a:r>
            <a:r>
              <a:rPr lang="fr-FR" sz="16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Hbase</a:t>
            </a:r>
            <a:endParaRPr lang="fr-FR"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Font typeface="Arial" panose="020B0604020202020204" pitchFamily="34" charset="0"/>
              <a:buChar char="•"/>
            </a:pPr>
            <a:r>
              <a:rPr lang="fr-FR"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Graphes : Ex. Neo4j</a:t>
            </a:r>
          </a:p>
          <a:p>
            <a:pPr marL="742950" lvl="1" indent="-285750">
              <a:buFont typeface="Arial" panose="020B0604020202020204" pitchFamily="34" charset="0"/>
              <a:buChar char="•"/>
            </a:pPr>
            <a:r>
              <a:rPr lang="fr-FR"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Clés-Valeurs : Ex. Redis, </a:t>
            </a:r>
            <a:r>
              <a:rPr lang="fr-FR" sz="16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DynamoDB</a:t>
            </a:r>
            <a:endParaRPr lang="fr-FR"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fr-FR"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3. Scalabilité horizontale : Conçues pour s'étendre sur plusieurs serveurs, facilitant la gestion de grandes quantités de données et un grand nombre de transactions.</a:t>
            </a:r>
          </a:p>
          <a:p>
            <a:pPr>
              <a:lnSpc>
                <a:spcPct val="107000"/>
              </a:lnSpc>
              <a:spcAft>
                <a:spcPts val="800"/>
              </a:spcAft>
            </a:pPr>
            <a:r>
              <a:rPr lang="fr-FR"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4. Absence de transactions ACID fortes: Bien que certaines bases de données NoSQL proposent des transactions, elles ne sont pas toujours aussi robustes que dans les systèmes SQL.</a:t>
            </a:r>
          </a:p>
          <a:p>
            <a:pPr>
              <a:lnSpc>
                <a:spcPct val="107000"/>
              </a:lnSpc>
              <a:spcAft>
                <a:spcPts val="800"/>
              </a:spcAft>
            </a:pPr>
            <a:r>
              <a:rPr lang="fr-FR" sz="16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5. Flexibilité et performance : Idéales pour les applications nécessitant une grande flexibilité de modèle de données et une haute performance pour les lectures/écritures massives.</a:t>
            </a:r>
          </a:p>
          <a:p>
            <a:endParaRPr lang="fr-FR" sz="1600" dirty="0">
              <a:solidFill>
                <a:schemeClr val="bg1"/>
              </a:solidFill>
            </a:endParaRPr>
          </a:p>
        </p:txBody>
      </p:sp>
    </p:spTree>
    <p:extLst>
      <p:ext uri="{BB962C8B-B14F-4D97-AF65-F5344CB8AC3E}">
        <p14:creationId xmlns:p14="http://schemas.microsoft.com/office/powerpoint/2010/main" val="2060672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659130" y="65314"/>
            <a:ext cx="10873740" cy="1109757"/>
          </a:xfrm>
        </p:spPr>
        <p:txBody>
          <a:bodyPr rtlCol="0"/>
          <a:lstStyle>
            <a:defPPr>
              <a:defRPr lang="fr-FR"/>
            </a:defPPr>
          </a:lstStyle>
          <a:p>
            <a:pPr rtl="0"/>
            <a:r>
              <a:rPr lang="fr-FR" dirty="0"/>
              <a:t>Comparaison : MongoDB vs SQL (MySQL/PostgreSQL)</a:t>
            </a:r>
          </a:p>
        </p:txBody>
      </p:sp>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5" name="ZoneTexte 4">
            <a:extLst>
              <a:ext uri="{FF2B5EF4-FFF2-40B4-BE49-F238E27FC236}">
                <a16:creationId xmlns:a16="http://schemas.microsoft.com/office/drawing/2014/main" id="{D2F39807-9B59-9472-4AD2-0BB4A95DEB66}"/>
              </a:ext>
            </a:extLst>
          </p:cNvPr>
          <p:cNvSpPr txBox="1"/>
          <p:nvPr/>
        </p:nvSpPr>
        <p:spPr>
          <a:xfrm>
            <a:off x="2809937" y="1305928"/>
            <a:ext cx="8722933" cy="5188407"/>
          </a:xfrm>
          <a:prstGeom prst="rect">
            <a:avLst/>
          </a:prstGeom>
          <a:noFill/>
        </p:spPr>
        <p:txBody>
          <a:bodyPr wrap="square" numCol="2" rtlCol="0">
            <a:spAutoFit/>
          </a:bodyPr>
          <a:lstStyle/>
          <a:p>
            <a:pPr marL="342900" indent="-342900">
              <a:lnSpc>
                <a:spcPct val="107000"/>
              </a:lnSpc>
              <a:spcAft>
                <a:spcPts val="800"/>
              </a:spcAft>
              <a:buAutoNum type="arabicPeriod"/>
            </a:pPr>
            <a:r>
              <a:rPr lang="fr-FR"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Schéma et Modèle de Données</a:t>
            </a:r>
          </a:p>
          <a:p>
            <a:pPr marL="800100" lvl="1" indent="-342900">
              <a:lnSpc>
                <a:spcPct val="107000"/>
              </a:lnSpc>
              <a:spcAft>
                <a:spcPts val="800"/>
              </a:spcAft>
              <a:buFont typeface="Wingdings" panose="05000000000000000000" pitchFamily="2" charset="2"/>
              <a:buChar char="Ø"/>
            </a:pPr>
            <a:r>
              <a:rPr lang="fr-FR"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SQL : Les données sont stockées dans des tables avec un schéma prédéfini. Chaque table est composée de lignes et de colonnes fixes. La structure des données est rigide.</a:t>
            </a:r>
          </a:p>
          <a:p>
            <a:pPr marL="800100" lvl="1" indent="-342900">
              <a:lnSpc>
                <a:spcPct val="107000"/>
              </a:lnSpc>
              <a:spcAft>
                <a:spcPts val="800"/>
              </a:spcAft>
              <a:buFont typeface="Wingdings" panose="05000000000000000000" pitchFamily="2" charset="2"/>
              <a:buChar char="Ø"/>
            </a:pPr>
            <a:r>
              <a:rPr lang="fr-FR"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MongoDB: Utilise des documents JSON-like (BSON) qui peuvent contenir des structures hiérarchiques riches. Les documents au sein d'une même collection peuvent avoir des champs différents, ce qui offre une flexibilité de schéma.</a:t>
            </a:r>
          </a:p>
          <a:p>
            <a:pPr>
              <a:lnSpc>
                <a:spcPct val="107000"/>
              </a:lnSpc>
              <a:spcAft>
                <a:spcPts val="800"/>
              </a:spcAft>
            </a:pPr>
            <a:r>
              <a:rPr lang="fr-FR"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2. Langage de Requête</a:t>
            </a:r>
          </a:p>
          <a:p>
            <a:pPr marL="742950" lvl="1" indent="-285750">
              <a:lnSpc>
                <a:spcPct val="107000"/>
              </a:lnSpc>
              <a:spcAft>
                <a:spcPts val="800"/>
              </a:spcAft>
              <a:buFont typeface="Wingdings" panose="05000000000000000000" pitchFamily="2" charset="2"/>
              <a:buChar char="Ø"/>
            </a:pPr>
            <a:r>
              <a:rPr lang="fr-FR"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SQL: Utilise SQL pour les requêtes, un langage standardisé. Exemple : `SELECT * FROM </a:t>
            </a:r>
            <a:r>
              <a:rPr lang="fr-FR" sz="14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users</a:t>
            </a:r>
            <a:r>
              <a:rPr lang="fr-FR"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WHERE </a:t>
            </a:r>
            <a:r>
              <a:rPr lang="fr-FR" sz="14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age</a:t>
            </a:r>
            <a:r>
              <a:rPr lang="fr-FR"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&gt; 30`.</a:t>
            </a:r>
          </a:p>
          <a:p>
            <a:pPr marL="742950" lvl="1" indent="-285750">
              <a:lnSpc>
                <a:spcPct val="107000"/>
              </a:lnSpc>
              <a:spcAft>
                <a:spcPts val="800"/>
              </a:spcAft>
              <a:buFont typeface="Wingdings" panose="05000000000000000000" pitchFamily="2" charset="2"/>
              <a:buChar char="Ø"/>
            </a:pPr>
            <a:r>
              <a:rPr lang="fr-FR"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MongoDB** : Utilise un langage de requête propre basé sur JSON. Exemple : `</a:t>
            </a:r>
            <a:r>
              <a:rPr lang="fr-FR" sz="14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db.users.find</a:t>
            </a:r>
            <a:r>
              <a:rPr lang="fr-FR"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fr-FR" sz="14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age</a:t>
            </a:r>
            <a:r>
              <a:rPr lang="fr-FR"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$gt: 30 } })`.</a:t>
            </a:r>
          </a:p>
          <a:p>
            <a:pPr>
              <a:lnSpc>
                <a:spcPct val="107000"/>
              </a:lnSpc>
              <a:spcAft>
                <a:spcPts val="800"/>
              </a:spcAft>
            </a:pPr>
            <a:r>
              <a:rPr lang="fr-FR"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3. Transactions</a:t>
            </a:r>
          </a:p>
          <a:p>
            <a:pPr marL="742950" lvl="1" indent="-285750">
              <a:lnSpc>
                <a:spcPct val="107000"/>
              </a:lnSpc>
              <a:spcAft>
                <a:spcPts val="800"/>
              </a:spcAft>
              <a:buFont typeface="Wingdings" panose="05000000000000000000" pitchFamily="2" charset="2"/>
              <a:buChar char="Ø"/>
            </a:pPr>
            <a:r>
              <a:rPr lang="fr-FR"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SQL: Supporte des transactions ACID robustes, garantissant l'intégrité des données.</a:t>
            </a:r>
          </a:p>
          <a:p>
            <a:pPr marL="742950" lvl="1" indent="-285750">
              <a:lnSpc>
                <a:spcPct val="107000"/>
              </a:lnSpc>
              <a:spcAft>
                <a:spcPts val="800"/>
              </a:spcAft>
              <a:buFont typeface="Wingdings" panose="05000000000000000000" pitchFamily="2" charset="2"/>
              <a:buChar char="Ø"/>
            </a:pPr>
            <a:r>
              <a:rPr lang="fr-FR"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MongoDB : Supporte les transactions multi-documents (à partir de la version 4.0), mais les transactions ne sont pas aussi robustes et répandues que dans les bases de données SQL.</a:t>
            </a:r>
          </a:p>
          <a:p>
            <a:pPr>
              <a:lnSpc>
                <a:spcPct val="107000"/>
              </a:lnSpc>
              <a:spcAft>
                <a:spcPts val="800"/>
              </a:spcAft>
            </a:pPr>
            <a:endParaRPr lang="fr-FR" sz="14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6D48A55A-70A0-D52C-5EAD-8F7B484E63CF}"/>
              </a:ext>
            </a:extLst>
          </p:cNvPr>
          <p:cNvSpPr txBox="1"/>
          <p:nvPr/>
        </p:nvSpPr>
        <p:spPr>
          <a:xfrm>
            <a:off x="391884" y="774440"/>
            <a:ext cx="10870163" cy="6091219"/>
          </a:xfrm>
          <a:prstGeom prst="rect">
            <a:avLst/>
          </a:prstGeom>
          <a:noFill/>
        </p:spPr>
        <p:txBody>
          <a:bodyPr wrap="square" numCol="2" rtlCol="0">
            <a:spAutoFit/>
          </a:bodyPr>
          <a:lstStyle/>
          <a:p>
            <a:pPr>
              <a:lnSpc>
                <a:spcPct val="107000"/>
              </a:lnSpc>
              <a:spcAft>
                <a:spcPts val="800"/>
              </a:spcAft>
            </a:pP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4. Scalabilité:</a:t>
            </a:r>
          </a:p>
          <a:p>
            <a:pPr marL="285750" indent="-285750">
              <a:lnSpc>
                <a:spcPct val="107000"/>
              </a:lnSpc>
              <a:spcAft>
                <a:spcPts val="800"/>
              </a:spcAft>
              <a:buFont typeface="Wingdings" panose="05000000000000000000" pitchFamily="2" charset="2"/>
              <a:buChar char="Ø"/>
            </a:pP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SQL : Scalabilité verticale, augmentant les capacités du serveur. La scalabilité horizontale est possible mais plus complexe.</a:t>
            </a:r>
          </a:p>
          <a:p>
            <a:pPr marL="285750" indent="-285750">
              <a:lnSpc>
                <a:spcPct val="107000"/>
              </a:lnSpc>
              <a:spcAft>
                <a:spcPts val="800"/>
              </a:spcAft>
              <a:buFont typeface="Wingdings" panose="05000000000000000000" pitchFamily="2" charset="2"/>
              <a:buChar char="Ø"/>
            </a:pP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MongoDB : Scalabilité horizontale intégrée, facilitant la distribution des données sur plusieurs serveurs (</a:t>
            </a:r>
            <a:r>
              <a:rPr lang="fr-FR"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sharding</a:t>
            </a: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pPr>
              <a:lnSpc>
                <a:spcPct val="107000"/>
              </a:lnSpc>
              <a:spcAft>
                <a:spcPts val="800"/>
              </a:spcAft>
            </a:pP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5. Performance:</a:t>
            </a:r>
          </a:p>
          <a:p>
            <a:pPr marL="285750" indent="-285750">
              <a:lnSpc>
                <a:spcPct val="107000"/>
              </a:lnSpc>
              <a:spcAft>
                <a:spcPts val="800"/>
              </a:spcAft>
              <a:buFont typeface="Wingdings" panose="05000000000000000000" pitchFamily="2" charset="2"/>
              <a:buChar char="Ø"/>
            </a:pP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SQL : Peut être performant pour les opérations transactionnelles et les requêtes complexes grâce à des optimisations comme les index, les vues matérialisées, etc.</a:t>
            </a:r>
          </a:p>
          <a:p>
            <a:pPr marL="285750" indent="-285750">
              <a:lnSpc>
                <a:spcPct val="107000"/>
              </a:lnSpc>
              <a:spcAft>
                <a:spcPts val="800"/>
              </a:spcAft>
              <a:buFont typeface="Wingdings" panose="05000000000000000000" pitchFamily="2" charset="2"/>
              <a:buChar char="Ø"/>
            </a:pP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MongoDB** : Optimisé pour des lectures/écritures rapides et massives, particulièrement efficace pour les applications nécessitant des modèles de données flexibles et des modifications fréquentes de schéma.</a:t>
            </a:r>
            <a:endParaRPr lang="fr-FR"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6. Cas d'Usage</a:t>
            </a:r>
          </a:p>
          <a:p>
            <a:pPr marL="285750" indent="-285750">
              <a:lnSpc>
                <a:spcPct val="107000"/>
              </a:lnSpc>
              <a:spcAft>
                <a:spcPts val="800"/>
              </a:spcAft>
              <a:buFont typeface="Wingdings" panose="05000000000000000000" pitchFamily="2" charset="2"/>
              <a:buChar char="Ø"/>
            </a:pP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SQL: Idéal pour les applications nécessitant des transactions complexes et une intégrité des données stricte (ex. systèmes bancaires, ERP).</a:t>
            </a:r>
          </a:p>
          <a:p>
            <a:pPr marL="285750" indent="-285750">
              <a:lnSpc>
                <a:spcPct val="107000"/>
              </a:lnSpc>
              <a:spcAft>
                <a:spcPts val="800"/>
              </a:spcAft>
              <a:buFont typeface="Wingdings" panose="05000000000000000000" pitchFamily="2" charset="2"/>
              <a:buChar char="Ø"/>
            </a:pPr>
            <a:r>
              <a:rPr lang="fr-FR"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MongoDB : Convient aux applications nécessitant une grande flexibilité de modèle de données et une scalabilité élevée (ex. big data, applications web et mobiles).</a:t>
            </a:r>
            <a:endParaRPr lang="fr-FR"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fr-FR" sz="18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En résumé, le choix entre une base de données SQL et NoSQL dépend des besoins spécifiques de l'application, de la structure des données, des exigences en matière de transactions et de la scalabilité. Les bases de données SQL sont excellentes pour les applications nécessitant une intégrité des données stricte et des transactions complexes, tandis que les bases de données NoSQL comme MongoDB sont idéales pour des applications nécessitant une grande flexibilité et une scalabilité horizontale.</a:t>
            </a:r>
          </a:p>
        </p:txBody>
      </p:sp>
    </p:spTree>
    <p:extLst>
      <p:ext uri="{BB962C8B-B14F-4D97-AF65-F5344CB8AC3E}">
        <p14:creationId xmlns:p14="http://schemas.microsoft.com/office/powerpoint/2010/main" val="888484295"/>
      </p:ext>
    </p:extLst>
  </p:cSld>
  <p:clrMapOvr>
    <a:masterClrMapping/>
  </p:clrMapOvr>
</p:sld>
</file>

<file path=ppt/theme/theme1.xml><?xml version="1.0" encoding="utf-8"?>
<a:theme xmlns:a="http://schemas.openxmlformats.org/drawingml/2006/main" name="Personnalisé">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2_TF78853419_Win32" id="{E939D1AD-245E-4113-B88E-E20D599B2C52}" vid="{B269D645-ADA9-4C84-B6E4-2BDC65D07C9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{3C022C20-C22D-4EC9-8D93-1CE955C49B0B}tf78853419_win32</Template>
  <TotalTime>244</TotalTime>
  <Words>825</Words>
  <Application>Microsoft Office PowerPoint</Application>
  <PresentationFormat>Grand écran</PresentationFormat>
  <Paragraphs>43</Paragraphs>
  <Slides>5</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Aptos</vt:lpstr>
      <vt:lpstr>Arial</vt:lpstr>
      <vt:lpstr>Calibri</vt:lpstr>
      <vt:lpstr>Franklin Gothic Book</vt:lpstr>
      <vt:lpstr>Franklin Gothic Demi</vt:lpstr>
      <vt:lpstr>Wingdings</vt:lpstr>
      <vt:lpstr>Personnalisé</vt:lpstr>
      <vt:lpstr>Comparaison entre les systèmes de base SQL et NoSQL: le cas MongoDB VS SQL</vt:lpstr>
      <vt:lpstr>Qu’est-ce qu’une base de données SQL</vt:lpstr>
      <vt:lpstr>Qu’est-ce qu’une base de données NoSQL</vt:lpstr>
      <vt:lpstr>Comparaison : MongoDB vs SQL (MySQL/PostgreSQL)</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Comparaison entre les systèmes de base SQL et NoSQL: le cas MongoDB VS SQL</dc:title>
  <dc:creator>MARCEL EHUYA M'BIA N'GUESSAN</dc:creator>
  <cp:lastModifiedBy>MARCEL EHUYA M'BIA N'GUESSAN</cp:lastModifiedBy>
  <cp:revision>1</cp:revision>
  <dcterms:created xsi:type="dcterms:W3CDTF">2024-05-20T09:36:28Z</dcterms:created>
  <dcterms:modified xsi:type="dcterms:W3CDTF">2024-05-20T13:43:48Z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