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14DD-3838-46E7-8999-F11AC384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9ACB-3FE3-4424-868F-E5E619DE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E73B-6670-46DE-A458-A1725323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E60F-2005-4EF9-A8BE-373B1F31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E065-7466-4F01-8A5F-67E6A738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8D3-2FF1-463F-A22F-F25ECB6F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D3EC-575C-424F-BA32-218AF558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2DFF-775A-44FA-B459-08A560F3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1BE9-F632-46BF-A35F-A7446E8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4E39-3B7E-4572-A089-1C2C5934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785BC-93EB-4FEE-BBDE-3F9CD8B07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5E16-71A5-4721-A4A5-94A090D1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BCB8-F65C-4958-88E7-206DAAE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6682-D3CA-4F5F-8EE0-E6AC0887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70E1-5E04-4241-AD79-5C5292F5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C7C6-5CE3-47AE-96FA-EB7A9C63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E12F-0C91-4638-A505-CADA4A09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3BEF-A605-4699-BA76-D1160B91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F132-CA90-4DDE-B818-6074151A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C8C7-C840-4F83-9EC9-0AA15FF3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41D7-DB24-4439-8306-4ED2E2F9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94AB2-D523-41AD-BD81-66A7BFF7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061B-B460-4E70-8935-E35621D2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8AC7-787F-4281-BEB4-5C094A3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C91D-EA5A-4237-B07B-CFD5757D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E6FA-BDC1-4EC4-AA65-7A938A1A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1C06-20E4-444A-98A1-337621A4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4B0CF-3DEA-4170-8780-90CBFDCF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B7AE-8978-4211-9FE6-EEF11008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D2C68-E782-45EB-A46C-B637DCFB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24B4-01EA-4265-A602-DAB07C1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83F-7E76-4DFB-970E-D0AB2E10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157E8-24A2-43B5-B853-4D7F03D0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0803-18CA-485C-8346-059ED7FB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1420A-3C5C-4510-8969-98507C33C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D945B-9410-4CDA-8EC7-43E8EA940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65FF-6874-4FB2-9623-2F2219C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6F5A3-53F4-4118-8310-6B01D04F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97F84-4784-44EC-995B-46EF29FC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2F1D-9A8F-4ACA-B716-78D77983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DCEB7-9C11-4FF3-963D-BBAB6550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4C3C4-2DFA-4A21-9D41-742251C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E8DB8-6373-4B81-A4B3-527CF452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6AF85-FBF4-4D99-8A5F-AC1B8516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24327-F986-4581-943E-166D2E49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C32F9-9FAE-4E17-8868-5423D6F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9BA-5264-4EC1-819C-517BBB0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518-14A7-42F7-8568-3C61C1D6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DF96-E9E4-4545-9C9C-489CB84C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6ADA-1D08-4BF8-AE0A-18BD99D6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62D7-B46B-4648-BD4F-378926A1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C022-B9BD-47FC-8F5D-FAA5667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2AEE-6783-4A86-9704-210F66A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112F5-CBE2-4923-BD5A-6AE0AD882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9CF4C-47FC-4C3E-93BD-19F781C2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6BB1-C6C7-494A-8F57-3B3B0C9D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DE85-780D-4A5A-BC5B-2F8C3F19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3AEC-0C61-47F9-96B2-EAEB6643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7AEC4-086E-4E55-9CC6-A4C21704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230E-4DBD-499C-9922-C62054F0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C7BC-AD2B-40A1-B258-747F5454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F1CB-EFA8-4C76-A16B-CEB93678CCC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DAE7-9A84-4C2D-8E97-4F538EE10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7806-0A8F-4B82-8DBE-1D069245E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FF80-035B-452E-9F63-11428B14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7F96-D3F7-4C19-828A-97A228CDD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Deez</a:t>
            </a:r>
            <a:r>
              <a:rPr lang="en-US" dirty="0"/>
              <a:t> </a:t>
            </a:r>
            <a:r>
              <a:rPr lang="en-US"/>
              <a:t>NuTZ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C676D-54C8-4C84-A57C-2773EE6C5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Deez NuTZ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Deez NuTZ</dc:title>
  <dc:creator>Jordasche D'mello</dc:creator>
  <cp:lastModifiedBy>Jordasche D'mello</cp:lastModifiedBy>
  <cp:revision>1</cp:revision>
  <dcterms:created xsi:type="dcterms:W3CDTF">2021-04-10T22:22:46Z</dcterms:created>
  <dcterms:modified xsi:type="dcterms:W3CDTF">2021-04-10T22:22:56Z</dcterms:modified>
</cp:coreProperties>
</file>