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3" r:id="rId6"/>
    <p:sldId id="264" r:id="rId7"/>
    <p:sldId id="265"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2C25A-0535-A074-04FA-B03202391B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CF72DC-BEC7-A2CA-FEE6-1133090532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0DCC7F-357D-CB5C-3997-4B012940E425}"/>
              </a:ext>
            </a:extLst>
          </p:cNvPr>
          <p:cNvSpPr>
            <a:spLocks noGrp="1"/>
          </p:cNvSpPr>
          <p:nvPr>
            <p:ph type="dt" sz="half" idx="10"/>
          </p:nvPr>
        </p:nvSpPr>
        <p:spPr/>
        <p:txBody>
          <a:bodyPr/>
          <a:lstStyle/>
          <a:p>
            <a:fld id="{31C6C7AE-1614-4041-8032-0475CA6BEF72}" type="datetimeFigureOut">
              <a:rPr lang="en-US" smtClean="0"/>
              <a:t>2/6/2023</a:t>
            </a:fld>
            <a:endParaRPr lang="en-US"/>
          </a:p>
        </p:txBody>
      </p:sp>
      <p:sp>
        <p:nvSpPr>
          <p:cNvPr id="5" name="Footer Placeholder 4">
            <a:extLst>
              <a:ext uri="{FF2B5EF4-FFF2-40B4-BE49-F238E27FC236}">
                <a16:creationId xmlns:a16="http://schemas.microsoft.com/office/drawing/2014/main" id="{E6B3E62F-A277-3EE3-4691-285A90A9E2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82C708-4336-E880-F23C-B6A302F687BD}"/>
              </a:ext>
            </a:extLst>
          </p:cNvPr>
          <p:cNvSpPr>
            <a:spLocks noGrp="1"/>
          </p:cNvSpPr>
          <p:nvPr>
            <p:ph type="sldNum" sz="quarter" idx="12"/>
          </p:nvPr>
        </p:nvSpPr>
        <p:spPr/>
        <p:txBody>
          <a:bodyPr/>
          <a:lstStyle/>
          <a:p>
            <a:fld id="{D1A8904A-94BF-4B98-B679-28469E390C29}" type="slidenum">
              <a:rPr lang="en-US" smtClean="0"/>
              <a:t>‹#›</a:t>
            </a:fld>
            <a:endParaRPr lang="en-US"/>
          </a:p>
        </p:txBody>
      </p:sp>
    </p:spTree>
    <p:extLst>
      <p:ext uri="{BB962C8B-B14F-4D97-AF65-F5344CB8AC3E}">
        <p14:creationId xmlns:p14="http://schemas.microsoft.com/office/powerpoint/2010/main" val="1995970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66B77-086E-F6BA-5881-63EDDF9668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3DA142-3D5D-90D9-E301-30CBB10E86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71FE16-C81C-F3A7-8E8F-C52722F30082}"/>
              </a:ext>
            </a:extLst>
          </p:cNvPr>
          <p:cNvSpPr>
            <a:spLocks noGrp="1"/>
          </p:cNvSpPr>
          <p:nvPr>
            <p:ph type="dt" sz="half" idx="10"/>
          </p:nvPr>
        </p:nvSpPr>
        <p:spPr/>
        <p:txBody>
          <a:bodyPr/>
          <a:lstStyle/>
          <a:p>
            <a:fld id="{31C6C7AE-1614-4041-8032-0475CA6BEF72}" type="datetimeFigureOut">
              <a:rPr lang="en-US" smtClean="0"/>
              <a:t>2/6/2023</a:t>
            </a:fld>
            <a:endParaRPr lang="en-US"/>
          </a:p>
        </p:txBody>
      </p:sp>
      <p:sp>
        <p:nvSpPr>
          <p:cNvPr id="5" name="Footer Placeholder 4">
            <a:extLst>
              <a:ext uri="{FF2B5EF4-FFF2-40B4-BE49-F238E27FC236}">
                <a16:creationId xmlns:a16="http://schemas.microsoft.com/office/drawing/2014/main" id="{88694868-3308-B368-D65A-0790AE967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083A3B-8E2B-5F08-850A-A88308FAFF82}"/>
              </a:ext>
            </a:extLst>
          </p:cNvPr>
          <p:cNvSpPr>
            <a:spLocks noGrp="1"/>
          </p:cNvSpPr>
          <p:nvPr>
            <p:ph type="sldNum" sz="quarter" idx="12"/>
          </p:nvPr>
        </p:nvSpPr>
        <p:spPr/>
        <p:txBody>
          <a:bodyPr/>
          <a:lstStyle/>
          <a:p>
            <a:fld id="{D1A8904A-94BF-4B98-B679-28469E390C29}" type="slidenum">
              <a:rPr lang="en-US" smtClean="0"/>
              <a:t>‹#›</a:t>
            </a:fld>
            <a:endParaRPr lang="en-US"/>
          </a:p>
        </p:txBody>
      </p:sp>
    </p:spTree>
    <p:extLst>
      <p:ext uri="{BB962C8B-B14F-4D97-AF65-F5344CB8AC3E}">
        <p14:creationId xmlns:p14="http://schemas.microsoft.com/office/powerpoint/2010/main" val="1683832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E11411-34F2-F9B3-9501-DEB530B1C7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7D92A7-B1F1-4D05-E91B-6EC1409F50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6355E7-30B5-9FC9-C9CB-B4EC62D332A0}"/>
              </a:ext>
            </a:extLst>
          </p:cNvPr>
          <p:cNvSpPr>
            <a:spLocks noGrp="1"/>
          </p:cNvSpPr>
          <p:nvPr>
            <p:ph type="dt" sz="half" idx="10"/>
          </p:nvPr>
        </p:nvSpPr>
        <p:spPr/>
        <p:txBody>
          <a:bodyPr/>
          <a:lstStyle/>
          <a:p>
            <a:fld id="{31C6C7AE-1614-4041-8032-0475CA6BEF72}" type="datetimeFigureOut">
              <a:rPr lang="en-US" smtClean="0"/>
              <a:t>2/6/2023</a:t>
            </a:fld>
            <a:endParaRPr lang="en-US"/>
          </a:p>
        </p:txBody>
      </p:sp>
      <p:sp>
        <p:nvSpPr>
          <p:cNvPr id="5" name="Footer Placeholder 4">
            <a:extLst>
              <a:ext uri="{FF2B5EF4-FFF2-40B4-BE49-F238E27FC236}">
                <a16:creationId xmlns:a16="http://schemas.microsoft.com/office/drawing/2014/main" id="{10B9370E-775F-1BBD-E00A-85F781D62A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228AB-9D1A-31B9-AA5E-76700380B1CE}"/>
              </a:ext>
            </a:extLst>
          </p:cNvPr>
          <p:cNvSpPr>
            <a:spLocks noGrp="1"/>
          </p:cNvSpPr>
          <p:nvPr>
            <p:ph type="sldNum" sz="quarter" idx="12"/>
          </p:nvPr>
        </p:nvSpPr>
        <p:spPr/>
        <p:txBody>
          <a:bodyPr/>
          <a:lstStyle/>
          <a:p>
            <a:fld id="{D1A8904A-94BF-4B98-B679-28469E390C29}" type="slidenum">
              <a:rPr lang="en-US" smtClean="0"/>
              <a:t>‹#›</a:t>
            </a:fld>
            <a:endParaRPr lang="en-US"/>
          </a:p>
        </p:txBody>
      </p:sp>
    </p:spTree>
    <p:extLst>
      <p:ext uri="{BB962C8B-B14F-4D97-AF65-F5344CB8AC3E}">
        <p14:creationId xmlns:p14="http://schemas.microsoft.com/office/powerpoint/2010/main" val="3360866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5BCD1-7580-9F26-0F39-02876C3CAD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65D6A9-C3DE-60BF-FCA5-AE6FF128E1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15C4C1-526C-74A7-0933-7A85713F6639}"/>
              </a:ext>
            </a:extLst>
          </p:cNvPr>
          <p:cNvSpPr>
            <a:spLocks noGrp="1"/>
          </p:cNvSpPr>
          <p:nvPr>
            <p:ph type="dt" sz="half" idx="10"/>
          </p:nvPr>
        </p:nvSpPr>
        <p:spPr/>
        <p:txBody>
          <a:bodyPr/>
          <a:lstStyle/>
          <a:p>
            <a:fld id="{31C6C7AE-1614-4041-8032-0475CA6BEF72}" type="datetimeFigureOut">
              <a:rPr lang="en-US" smtClean="0"/>
              <a:t>2/6/2023</a:t>
            </a:fld>
            <a:endParaRPr lang="en-US"/>
          </a:p>
        </p:txBody>
      </p:sp>
      <p:sp>
        <p:nvSpPr>
          <p:cNvPr id="5" name="Footer Placeholder 4">
            <a:extLst>
              <a:ext uri="{FF2B5EF4-FFF2-40B4-BE49-F238E27FC236}">
                <a16:creationId xmlns:a16="http://schemas.microsoft.com/office/drawing/2014/main" id="{071422FF-8238-253F-1387-12CE178486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DD6F1A-0745-F581-4A2D-A6B32A92ACD1}"/>
              </a:ext>
            </a:extLst>
          </p:cNvPr>
          <p:cNvSpPr>
            <a:spLocks noGrp="1"/>
          </p:cNvSpPr>
          <p:nvPr>
            <p:ph type="sldNum" sz="quarter" idx="12"/>
          </p:nvPr>
        </p:nvSpPr>
        <p:spPr/>
        <p:txBody>
          <a:bodyPr/>
          <a:lstStyle/>
          <a:p>
            <a:fld id="{D1A8904A-94BF-4B98-B679-28469E390C29}" type="slidenum">
              <a:rPr lang="en-US" smtClean="0"/>
              <a:t>‹#›</a:t>
            </a:fld>
            <a:endParaRPr lang="en-US"/>
          </a:p>
        </p:txBody>
      </p:sp>
    </p:spTree>
    <p:extLst>
      <p:ext uri="{BB962C8B-B14F-4D97-AF65-F5344CB8AC3E}">
        <p14:creationId xmlns:p14="http://schemas.microsoft.com/office/powerpoint/2010/main" val="2585468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8D306-15D3-2ABA-1420-26D2663470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E42863-ADFE-E7E6-B853-539CDC1350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04EDDE-FC15-4484-C724-50E97212F419}"/>
              </a:ext>
            </a:extLst>
          </p:cNvPr>
          <p:cNvSpPr>
            <a:spLocks noGrp="1"/>
          </p:cNvSpPr>
          <p:nvPr>
            <p:ph type="dt" sz="half" idx="10"/>
          </p:nvPr>
        </p:nvSpPr>
        <p:spPr/>
        <p:txBody>
          <a:bodyPr/>
          <a:lstStyle/>
          <a:p>
            <a:fld id="{31C6C7AE-1614-4041-8032-0475CA6BEF72}" type="datetimeFigureOut">
              <a:rPr lang="en-US" smtClean="0"/>
              <a:t>2/6/2023</a:t>
            </a:fld>
            <a:endParaRPr lang="en-US"/>
          </a:p>
        </p:txBody>
      </p:sp>
      <p:sp>
        <p:nvSpPr>
          <p:cNvPr id="5" name="Footer Placeholder 4">
            <a:extLst>
              <a:ext uri="{FF2B5EF4-FFF2-40B4-BE49-F238E27FC236}">
                <a16:creationId xmlns:a16="http://schemas.microsoft.com/office/drawing/2014/main" id="{452932CF-D3D8-13CC-9903-746F55716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8AB276-8673-3A74-4774-07BF29D27DB4}"/>
              </a:ext>
            </a:extLst>
          </p:cNvPr>
          <p:cNvSpPr>
            <a:spLocks noGrp="1"/>
          </p:cNvSpPr>
          <p:nvPr>
            <p:ph type="sldNum" sz="quarter" idx="12"/>
          </p:nvPr>
        </p:nvSpPr>
        <p:spPr/>
        <p:txBody>
          <a:bodyPr/>
          <a:lstStyle/>
          <a:p>
            <a:fld id="{D1A8904A-94BF-4B98-B679-28469E390C29}" type="slidenum">
              <a:rPr lang="en-US" smtClean="0"/>
              <a:t>‹#›</a:t>
            </a:fld>
            <a:endParaRPr lang="en-US"/>
          </a:p>
        </p:txBody>
      </p:sp>
    </p:spTree>
    <p:extLst>
      <p:ext uri="{BB962C8B-B14F-4D97-AF65-F5344CB8AC3E}">
        <p14:creationId xmlns:p14="http://schemas.microsoft.com/office/powerpoint/2010/main" val="543300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0531-A88B-5B95-831D-6DB2464DFB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0A03F5-4416-9D7A-43CC-7E77DDEAAF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F7B7B4-E945-426D-A3B3-2E42C9C0B3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E8093A-7106-BEDF-9F23-B87C1CF9426F}"/>
              </a:ext>
            </a:extLst>
          </p:cNvPr>
          <p:cNvSpPr>
            <a:spLocks noGrp="1"/>
          </p:cNvSpPr>
          <p:nvPr>
            <p:ph type="dt" sz="half" idx="10"/>
          </p:nvPr>
        </p:nvSpPr>
        <p:spPr/>
        <p:txBody>
          <a:bodyPr/>
          <a:lstStyle/>
          <a:p>
            <a:fld id="{31C6C7AE-1614-4041-8032-0475CA6BEF72}" type="datetimeFigureOut">
              <a:rPr lang="en-US" smtClean="0"/>
              <a:t>2/6/2023</a:t>
            </a:fld>
            <a:endParaRPr lang="en-US"/>
          </a:p>
        </p:txBody>
      </p:sp>
      <p:sp>
        <p:nvSpPr>
          <p:cNvPr id="6" name="Footer Placeholder 5">
            <a:extLst>
              <a:ext uri="{FF2B5EF4-FFF2-40B4-BE49-F238E27FC236}">
                <a16:creationId xmlns:a16="http://schemas.microsoft.com/office/drawing/2014/main" id="{C1743B47-977A-B417-019F-1C03892B37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58D620-D09B-B0CB-6F2D-B03AD55A0968}"/>
              </a:ext>
            </a:extLst>
          </p:cNvPr>
          <p:cNvSpPr>
            <a:spLocks noGrp="1"/>
          </p:cNvSpPr>
          <p:nvPr>
            <p:ph type="sldNum" sz="quarter" idx="12"/>
          </p:nvPr>
        </p:nvSpPr>
        <p:spPr/>
        <p:txBody>
          <a:bodyPr/>
          <a:lstStyle/>
          <a:p>
            <a:fld id="{D1A8904A-94BF-4B98-B679-28469E390C29}" type="slidenum">
              <a:rPr lang="en-US" smtClean="0"/>
              <a:t>‹#›</a:t>
            </a:fld>
            <a:endParaRPr lang="en-US"/>
          </a:p>
        </p:txBody>
      </p:sp>
    </p:spTree>
    <p:extLst>
      <p:ext uri="{BB962C8B-B14F-4D97-AF65-F5344CB8AC3E}">
        <p14:creationId xmlns:p14="http://schemas.microsoft.com/office/powerpoint/2010/main" val="831845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019E-8630-E961-A67B-11B369304D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12663B-75B7-1F90-906A-B38F93B6D5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23F382-AC0A-C7BE-BB82-045074F077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505AF7-9A45-E673-4A13-4795B625ED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24D6B0-EBC7-9445-9926-5DD9F44416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39D9B-BF51-40F2-7D0F-24D556FBCA64}"/>
              </a:ext>
            </a:extLst>
          </p:cNvPr>
          <p:cNvSpPr>
            <a:spLocks noGrp="1"/>
          </p:cNvSpPr>
          <p:nvPr>
            <p:ph type="dt" sz="half" idx="10"/>
          </p:nvPr>
        </p:nvSpPr>
        <p:spPr/>
        <p:txBody>
          <a:bodyPr/>
          <a:lstStyle/>
          <a:p>
            <a:fld id="{31C6C7AE-1614-4041-8032-0475CA6BEF72}" type="datetimeFigureOut">
              <a:rPr lang="en-US" smtClean="0"/>
              <a:t>2/6/2023</a:t>
            </a:fld>
            <a:endParaRPr lang="en-US"/>
          </a:p>
        </p:txBody>
      </p:sp>
      <p:sp>
        <p:nvSpPr>
          <p:cNvPr id="8" name="Footer Placeholder 7">
            <a:extLst>
              <a:ext uri="{FF2B5EF4-FFF2-40B4-BE49-F238E27FC236}">
                <a16:creationId xmlns:a16="http://schemas.microsoft.com/office/drawing/2014/main" id="{7DEA4FD8-740A-DE93-FF23-D7F6941540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C91B14-50B2-0E9C-A27E-DDBA396BE1D2}"/>
              </a:ext>
            </a:extLst>
          </p:cNvPr>
          <p:cNvSpPr>
            <a:spLocks noGrp="1"/>
          </p:cNvSpPr>
          <p:nvPr>
            <p:ph type="sldNum" sz="quarter" idx="12"/>
          </p:nvPr>
        </p:nvSpPr>
        <p:spPr/>
        <p:txBody>
          <a:bodyPr/>
          <a:lstStyle/>
          <a:p>
            <a:fld id="{D1A8904A-94BF-4B98-B679-28469E390C29}" type="slidenum">
              <a:rPr lang="en-US" smtClean="0"/>
              <a:t>‹#›</a:t>
            </a:fld>
            <a:endParaRPr lang="en-US"/>
          </a:p>
        </p:txBody>
      </p:sp>
    </p:spTree>
    <p:extLst>
      <p:ext uri="{BB962C8B-B14F-4D97-AF65-F5344CB8AC3E}">
        <p14:creationId xmlns:p14="http://schemas.microsoft.com/office/powerpoint/2010/main" val="2035001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C6968-8A7D-E793-7288-F94CC479AB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9D52F1-0FF8-FFD3-3606-3763D0E1437C}"/>
              </a:ext>
            </a:extLst>
          </p:cNvPr>
          <p:cNvSpPr>
            <a:spLocks noGrp="1"/>
          </p:cNvSpPr>
          <p:nvPr>
            <p:ph type="dt" sz="half" idx="10"/>
          </p:nvPr>
        </p:nvSpPr>
        <p:spPr/>
        <p:txBody>
          <a:bodyPr/>
          <a:lstStyle/>
          <a:p>
            <a:fld id="{31C6C7AE-1614-4041-8032-0475CA6BEF72}" type="datetimeFigureOut">
              <a:rPr lang="en-US" smtClean="0"/>
              <a:t>2/6/2023</a:t>
            </a:fld>
            <a:endParaRPr lang="en-US"/>
          </a:p>
        </p:txBody>
      </p:sp>
      <p:sp>
        <p:nvSpPr>
          <p:cNvPr id="4" name="Footer Placeholder 3">
            <a:extLst>
              <a:ext uri="{FF2B5EF4-FFF2-40B4-BE49-F238E27FC236}">
                <a16:creationId xmlns:a16="http://schemas.microsoft.com/office/drawing/2014/main" id="{17C090A6-F93A-A3AB-6D40-EE750245E2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33EA96-D6CE-C430-3463-AF38E98F7FBE}"/>
              </a:ext>
            </a:extLst>
          </p:cNvPr>
          <p:cNvSpPr>
            <a:spLocks noGrp="1"/>
          </p:cNvSpPr>
          <p:nvPr>
            <p:ph type="sldNum" sz="quarter" idx="12"/>
          </p:nvPr>
        </p:nvSpPr>
        <p:spPr/>
        <p:txBody>
          <a:bodyPr/>
          <a:lstStyle/>
          <a:p>
            <a:fld id="{D1A8904A-94BF-4B98-B679-28469E390C29}" type="slidenum">
              <a:rPr lang="en-US" smtClean="0"/>
              <a:t>‹#›</a:t>
            </a:fld>
            <a:endParaRPr lang="en-US"/>
          </a:p>
        </p:txBody>
      </p:sp>
    </p:spTree>
    <p:extLst>
      <p:ext uri="{BB962C8B-B14F-4D97-AF65-F5344CB8AC3E}">
        <p14:creationId xmlns:p14="http://schemas.microsoft.com/office/powerpoint/2010/main" val="9728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AF5B9F-500A-D933-2EA8-2F2F256BF775}"/>
              </a:ext>
            </a:extLst>
          </p:cNvPr>
          <p:cNvSpPr>
            <a:spLocks noGrp="1"/>
          </p:cNvSpPr>
          <p:nvPr>
            <p:ph type="dt" sz="half" idx="10"/>
          </p:nvPr>
        </p:nvSpPr>
        <p:spPr/>
        <p:txBody>
          <a:bodyPr/>
          <a:lstStyle/>
          <a:p>
            <a:fld id="{31C6C7AE-1614-4041-8032-0475CA6BEF72}" type="datetimeFigureOut">
              <a:rPr lang="en-US" smtClean="0"/>
              <a:t>2/6/2023</a:t>
            </a:fld>
            <a:endParaRPr lang="en-US"/>
          </a:p>
        </p:txBody>
      </p:sp>
      <p:sp>
        <p:nvSpPr>
          <p:cNvPr id="3" name="Footer Placeholder 2">
            <a:extLst>
              <a:ext uri="{FF2B5EF4-FFF2-40B4-BE49-F238E27FC236}">
                <a16:creationId xmlns:a16="http://schemas.microsoft.com/office/drawing/2014/main" id="{3CF8FD17-A1DB-00F5-D88E-ECF6DA50E0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A06449-2656-268D-41CD-9147100E4C3A}"/>
              </a:ext>
            </a:extLst>
          </p:cNvPr>
          <p:cNvSpPr>
            <a:spLocks noGrp="1"/>
          </p:cNvSpPr>
          <p:nvPr>
            <p:ph type="sldNum" sz="quarter" idx="12"/>
          </p:nvPr>
        </p:nvSpPr>
        <p:spPr/>
        <p:txBody>
          <a:bodyPr/>
          <a:lstStyle/>
          <a:p>
            <a:fld id="{D1A8904A-94BF-4B98-B679-28469E390C29}" type="slidenum">
              <a:rPr lang="en-US" smtClean="0"/>
              <a:t>‹#›</a:t>
            </a:fld>
            <a:endParaRPr lang="en-US"/>
          </a:p>
        </p:txBody>
      </p:sp>
    </p:spTree>
    <p:extLst>
      <p:ext uri="{BB962C8B-B14F-4D97-AF65-F5344CB8AC3E}">
        <p14:creationId xmlns:p14="http://schemas.microsoft.com/office/powerpoint/2010/main" val="173264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D37C-123C-1B09-21DE-5CFCEAD047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A86173-A7BD-1257-D18B-A84BB61F97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D60708-F568-5169-19D7-CED6B05CC0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41244B-81BA-3AE2-1D87-40CFC6B0A247}"/>
              </a:ext>
            </a:extLst>
          </p:cNvPr>
          <p:cNvSpPr>
            <a:spLocks noGrp="1"/>
          </p:cNvSpPr>
          <p:nvPr>
            <p:ph type="dt" sz="half" idx="10"/>
          </p:nvPr>
        </p:nvSpPr>
        <p:spPr/>
        <p:txBody>
          <a:bodyPr/>
          <a:lstStyle/>
          <a:p>
            <a:fld id="{31C6C7AE-1614-4041-8032-0475CA6BEF72}" type="datetimeFigureOut">
              <a:rPr lang="en-US" smtClean="0"/>
              <a:t>2/6/2023</a:t>
            </a:fld>
            <a:endParaRPr lang="en-US"/>
          </a:p>
        </p:txBody>
      </p:sp>
      <p:sp>
        <p:nvSpPr>
          <p:cNvPr id="6" name="Footer Placeholder 5">
            <a:extLst>
              <a:ext uri="{FF2B5EF4-FFF2-40B4-BE49-F238E27FC236}">
                <a16:creationId xmlns:a16="http://schemas.microsoft.com/office/drawing/2014/main" id="{4B9851E8-891A-81FF-1C2E-2F336DE5DA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F5156F-86A2-3F3F-BC97-DB5CAB2F4EDE}"/>
              </a:ext>
            </a:extLst>
          </p:cNvPr>
          <p:cNvSpPr>
            <a:spLocks noGrp="1"/>
          </p:cNvSpPr>
          <p:nvPr>
            <p:ph type="sldNum" sz="quarter" idx="12"/>
          </p:nvPr>
        </p:nvSpPr>
        <p:spPr/>
        <p:txBody>
          <a:bodyPr/>
          <a:lstStyle/>
          <a:p>
            <a:fld id="{D1A8904A-94BF-4B98-B679-28469E390C29}" type="slidenum">
              <a:rPr lang="en-US" smtClean="0"/>
              <a:t>‹#›</a:t>
            </a:fld>
            <a:endParaRPr lang="en-US"/>
          </a:p>
        </p:txBody>
      </p:sp>
    </p:spTree>
    <p:extLst>
      <p:ext uri="{BB962C8B-B14F-4D97-AF65-F5344CB8AC3E}">
        <p14:creationId xmlns:p14="http://schemas.microsoft.com/office/powerpoint/2010/main" val="2855271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B3E35-5B64-1F8C-3945-F2B7A1C9BB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4DFAE8-66E6-EF84-1B59-8CD1C9EFD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E58EC3-691D-1C44-3C6E-866B7496EC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642750-3EC8-3DB2-BA46-8E44EC4A1910}"/>
              </a:ext>
            </a:extLst>
          </p:cNvPr>
          <p:cNvSpPr>
            <a:spLocks noGrp="1"/>
          </p:cNvSpPr>
          <p:nvPr>
            <p:ph type="dt" sz="half" idx="10"/>
          </p:nvPr>
        </p:nvSpPr>
        <p:spPr/>
        <p:txBody>
          <a:bodyPr/>
          <a:lstStyle/>
          <a:p>
            <a:fld id="{31C6C7AE-1614-4041-8032-0475CA6BEF72}" type="datetimeFigureOut">
              <a:rPr lang="en-US" smtClean="0"/>
              <a:t>2/6/2023</a:t>
            </a:fld>
            <a:endParaRPr lang="en-US"/>
          </a:p>
        </p:txBody>
      </p:sp>
      <p:sp>
        <p:nvSpPr>
          <p:cNvPr id="6" name="Footer Placeholder 5">
            <a:extLst>
              <a:ext uri="{FF2B5EF4-FFF2-40B4-BE49-F238E27FC236}">
                <a16:creationId xmlns:a16="http://schemas.microsoft.com/office/drawing/2014/main" id="{9A1AFAC2-1D6D-9E7B-CC22-8654CD6E26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8CCC5C-6783-66F2-0017-BF06574C6F65}"/>
              </a:ext>
            </a:extLst>
          </p:cNvPr>
          <p:cNvSpPr>
            <a:spLocks noGrp="1"/>
          </p:cNvSpPr>
          <p:nvPr>
            <p:ph type="sldNum" sz="quarter" idx="12"/>
          </p:nvPr>
        </p:nvSpPr>
        <p:spPr/>
        <p:txBody>
          <a:bodyPr/>
          <a:lstStyle/>
          <a:p>
            <a:fld id="{D1A8904A-94BF-4B98-B679-28469E390C29}" type="slidenum">
              <a:rPr lang="en-US" smtClean="0"/>
              <a:t>‹#›</a:t>
            </a:fld>
            <a:endParaRPr lang="en-US"/>
          </a:p>
        </p:txBody>
      </p:sp>
    </p:spTree>
    <p:extLst>
      <p:ext uri="{BB962C8B-B14F-4D97-AF65-F5344CB8AC3E}">
        <p14:creationId xmlns:p14="http://schemas.microsoft.com/office/powerpoint/2010/main" val="1215028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74DDD9-5FC9-D7A3-73AB-3731793987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5496F5-8CE5-0612-8017-4E3DBB3983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62EC2B-781F-64F3-60F7-0E01CC60AD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6C7AE-1614-4041-8032-0475CA6BEF72}" type="datetimeFigureOut">
              <a:rPr lang="en-US" smtClean="0"/>
              <a:t>2/6/2023</a:t>
            </a:fld>
            <a:endParaRPr lang="en-US"/>
          </a:p>
        </p:txBody>
      </p:sp>
      <p:sp>
        <p:nvSpPr>
          <p:cNvPr id="5" name="Footer Placeholder 4">
            <a:extLst>
              <a:ext uri="{FF2B5EF4-FFF2-40B4-BE49-F238E27FC236}">
                <a16:creationId xmlns:a16="http://schemas.microsoft.com/office/drawing/2014/main" id="{9821773D-9DBC-16A3-06ED-6FDBE36B11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7D3837-7885-74A2-01FB-8CA7D38A58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8904A-94BF-4B98-B679-28469E390C29}" type="slidenum">
              <a:rPr lang="en-US" smtClean="0"/>
              <a:t>‹#›</a:t>
            </a:fld>
            <a:endParaRPr lang="en-US"/>
          </a:p>
        </p:txBody>
      </p:sp>
    </p:spTree>
    <p:extLst>
      <p:ext uri="{BB962C8B-B14F-4D97-AF65-F5344CB8AC3E}">
        <p14:creationId xmlns:p14="http://schemas.microsoft.com/office/powerpoint/2010/main" val="3144295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84D2-410A-8498-0222-48B16F5FB6CA}"/>
              </a:ext>
            </a:extLst>
          </p:cNvPr>
          <p:cNvSpPr>
            <a:spLocks noGrp="1"/>
          </p:cNvSpPr>
          <p:nvPr>
            <p:ph type="ctrTitle"/>
          </p:nvPr>
        </p:nvSpPr>
        <p:spPr/>
        <p:txBody>
          <a:bodyPr>
            <a:normAutofit/>
          </a:bodyPr>
          <a:lstStyle/>
          <a:p>
            <a:r>
              <a:rPr lang="en-US" sz="6600" b="1" dirty="0">
                <a:latin typeface="Times New Roman" panose="02020603050405020304" pitchFamily="18" charset="0"/>
                <a:cs typeface="Times New Roman" panose="02020603050405020304" pitchFamily="18" charset="0"/>
              </a:rPr>
              <a:t>Bank Processing</a:t>
            </a:r>
          </a:p>
        </p:txBody>
      </p:sp>
      <p:sp>
        <p:nvSpPr>
          <p:cNvPr id="3" name="Subtitle 2">
            <a:extLst>
              <a:ext uri="{FF2B5EF4-FFF2-40B4-BE49-F238E27FC236}">
                <a16:creationId xmlns:a16="http://schemas.microsoft.com/office/drawing/2014/main" id="{8FD1172B-2B83-D643-5CF8-D29EA03F0F22}"/>
              </a:ext>
            </a:extLst>
          </p:cNvPr>
          <p:cNvSpPr>
            <a:spLocks noGrp="1"/>
          </p:cNvSpPr>
          <p:nvPr>
            <p:ph type="subTitle" idx="1"/>
          </p:nvPr>
        </p:nvSpPr>
        <p:spPr/>
        <p:txBody>
          <a:bodyPr/>
          <a:lstStyle/>
          <a:p>
            <a:r>
              <a:rPr lang="en-US" sz="4000" dirty="0">
                <a:latin typeface="Times New Roman" panose="02020603050405020304" pitchFamily="18" charset="0"/>
                <a:cs typeface="Times New Roman" panose="02020603050405020304" pitchFamily="18" charset="0"/>
              </a:rPr>
              <a:t>Presented by </a:t>
            </a:r>
          </a:p>
          <a:p>
            <a:r>
              <a:rPr lang="en-US" sz="4000" dirty="0">
                <a:latin typeface="Times New Roman" panose="02020603050405020304" pitchFamily="18" charset="0"/>
                <a:cs typeface="Times New Roman" panose="02020603050405020304" pitchFamily="18" charset="0"/>
              </a:rPr>
              <a:t>Ei </a:t>
            </a:r>
            <a:r>
              <a:rPr lang="en-US" sz="4000" dirty="0" err="1">
                <a:latin typeface="Times New Roman" panose="02020603050405020304" pitchFamily="18" charset="0"/>
                <a:cs typeface="Times New Roman" panose="02020603050405020304" pitchFamily="18" charset="0"/>
              </a:rPr>
              <a:t>Ei</a:t>
            </a:r>
            <a:r>
              <a:rPr lang="en-US" sz="4000" dirty="0">
                <a:latin typeface="Times New Roman" panose="02020603050405020304" pitchFamily="18" charset="0"/>
                <a:cs typeface="Times New Roman" panose="02020603050405020304" pitchFamily="18" charset="0"/>
              </a:rPr>
              <a:t> Nyein(eieinyeineen5@gmail.com)</a:t>
            </a:r>
          </a:p>
          <a:p>
            <a:endParaRPr lang="en-US" dirty="0"/>
          </a:p>
        </p:txBody>
      </p:sp>
    </p:spTree>
    <p:extLst>
      <p:ext uri="{BB962C8B-B14F-4D97-AF65-F5344CB8AC3E}">
        <p14:creationId xmlns:p14="http://schemas.microsoft.com/office/powerpoint/2010/main" val="1227428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F6805-A835-0C40-5C9E-F7FCBD340572}"/>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What is Bank Processing?</a:t>
            </a:r>
          </a:p>
        </p:txBody>
      </p:sp>
      <p:sp>
        <p:nvSpPr>
          <p:cNvPr id="4" name="TextBox 3">
            <a:extLst>
              <a:ext uri="{FF2B5EF4-FFF2-40B4-BE49-F238E27FC236}">
                <a16:creationId xmlns:a16="http://schemas.microsoft.com/office/drawing/2014/main" id="{17AD770C-7A72-ABEA-8012-4F7F5A3D8059}"/>
              </a:ext>
            </a:extLst>
          </p:cNvPr>
          <p:cNvSpPr txBox="1"/>
          <p:nvPr/>
        </p:nvSpPr>
        <p:spPr>
          <a:xfrm>
            <a:off x="838200" y="1961323"/>
            <a:ext cx="10889974" cy="2308324"/>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Businesses that provide payment options through credit or debit cards to their customers.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Payment Processing means providing a Person, directly or indirectly.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With the means used to charge or debit accounts through the use of any payment mechanism.</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Not limited to, Remotely Created Payment Orders, Remotely Created Checks, ACH Debits, or debit, credit, prepaid, or stored value cards. </a:t>
            </a:r>
          </a:p>
        </p:txBody>
      </p:sp>
    </p:spTree>
    <p:extLst>
      <p:ext uri="{BB962C8B-B14F-4D97-AF65-F5344CB8AC3E}">
        <p14:creationId xmlns:p14="http://schemas.microsoft.com/office/powerpoint/2010/main" val="493533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3941-0296-D912-5C9B-08A02195DED0}"/>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Banking System</a:t>
            </a:r>
          </a:p>
        </p:txBody>
      </p:sp>
      <p:sp>
        <p:nvSpPr>
          <p:cNvPr id="3" name="TextBox 2">
            <a:extLst>
              <a:ext uri="{FF2B5EF4-FFF2-40B4-BE49-F238E27FC236}">
                <a16:creationId xmlns:a16="http://schemas.microsoft.com/office/drawing/2014/main" id="{C4A8B01F-9887-7E1A-166F-41801969EC63}"/>
              </a:ext>
            </a:extLst>
          </p:cNvPr>
          <p:cNvSpPr txBox="1"/>
          <p:nvPr/>
        </p:nvSpPr>
        <p:spPr>
          <a:xfrm>
            <a:off x="940904" y="2305878"/>
            <a:ext cx="8706680"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Banking Management System is an application for maintaining a person’s account in a bank.</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provides the access to the customer to create an account, deposit/withdraw the cash from his account, also to view reports of all accounts present.</a:t>
            </a:r>
          </a:p>
        </p:txBody>
      </p:sp>
    </p:spTree>
    <p:extLst>
      <p:ext uri="{BB962C8B-B14F-4D97-AF65-F5344CB8AC3E}">
        <p14:creationId xmlns:p14="http://schemas.microsoft.com/office/powerpoint/2010/main" val="1250986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3FDAD-51C2-3A49-3580-F02386005128}"/>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Functions</a:t>
            </a:r>
          </a:p>
        </p:txBody>
      </p:sp>
      <p:sp>
        <p:nvSpPr>
          <p:cNvPr id="6" name="TextBox 5">
            <a:extLst>
              <a:ext uri="{FF2B5EF4-FFF2-40B4-BE49-F238E27FC236}">
                <a16:creationId xmlns:a16="http://schemas.microsoft.com/office/drawing/2014/main" id="{3855CD34-3A4E-1FC0-09EB-4F34B5DD5988}"/>
              </a:ext>
            </a:extLst>
          </p:cNvPr>
          <p:cNvSpPr txBox="1"/>
          <p:nvPr/>
        </p:nvSpPr>
        <p:spPr>
          <a:xfrm>
            <a:off x="145774" y="1524000"/>
            <a:ext cx="8998226" cy="2585323"/>
          </a:xfrm>
          <a:prstGeom prst="rect">
            <a:avLst/>
          </a:prstGeom>
          <a:noFill/>
        </p:spPr>
        <p:txBody>
          <a:bodyPr wrap="square">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menu()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Create account()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view list()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edit()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Transfer money()</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remove()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Check balance()</a:t>
            </a:r>
            <a:endParaRPr lang="en-US"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login()</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194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DC3D4C-B25A-DC37-D905-0A6071F9BC82}"/>
              </a:ext>
            </a:extLst>
          </p:cNvPr>
          <p:cNvSpPr txBox="1"/>
          <p:nvPr/>
        </p:nvSpPr>
        <p:spPr>
          <a:xfrm>
            <a:off x="106017" y="318051"/>
            <a:ext cx="12085983" cy="3970318"/>
          </a:xfrm>
          <a:prstGeom prst="rect">
            <a:avLst/>
          </a:prstGeom>
          <a:noFill/>
        </p:spPr>
        <p:txBody>
          <a:bodyPr wrap="square">
            <a:spAutoFit/>
          </a:bodyPr>
          <a:lstStyle/>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menu() </a:t>
            </a:r>
          </a:p>
          <a:p>
            <a:pPr lvl="1"/>
            <a:r>
              <a:rPr lang="en-US" dirty="0">
                <a:latin typeface="Times New Roman" panose="02020603050405020304" pitchFamily="18" charset="0"/>
                <a:cs typeface="Times New Roman" panose="02020603050405020304" pitchFamily="18" charset="0"/>
              </a:rPr>
              <a:t>This function shows a menu or welcome screen that allows you to execute the various banking tasks listed below. </a:t>
            </a:r>
          </a:p>
          <a:p>
            <a:pPr lvl="1"/>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Create a Bank Account</a:t>
            </a:r>
          </a:p>
          <a:p>
            <a:pPr lvl="1"/>
            <a:r>
              <a:rPr lang="en-US" dirty="0">
                <a:latin typeface="Times New Roman" panose="02020603050405020304" pitchFamily="18" charset="0"/>
                <a:cs typeface="Times New Roman" panose="02020603050405020304" pitchFamily="18" charset="0"/>
              </a:rPr>
              <a:t>Creates a new customer account using this function. It requests the customer's name, date of birth, citizenship number, address, and phone number, among other personal and financial information. Take all the input from the user and make a structure for it to store the data in a file. </a:t>
            </a:r>
          </a:p>
          <a:p>
            <a:pPr lvl="1"/>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view list() </a:t>
            </a:r>
          </a:p>
          <a:p>
            <a:pPr lvl="1"/>
            <a:r>
              <a:rPr lang="en-US" dirty="0">
                <a:latin typeface="Times New Roman" panose="02020603050405020304" pitchFamily="18" charset="0"/>
                <a:cs typeface="Times New Roman" panose="02020603050405020304" pitchFamily="18" charset="0"/>
              </a:rPr>
              <a:t> Displays a list of items. This feature allows you to access the customer's banking information, including the account number, name, address, and phone number supplied when the account was created.</a:t>
            </a:r>
          </a:p>
          <a:p>
            <a:pPr lvl="1"/>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edit()</a:t>
            </a:r>
          </a:p>
          <a:p>
            <a:pPr lvl="1"/>
            <a:r>
              <a:rPr lang="en-US" dirty="0">
                <a:latin typeface="Times New Roman" panose="02020603050405020304" pitchFamily="18" charset="0"/>
                <a:cs typeface="Times New Roman" panose="02020603050405020304" pitchFamily="18" charset="0"/>
              </a:rPr>
              <a:t> This method has been used to update the address and phone number associated with a specific customer account.</a:t>
            </a:r>
          </a:p>
        </p:txBody>
      </p:sp>
    </p:spTree>
    <p:extLst>
      <p:ext uri="{BB962C8B-B14F-4D97-AF65-F5344CB8AC3E}">
        <p14:creationId xmlns:p14="http://schemas.microsoft.com/office/powerpoint/2010/main" val="1171143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455F3A-1843-EDC9-5C1D-EF7E25951A12}"/>
              </a:ext>
            </a:extLst>
          </p:cNvPr>
          <p:cNvSpPr txBox="1"/>
          <p:nvPr/>
        </p:nvSpPr>
        <p:spPr>
          <a:xfrm>
            <a:off x="384313" y="742123"/>
            <a:ext cx="11807687" cy="3970318"/>
          </a:xfrm>
          <a:prstGeom prst="rect">
            <a:avLst/>
          </a:prstGeom>
          <a:noFill/>
        </p:spPr>
        <p:txBody>
          <a:bodyPr wrap="square">
            <a:spAutoFit/>
          </a:bodyPr>
          <a:lstStyle/>
          <a:p>
            <a:r>
              <a:rPr lang="en-US" b="1" i="0" dirty="0">
                <a:solidFill>
                  <a:srgbClr val="273239"/>
                </a:solidFill>
                <a:effectLst/>
                <a:latin typeface="Times New Roman" panose="02020603050405020304" pitchFamily="18" charset="0"/>
                <a:cs typeface="Times New Roman" panose="02020603050405020304" pitchFamily="18" charset="0"/>
              </a:rPr>
              <a:t>5. Transfer Money</a:t>
            </a:r>
          </a:p>
          <a:p>
            <a:r>
              <a:rPr lang="en-US" b="1" dirty="0">
                <a:solidFill>
                  <a:srgbClr val="273239"/>
                </a:solidFill>
                <a:latin typeface="Times New Roman" panose="02020603050405020304" pitchFamily="18" charset="0"/>
                <a:cs typeface="Times New Roman" panose="02020603050405020304" pitchFamily="18" charset="0"/>
              </a:rPr>
              <a:t>	</a:t>
            </a:r>
            <a:r>
              <a:rPr lang="en-US" i="0" dirty="0">
                <a:solidFill>
                  <a:srgbClr val="273239"/>
                </a:solidFill>
                <a:effectLst/>
                <a:latin typeface="Times New Roman" panose="02020603050405020304" pitchFamily="18" charset="0"/>
                <a:cs typeface="Times New Roman" panose="02020603050405020304" pitchFamily="18" charset="0"/>
              </a:rPr>
              <a:t>Take the username of another user to whom we want to transfer the money and open his record in the file and write the amount to the file.</a:t>
            </a:r>
          </a:p>
          <a:p>
            <a:endParaRPr lang="en-US" i="0" dirty="0">
              <a:solidFill>
                <a:srgbClr val="273239"/>
              </a:solidFill>
              <a:effectLst/>
              <a:latin typeface="Times New Roman" panose="02020603050405020304" pitchFamily="18" charset="0"/>
              <a:cs typeface="Times New Roman" panose="02020603050405020304" pitchFamily="18" charset="0"/>
            </a:endParaRPr>
          </a:p>
          <a:p>
            <a:r>
              <a:rPr lang="en-US" dirty="0">
                <a:solidFill>
                  <a:srgbClr val="273239"/>
                </a:solidFill>
                <a:latin typeface="Times New Roman" panose="02020603050405020304" pitchFamily="18" charset="0"/>
                <a:cs typeface="Times New Roman" panose="02020603050405020304" pitchFamily="18" charset="0"/>
              </a:rPr>
              <a:t>6</a:t>
            </a:r>
            <a:r>
              <a:rPr lang="en-US" b="0" i="0" dirty="0">
                <a:solidFill>
                  <a:srgbClr val="273239"/>
                </a:solidFill>
                <a:effectLst/>
                <a:latin typeface="Times New Roman" panose="02020603050405020304" pitchFamily="18" charset="0"/>
                <a:cs typeface="Times New Roman" panose="02020603050405020304" pitchFamily="18" charset="0"/>
              </a:rPr>
              <a:t>. </a:t>
            </a:r>
            <a:r>
              <a:rPr lang="en-US" b="1" i="0" dirty="0">
                <a:solidFill>
                  <a:srgbClr val="273239"/>
                </a:solidFill>
                <a:effectLst/>
                <a:latin typeface="Times New Roman" panose="02020603050405020304" pitchFamily="18" charset="0"/>
                <a:cs typeface="Times New Roman" panose="02020603050405020304" pitchFamily="18" charset="0"/>
              </a:rPr>
              <a:t>Remove() </a:t>
            </a:r>
          </a:p>
          <a:p>
            <a:r>
              <a:rPr lang="en-US" dirty="0">
                <a:solidFill>
                  <a:srgbClr val="273239"/>
                </a:solidFill>
                <a:latin typeface="Times New Roman" panose="02020603050405020304" pitchFamily="18" charset="0"/>
                <a:cs typeface="Times New Roman" panose="02020603050405020304" pitchFamily="18" charset="0"/>
              </a:rPr>
              <a:t>	</a:t>
            </a:r>
            <a:r>
              <a:rPr lang="en-US" b="0" i="0" dirty="0">
                <a:solidFill>
                  <a:srgbClr val="273239"/>
                </a:solidFill>
                <a:effectLst/>
                <a:latin typeface="Times New Roman" panose="02020603050405020304" pitchFamily="18" charset="0"/>
                <a:cs typeface="Times New Roman" panose="02020603050405020304" pitchFamily="18" charset="0"/>
              </a:rPr>
              <a:t> A client account may be deleted using this service.</a:t>
            </a:r>
          </a:p>
          <a:p>
            <a:endParaRPr lang="en-US" b="0" i="0" dirty="0">
              <a:solidFill>
                <a:srgbClr val="273239"/>
              </a:solidFill>
              <a:effectLst/>
              <a:latin typeface="Times New Roman" panose="02020603050405020304" pitchFamily="18" charset="0"/>
              <a:cs typeface="Times New Roman" panose="02020603050405020304" pitchFamily="18" charset="0"/>
            </a:endParaRPr>
          </a:p>
          <a:p>
            <a:r>
              <a:rPr lang="en-US" dirty="0">
                <a:solidFill>
                  <a:srgbClr val="273239"/>
                </a:solidFill>
                <a:latin typeface="Times New Roman" panose="02020603050405020304" pitchFamily="18" charset="0"/>
                <a:cs typeface="Times New Roman" panose="02020603050405020304" pitchFamily="18" charset="0"/>
              </a:rPr>
              <a:t>7.</a:t>
            </a:r>
            <a:r>
              <a:rPr lang="en-US" b="1" dirty="0">
                <a:latin typeface="Times New Roman" panose="02020603050405020304" pitchFamily="18" charset="0"/>
                <a:cs typeface="Times New Roman" panose="02020603050405020304" pitchFamily="18" charset="0"/>
              </a:rPr>
              <a:t>Check Balance</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Opening a file in which all the transfer records are written and read them one by one and match the username passed in the function to fetch the correct transfer records. </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8. </a:t>
            </a:r>
            <a:r>
              <a:rPr lang="en-US" b="1" dirty="0">
                <a:latin typeface="Times New Roman" panose="02020603050405020304" pitchFamily="18" charset="0"/>
                <a:cs typeface="Times New Roman" panose="02020603050405020304" pitchFamily="18" charset="0"/>
              </a:rPr>
              <a:t>Login Functionality</a:t>
            </a:r>
          </a:p>
          <a:p>
            <a:r>
              <a:rPr lang="en-US" dirty="0">
                <a:latin typeface="Times New Roman" panose="02020603050405020304" pitchFamily="18" charset="0"/>
                <a:cs typeface="Times New Roman" panose="02020603050405020304" pitchFamily="18" charset="0"/>
              </a:rPr>
              <a:t>	To add Login functionality, we are opening the file and matching the username provided by the user at the time of registration, and logging in to him if the username is correct and matches with the record present in our file.</a:t>
            </a:r>
          </a:p>
        </p:txBody>
      </p:sp>
    </p:spTree>
    <p:extLst>
      <p:ext uri="{BB962C8B-B14F-4D97-AF65-F5344CB8AC3E}">
        <p14:creationId xmlns:p14="http://schemas.microsoft.com/office/powerpoint/2010/main" val="103684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21C71-F752-A799-2998-79E8BC729C56}"/>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B7906C02-3518-F9E5-A865-05DC6126F91A}"/>
              </a:ext>
            </a:extLst>
          </p:cNvPr>
          <p:cNvSpPr txBox="1"/>
          <p:nvPr/>
        </p:nvSpPr>
        <p:spPr>
          <a:xfrm>
            <a:off x="1060174" y="2385391"/>
            <a:ext cx="11039061"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banking system will serve as useful approach to transfer money and check </a:t>
            </a:r>
            <a:r>
              <a:rPr lang="en-US" dirty="0" err="1">
                <a:latin typeface="Times New Roman" panose="02020603050405020304" pitchFamily="18" charset="0"/>
                <a:cs typeface="Times New Roman" panose="02020603050405020304" pitchFamily="18" charset="0"/>
              </a:rPr>
              <a:t>balance,etc</a:t>
            </a:r>
            <a:r>
              <a:rPr lang="en-US" dirty="0">
                <a:latin typeface="Times New Roman" panose="02020603050405020304" pitchFamily="18" charset="0"/>
                <a:cs typeface="Times New Roman" panose="02020603050405020304" pitchFamily="18" charset="0"/>
              </a:rPr>
              <a:t> the money for the person.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reduces the time taken by the user to save the money.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Banking process developed is user friendly.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reduces manual work.</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6454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36821-F0BD-C11D-6050-59F64AA6EEF9}"/>
              </a:ext>
            </a:extLst>
          </p:cNvPr>
          <p:cNvSpPr>
            <a:spLocks noGrp="1"/>
          </p:cNvSpPr>
          <p:nvPr>
            <p:ph type="title"/>
          </p:nvPr>
        </p:nvSpPr>
        <p:spPr/>
        <p:txBody>
          <a:bodyPr>
            <a:normAutofit/>
          </a:bodyPr>
          <a:lstStyle/>
          <a:p>
            <a:pPr algn="ctr"/>
            <a:r>
              <a:rPr lang="en-US" sz="4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396951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488</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Bank Processing</vt:lpstr>
      <vt:lpstr>What is Bank Processing?</vt:lpstr>
      <vt:lpstr>Banking System</vt:lpstr>
      <vt:lpstr>Functions</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Processing</dc:title>
  <dc:creator>Ei Ei Nyein</dc:creator>
  <cp:lastModifiedBy>Ei Ei Nyein</cp:lastModifiedBy>
  <cp:revision>15</cp:revision>
  <dcterms:created xsi:type="dcterms:W3CDTF">2023-02-06T05:04:06Z</dcterms:created>
  <dcterms:modified xsi:type="dcterms:W3CDTF">2023-02-06T10:01:45Z</dcterms:modified>
</cp:coreProperties>
</file>