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8676-65AA-2896-45C7-92D57522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9963-C475-D134-D73E-FFC067A58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CB4B-F8F1-47FD-EB7A-47EF7530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35B4-487E-CE60-6607-6ADA0A65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586A-06FE-9D49-67F8-5233CA3C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D783-7AB5-D71D-9999-3CB994CD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97771-F054-5E0F-3913-DDCAC040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9FE6-AB1E-A447-7587-1A1B4148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B662-FF25-C04B-0581-A894968F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DD48-76C5-6DDE-B762-CCDCB20E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A6D1F-48A4-A411-092F-D6C43F7BF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8973D-EB56-C8E0-18B7-BAE8DE2C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AF06-3746-E688-C627-706A7EE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2572-E34F-EE8E-6960-DC6D080C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6ADA-33E4-6B8D-3F1E-994657DF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CE7-5884-633B-64BD-C0AE4C83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9D70-D35F-9C53-41C9-9DF81F47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9289-8959-5208-9369-3180795F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F2F3-BA5B-81BC-DDF6-0470BEB3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BA7-80A1-AAD5-49BF-CBE8E8AF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5DE-35B3-CA2F-1BDB-D43D01B2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1E10B-0264-B221-7804-ED0F68F4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6A54-82F9-1E08-B802-D2FF9407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2ECC-36B6-3B18-41AF-A6588852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90C0-51BB-1C24-8E1E-B9943FC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0069-5890-9EDE-DBB7-BC799B2E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E398-095D-940F-E192-62F418CD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FCC4-60CE-53A7-2F90-9FC7476C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F999-E554-B327-9DA5-DDA15EF4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7B93-1629-3734-5DE4-C6827DC9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88E3-7BA8-B73B-134D-AD7E679D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1CAA-02F6-F993-2205-5B4FA7D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ACA8B-7535-5641-3635-A0853CCE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C28F-A819-F744-7058-F0E46E85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C6D99-578B-12F7-B330-B14FB9AC8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93B9C-5EED-6DD2-9B4E-951CBE514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91C60-5992-614E-5733-0AB0F495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5DE83-B8B5-E594-48D1-4C8CC942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90C5C-B5F0-AA34-AB58-5E67AA12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626F-10CA-C461-D3EA-BF8F071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5EBD2-0BC0-B328-C527-80F3A129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7037D-D5C8-C569-1291-CDFF8FBA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260B-82F2-2541-381D-1CBFEE44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81DEF-0589-F05A-C3C5-D36520B6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ED03E-3E2B-50C4-0E29-71A67816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4E47-3F9B-822D-9A14-1AA66C6A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460-9384-102B-C687-5DA9D388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8693-3157-5DCB-7EC6-250B0B4E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5283-1D9F-196A-F2B0-2B9CEDF6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7E74-5C5E-027E-1825-5B7FA693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FFA2-C5DA-B4AF-58EE-5FA9039B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B769B-9A03-EEBB-C82C-753F886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6AD7-1486-A939-C87B-0EC0D625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46FE0-47CF-D7F1-2CEA-B730CA2F3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EE9B4-9FBE-FA3A-4422-AEBCD29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C04D-A75A-2385-BB41-420DC2B4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40C8D-76FB-B3B6-8DB9-81974B1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D72-57F3-8C5E-08E4-368E59B4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259F1-3464-88DB-02E2-E6E5555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F068D-13E5-71EC-522F-842D35CA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F0FA-D6D4-D608-2B39-B1F96E6E2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2CF8-E0F8-47BC-9717-06BB1E1E3B0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3A83-B580-B031-D795-F302DA5C8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0035-70D5-6F93-67C1-E6A64717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C959-AC4B-4581-A9F4-B2DCC885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7756C-1374-180C-133D-498EEA6E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594" y="-1087416"/>
            <a:ext cx="8401491" cy="7118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398D14-0C96-4EDC-F1CB-819761E7CF58}"/>
              </a:ext>
            </a:extLst>
          </p:cNvPr>
          <p:cNvCxnSpPr>
            <a:cxnSpLocks/>
          </p:cNvCxnSpPr>
          <p:nvPr/>
        </p:nvCxnSpPr>
        <p:spPr>
          <a:xfrm flipH="1">
            <a:off x="1839074" y="1381760"/>
            <a:ext cx="5242446" cy="0"/>
          </a:xfrm>
          <a:prstGeom prst="line">
            <a:avLst/>
          </a:prstGeom>
          <a:ln w="508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A87637-CE4C-7442-367C-2D8D13E83604}"/>
              </a:ext>
            </a:extLst>
          </p:cNvPr>
          <p:cNvCxnSpPr>
            <a:cxnSpLocks/>
          </p:cNvCxnSpPr>
          <p:nvPr/>
        </p:nvCxnSpPr>
        <p:spPr>
          <a:xfrm flipH="1">
            <a:off x="2348328" y="1350938"/>
            <a:ext cx="4856480" cy="136144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65BB80-5716-04E1-8C8F-951882EF9657}"/>
              </a:ext>
            </a:extLst>
          </p:cNvPr>
          <p:cNvCxnSpPr>
            <a:cxnSpLocks/>
          </p:cNvCxnSpPr>
          <p:nvPr/>
        </p:nvCxnSpPr>
        <p:spPr>
          <a:xfrm flipH="1">
            <a:off x="2358378" y="3435790"/>
            <a:ext cx="4856480" cy="13614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41038A-670D-2C78-95CA-F71C48CF601F}"/>
              </a:ext>
            </a:extLst>
          </p:cNvPr>
          <p:cNvCxnSpPr>
            <a:cxnSpLocks/>
          </p:cNvCxnSpPr>
          <p:nvPr/>
        </p:nvCxnSpPr>
        <p:spPr>
          <a:xfrm flipH="1">
            <a:off x="2418080" y="457200"/>
            <a:ext cx="4856480" cy="13614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0EF11A-DEDA-19A1-B5EC-0FEA2ACB7AEA}"/>
              </a:ext>
            </a:extLst>
          </p:cNvPr>
          <p:cNvSpPr txBox="1"/>
          <p:nvPr/>
        </p:nvSpPr>
        <p:spPr>
          <a:xfrm>
            <a:off x="8386908" y="1300152"/>
            <a:ext cx="27740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(3.2 - 2.1) / (52/12)</a:t>
            </a:r>
          </a:p>
          <a:p>
            <a:r>
              <a:rPr lang="en-US" dirty="0"/>
              <a:t># [1] 0.25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thin red lines have the same slope.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Sanchez and Salinas 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E64361-20AB-51FB-CD10-EFFE93C5BCDA}"/>
              </a:ext>
            </a:extLst>
          </p:cNvPr>
          <p:cNvCxnSpPr>
            <a:cxnSpLocks/>
          </p:cNvCxnSpPr>
          <p:nvPr/>
        </p:nvCxnSpPr>
        <p:spPr>
          <a:xfrm flipH="1">
            <a:off x="1767155" y="2684864"/>
            <a:ext cx="650925" cy="0"/>
          </a:xfrm>
          <a:prstGeom prst="line">
            <a:avLst/>
          </a:prstGeom>
          <a:ln w="508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0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57493-645A-5039-90D1-CD3069F03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96"/>
          <a:stretch/>
        </p:blipFill>
        <p:spPr>
          <a:xfrm>
            <a:off x="-1" y="0"/>
            <a:ext cx="12193401" cy="50495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3A80F-4A59-3A52-310A-71953B38827F}"/>
              </a:ext>
            </a:extLst>
          </p:cNvPr>
          <p:cNvCxnSpPr>
            <a:cxnSpLocks/>
          </p:cNvCxnSpPr>
          <p:nvPr/>
        </p:nvCxnSpPr>
        <p:spPr>
          <a:xfrm flipH="1">
            <a:off x="5019040" y="2326640"/>
            <a:ext cx="6742264" cy="19100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E1296F-451A-5420-5B77-47EB92D76FCB}"/>
              </a:ext>
            </a:extLst>
          </p:cNvPr>
          <p:cNvCxnSpPr>
            <a:cxnSpLocks/>
          </p:cNvCxnSpPr>
          <p:nvPr/>
        </p:nvCxnSpPr>
        <p:spPr>
          <a:xfrm flipH="1">
            <a:off x="1089061" y="2367280"/>
            <a:ext cx="10601123" cy="0"/>
          </a:xfrm>
          <a:prstGeom prst="line">
            <a:avLst/>
          </a:prstGeom>
          <a:ln w="508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44B99F-9989-5B4D-0154-5A4DCC2D2A2A}"/>
              </a:ext>
            </a:extLst>
          </p:cNvPr>
          <p:cNvCxnSpPr>
            <a:cxnSpLocks/>
          </p:cNvCxnSpPr>
          <p:nvPr/>
        </p:nvCxnSpPr>
        <p:spPr>
          <a:xfrm flipH="1">
            <a:off x="1089061" y="4225897"/>
            <a:ext cx="3777579" cy="0"/>
          </a:xfrm>
          <a:prstGeom prst="line">
            <a:avLst/>
          </a:prstGeom>
          <a:ln w="508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46B4F2-F9A8-25B9-33FB-EABD2B34CEA3}"/>
              </a:ext>
            </a:extLst>
          </p:cNvPr>
          <p:cNvSpPr txBox="1"/>
          <p:nvPr/>
        </p:nvSpPr>
        <p:spPr>
          <a:xfrm>
            <a:off x="294640" y="5245575"/>
            <a:ext cx="11395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(3.3 - 0.6) / 11 = 0.245</a:t>
            </a:r>
          </a:p>
          <a:p>
            <a:endParaRPr lang="en-US" dirty="0"/>
          </a:p>
          <a:p>
            <a:r>
              <a:rPr lang="en-US" dirty="0"/>
              <a:t>Cifu et al, 2004. Long-term effects of lime application on soil acidity and crop yields on a red soil in Central Zhejiang. Plant and Soil 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 H</cp:lastModifiedBy>
  <cp:revision>2</cp:revision>
  <dcterms:created xsi:type="dcterms:W3CDTF">2023-12-20T23:22:19Z</dcterms:created>
  <dcterms:modified xsi:type="dcterms:W3CDTF">2023-12-20T23:46:59Z</dcterms:modified>
</cp:coreProperties>
</file>