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>
                <a:latin typeface="+mj-lt"/>
              </a:rPr>
              <a:t>RMQ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776" y="18090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25578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‘te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Input Translator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6B109-1291-4293-9AA3-A0DDDA44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berechnen.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>
                    <a:latin typeface="+mj-lt"/>
                  </a:rPr>
                  <a:t>) mit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>
                    <a:latin typeface="+mj-lt"/>
                  </a:rPr>
                  <a:t> den kürzesten Weg berechnen.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556E0-994B-43AC-B7F0-9AA54469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EE124-D06E-469D-B751-56E237D1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Input</vt:lpstr>
      <vt:lpstr>Lösungsansatz – Input Translator</vt:lpstr>
      <vt:lpstr>Lösungsansatz – Kürzeste Wege</vt:lpstr>
      <vt:lpstr>Lösungsansatz – Kürzeste Wege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Benedikt</cp:lastModifiedBy>
  <cp:revision>2</cp:revision>
  <dcterms:created xsi:type="dcterms:W3CDTF">2020-05-08T13:03:21Z</dcterms:created>
  <dcterms:modified xsi:type="dcterms:W3CDTF">2020-05-08T13:58:27Z</dcterms:modified>
</cp:coreProperties>
</file>