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17" autoAdjust="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08.05.2020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RMQ – </a:t>
            </a:r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</a:t>
                </a:r>
                <a:r>
                  <a:rPr lang="de-DE" b="1" dirty="0" err="1">
                    <a:latin typeface="+mj-lt"/>
                  </a:rPr>
                  <a:t>L</a:t>
                </a:r>
                <a:r>
                  <a:rPr lang="de-DE" dirty="0" err="1">
                    <a:latin typeface="+mj-lt"/>
                  </a:rPr>
                  <a:t>owest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C</a:t>
                </a:r>
                <a:r>
                  <a:rPr lang="de-DE" dirty="0">
                    <a:latin typeface="+mj-lt"/>
                  </a:rPr>
                  <a:t>ommon </a:t>
                </a:r>
                <a:r>
                  <a:rPr lang="de-DE" b="1" dirty="0" err="1">
                    <a:latin typeface="+mj-lt"/>
                  </a:rPr>
                  <a:t>A</a:t>
                </a:r>
                <a:r>
                  <a:rPr lang="de-DE" dirty="0" err="1">
                    <a:latin typeface="+mj-lt"/>
                  </a:rPr>
                  <a:t>nchesters</a:t>
                </a:r>
                <a:r>
                  <a:rPr lang="de-DE" dirty="0">
                    <a:latin typeface="+mj-lt"/>
                  </a:rPr>
                  <a:t> (LCA)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06392"/>
              </p:ext>
            </p:extLst>
          </p:nvPr>
        </p:nvGraphicFramePr>
        <p:xfrm>
          <a:off x="838200" y="1777498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701800" y="2487344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2035007" y="2487344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400300" y="2487344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E214A9C-1061-42CF-B7FA-21911F42C66B}"/>
              </a:ext>
            </a:extLst>
          </p:cNvPr>
          <p:cNvCxnSpPr/>
          <p:nvPr/>
        </p:nvCxnSpPr>
        <p:spPr>
          <a:xfrm flipH="1">
            <a:off x="2813050" y="2485488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E4C010A-6D78-4EF0-8B9E-B5B4BDA4C4D7}"/>
              </a:ext>
            </a:extLst>
          </p:cNvPr>
          <p:cNvCxnSpPr/>
          <p:nvPr/>
        </p:nvCxnSpPr>
        <p:spPr>
          <a:xfrm flipH="1">
            <a:off x="3149600" y="2485488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D9AA108-A94D-4A2A-8675-D1B7CEF86572}"/>
              </a:ext>
            </a:extLst>
          </p:cNvPr>
          <p:cNvCxnSpPr/>
          <p:nvPr/>
        </p:nvCxnSpPr>
        <p:spPr>
          <a:xfrm flipH="1">
            <a:off x="3511550" y="2485488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elle 20">
                <a:extLst>
                  <a:ext uri="{FF2B5EF4-FFF2-40B4-BE49-F238E27FC236}">
                    <a16:creationId xmlns:a16="http://schemas.microsoft.com/office/drawing/2014/main" id="{D2698A9B-EF5F-4CE4-B6EC-F22FB1D5A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660549"/>
                  </p:ext>
                </p:extLst>
              </p:nvPr>
            </p:nvGraphicFramePr>
            <p:xfrm>
              <a:off x="838200" y="3429000"/>
              <a:ext cx="6736881" cy="11157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866498">
                      <a:extLst>
                        <a:ext uri="{9D8B030D-6E8A-4147-A177-3AD203B41FA5}">
                          <a16:colId xmlns:a16="http://schemas.microsoft.com/office/drawing/2014/main" val="1859252653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21495332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0801743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742409096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0937312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636837685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152633449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66780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 Ebene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47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 Ebene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3383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 Ebene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88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elle 20">
                <a:extLst>
                  <a:ext uri="{FF2B5EF4-FFF2-40B4-BE49-F238E27FC236}">
                    <a16:creationId xmlns:a16="http://schemas.microsoft.com/office/drawing/2014/main" id="{D2698A9B-EF5F-4CE4-B6EC-F22FB1D5A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660549"/>
                  </p:ext>
                </p:extLst>
              </p:nvPr>
            </p:nvGraphicFramePr>
            <p:xfrm>
              <a:off x="838200" y="3429000"/>
              <a:ext cx="6736881" cy="11157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866498">
                      <a:extLst>
                        <a:ext uri="{9D8B030D-6E8A-4147-A177-3AD203B41FA5}">
                          <a16:colId xmlns:a16="http://schemas.microsoft.com/office/drawing/2014/main" val="1859252653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21495332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0801743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742409096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4093731267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3636837685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1526334492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6678015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27" t="-8197" r="-262092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4771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27" t="-106452" r="-262092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338364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27" t="-209836" r="-26209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8864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/>
          <p:nvPr/>
        </p:nvCxnSpPr>
        <p:spPr>
          <a:xfrm>
            <a:off x="3276600" y="2079057"/>
            <a:ext cx="1555282" cy="1771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BD4A1-AC1A-4D0E-904D-26FEA9C1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Zugriff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4E088-3AFF-4E83-B772-603656AB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90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>
                <a:latin typeface="+mj-lt"/>
              </a:rPr>
              <a:t>RMQ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2557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Input Translator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6B109-1291-4293-9AA3-A0DDDA44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723280C-94AB-49D2-BB1E-28495793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0" y="1562169"/>
            <a:ext cx="1629002" cy="1571844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6177306" y="1735405"/>
            <a:ext cx="56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Eulertour-Array: […, 7, 11, 7, 12, 17, 12, 7, 13, 8, 13, 7, …]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2412EDD-9A0C-420D-9EB4-5EF3FF934641}"/>
              </a:ext>
            </a:extLst>
          </p:cNvPr>
          <p:cNvGrpSpPr/>
          <p:nvPr/>
        </p:nvGrpSpPr>
        <p:grpSpPr>
          <a:xfrm>
            <a:off x="2365740" y="1603223"/>
            <a:ext cx="4204222" cy="4304704"/>
            <a:chOff x="2229553" y="552636"/>
            <a:chExt cx="4204222" cy="4304704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1CCBA18B-7B40-440E-A4B4-1D422FFE720C}"/>
                </a:ext>
              </a:extLst>
            </p:cNvPr>
            <p:cNvGrpSpPr/>
            <p:nvPr/>
          </p:nvGrpSpPr>
          <p:grpSpPr>
            <a:xfrm>
              <a:off x="2229553" y="552636"/>
              <a:ext cx="4204222" cy="3868534"/>
              <a:chOff x="3432711" y="2302298"/>
              <a:chExt cx="2774871" cy="2553310"/>
            </a:xfrm>
          </p:grpSpPr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1CF65B7A-90EE-45A6-AF3D-D232C31E18CA}"/>
                  </a:ext>
                </a:extLst>
              </p:cNvPr>
              <p:cNvGrpSpPr/>
              <p:nvPr/>
            </p:nvGrpSpPr>
            <p:grpSpPr>
              <a:xfrm>
                <a:off x="3432711" y="2302298"/>
                <a:ext cx="2774871" cy="2553310"/>
                <a:chOff x="3432711" y="2302298"/>
                <a:chExt cx="2774871" cy="2553310"/>
              </a:xfrm>
            </p:grpSpPr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4375F240-944E-43B7-AF37-C4540DDF3417}"/>
                    </a:ext>
                  </a:extLst>
                </p:cNvPr>
                <p:cNvSpPr/>
                <p:nvPr/>
              </p:nvSpPr>
              <p:spPr>
                <a:xfrm>
                  <a:off x="4268812" y="2604557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081DFEC4-FFE3-456F-8A30-98445C551636}"/>
                    </a:ext>
                  </a:extLst>
                </p:cNvPr>
                <p:cNvSpPr/>
                <p:nvPr/>
              </p:nvSpPr>
              <p:spPr>
                <a:xfrm flipV="1">
                  <a:off x="4505113" y="248856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E9F2299-2ED1-4986-BEE1-7EDCFDEA0B88}"/>
                    </a:ext>
                  </a:extLst>
                </p:cNvPr>
                <p:cNvSpPr/>
                <p:nvPr/>
              </p:nvSpPr>
              <p:spPr>
                <a:xfrm flipV="1">
                  <a:off x="4505113" y="23954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72706BC0-4679-412F-9781-AA26671BD298}"/>
                    </a:ext>
                  </a:extLst>
                </p:cNvPr>
                <p:cNvSpPr/>
                <p:nvPr/>
              </p:nvSpPr>
              <p:spPr>
                <a:xfrm flipV="1">
                  <a:off x="4505113" y="23022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D3FC993-66EF-4730-8380-E9CCB2C5C395}"/>
                    </a:ext>
                  </a:extLst>
                </p:cNvPr>
                <p:cNvSpPr/>
                <p:nvPr/>
              </p:nvSpPr>
              <p:spPr>
                <a:xfrm>
                  <a:off x="3432711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cxnSp>
              <p:nvCxnSpPr>
                <p:cNvPr id="26" name="Gerade Verbindung mit Pfeil 25">
                  <a:extLst>
                    <a:ext uri="{FF2B5EF4-FFF2-40B4-BE49-F238E27FC236}">
                      <a16:creationId xmlns:a16="http://schemas.microsoft.com/office/drawing/2014/main" id="{EBCB9D91-BC8E-49BE-82BC-4C66F110E267}"/>
                    </a:ext>
                  </a:extLst>
                </p:cNvPr>
                <p:cNvCxnSpPr>
                  <a:cxnSpLocks/>
                  <a:stCxn id="17" idx="3"/>
                  <a:endCxn id="25" idx="7"/>
                </p:cNvCxnSpPr>
                <p:nvPr/>
              </p:nvCxnSpPr>
              <p:spPr>
                <a:xfrm flipH="1">
                  <a:off x="3875127" y="3046973"/>
                  <a:ext cx="469591" cy="659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2B5F8B33-7955-4BB0-8698-1269C1E2D2FD}"/>
                    </a:ext>
                  </a:extLst>
                </p:cNvPr>
                <p:cNvSpPr/>
                <p:nvPr/>
              </p:nvSpPr>
              <p:spPr>
                <a:xfrm>
                  <a:off x="5092919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DC957F97-B111-4D94-9C23-7BC41961AD2D}"/>
                    </a:ext>
                  </a:extLst>
                </p:cNvPr>
                <p:cNvCxnSpPr>
                  <a:cxnSpLocks/>
                  <a:stCxn id="17" idx="5"/>
                  <a:endCxn id="27" idx="1"/>
                </p:cNvCxnSpPr>
                <p:nvPr/>
              </p:nvCxnSpPr>
              <p:spPr>
                <a:xfrm>
                  <a:off x="4711228" y="3046973"/>
                  <a:ext cx="457597" cy="659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E1CC0020-727C-4EF8-B9B1-856EDA1B49C3}"/>
                    </a:ext>
                  </a:extLst>
                </p:cNvPr>
                <p:cNvSpPr/>
                <p:nvPr/>
              </p:nvSpPr>
              <p:spPr>
                <a:xfrm>
                  <a:off x="4262815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12</a:t>
                  </a:r>
                </a:p>
              </p:txBody>
            </p: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1BE8D24F-A03E-4A95-91DC-BD359ADA8DA0}"/>
                    </a:ext>
                  </a:extLst>
                </p:cNvPr>
                <p:cNvCxnSpPr>
                  <a:stCxn id="17" idx="4"/>
                  <a:endCxn id="29" idx="0"/>
                </p:cNvCxnSpPr>
                <p:nvPr/>
              </p:nvCxnSpPr>
              <p:spPr>
                <a:xfrm flipH="1">
                  <a:off x="4521976" y="3122879"/>
                  <a:ext cx="5997" cy="5074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E01615CB-9F1F-413B-AB27-4037BBBD6A54}"/>
                    </a:ext>
                  </a:extLst>
                </p:cNvPr>
                <p:cNvSpPr/>
                <p:nvPr/>
              </p:nvSpPr>
              <p:spPr>
                <a:xfrm>
                  <a:off x="5689260" y="4337286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43" name="Gerade Verbindung mit Pfeil 42">
                  <a:extLst>
                    <a:ext uri="{FF2B5EF4-FFF2-40B4-BE49-F238E27FC236}">
                      <a16:creationId xmlns:a16="http://schemas.microsoft.com/office/drawing/2014/main" id="{8A187414-3144-4D03-A877-8AF07F9142B9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5532037" y="4068232"/>
                  <a:ext cx="233129" cy="3449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DA53366B-F6F4-4F11-AF6C-0371C235F85A}"/>
                    </a:ext>
                  </a:extLst>
                </p:cNvPr>
                <p:cNvSpPr/>
                <p:nvPr/>
              </p:nvSpPr>
              <p:spPr>
                <a:xfrm>
                  <a:off x="4262815" y="4337286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1A44B2E5-CE71-46D3-9BC1-3C3BCD3412AD}"/>
                    </a:ext>
                  </a:extLst>
                </p:cNvPr>
                <p:cNvCxnSpPr>
                  <a:cxnSpLocks/>
                  <a:stCxn id="29" idx="4"/>
                  <a:endCxn id="45" idx="0"/>
                </p:cNvCxnSpPr>
                <p:nvPr/>
              </p:nvCxnSpPr>
              <p:spPr>
                <a:xfrm>
                  <a:off x="4521976" y="4148643"/>
                  <a:ext cx="0" cy="188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9484F21B-D82B-47E5-BB69-D89D471E954B}"/>
                  </a:ext>
                </a:extLst>
              </p:cNvPr>
              <p:cNvCxnSpPr/>
              <p:nvPr/>
            </p:nvCxnSpPr>
            <p:spPr>
              <a:xfrm flipH="1">
                <a:off x="3852333" y="3031067"/>
                <a:ext cx="402167" cy="5418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8C0F9048-694E-4F17-9F78-92057360F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0077" y="3128433"/>
                <a:ext cx="344490" cy="501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A40C3C9D-395B-4713-BC88-9821E9E6D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4944" y="3151573"/>
                <a:ext cx="0" cy="4500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B3AB8CFF-A0C1-49B9-B2EF-5D843207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4944" y="4165398"/>
                <a:ext cx="0" cy="171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B6AAE0BB-7431-4786-8F57-B294415EB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44" y="4148643"/>
                <a:ext cx="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8227DA6E-5A34-439A-BC8B-631A3CB4B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6921" y="3141134"/>
                <a:ext cx="0" cy="431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D9ECA461-2503-432E-A8B4-4C0585FDC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533" y="3141133"/>
                <a:ext cx="389209" cy="5719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FA16A00B-305E-4F5A-915A-339185327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9966" y="4148643"/>
                <a:ext cx="221401" cy="3262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49626B3A-64BB-4805-9CF4-F28E70B2A6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1242" y="4024659"/>
                <a:ext cx="205995" cy="287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125B9B76-5BEB-4936-AB6B-6088D301DE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01455" y="3006129"/>
                <a:ext cx="413397" cy="566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D25BFC80-E073-482A-979E-53BD5FA87B84}"/>
                </a:ext>
              </a:extLst>
            </p:cNvPr>
            <p:cNvCxnSpPr/>
            <p:nvPr/>
          </p:nvCxnSpPr>
          <p:spPr>
            <a:xfrm>
              <a:off x="5039310" y="890033"/>
              <a:ext cx="9824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50088D6-F18D-49D6-B2E9-490452B42D1C}"/>
                </a:ext>
              </a:extLst>
            </p:cNvPr>
            <p:cNvSpPr/>
            <p:nvPr/>
          </p:nvSpPr>
          <p:spPr>
            <a:xfrm flipV="1">
              <a:off x="3845268" y="478806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BB22FDA-34A9-4EFD-948E-BF138BD24CF7}"/>
                </a:ext>
              </a:extLst>
            </p:cNvPr>
            <p:cNvSpPr/>
            <p:nvPr/>
          </p:nvSpPr>
          <p:spPr>
            <a:xfrm flipV="1">
              <a:off x="3845268" y="464696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AB6C564-0B68-4F12-BAD8-ED8C2BEB6CA7}"/>
                </a:ext>
              </a:extLst>
            </p:cNvPr>
            <p:cNvSpPr/>
            <p:nvPr/>
          </p:nvSpPr>
          <p:spPr>
            <a:xfrm flipV="1">
              <a:off x="3845268" y="450585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94F090A-677E-4628-BB30-6181AF2C498B}"/>
                </a:ext>
              </a:extLst>
            </p:cNvPr>
            <p:cNvSpPr/>
            <p:nvPr/>
          </p:nvSpPr>
          <p:spPr>
            <a:xfrm flipV="1">
              <a:off x="6248305" y="472021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624C75B-4264-4118-8DD4-C9A111874328}"/>
                </a:ext>
              </a:extLst>
            </p:cNvPr>
            <p:cNvSpPr/>
            <p:nvPr/>
          </p:nvSpPr>
          <p:spPr>
            <a:xfrm flipV="1">
              <a:off x="6248305" y="457911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26C44C9F-77BC-4426-81AA-447DA9BC8D1D}"/>
                </a:ext>
              </a:extLst>
            </p:cNvPr>
            <p:cNvSpPr/>
            <p:nvPr/>
          </p:nvSpPr>
          <p:spPr>
            <a:xfrm flipV="1">
              <a:off x="6248305" y="443800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Breitbild</PresentationFormat>
  <Paragraphs>114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Input</vt:lpstr>
      <vt:lpstr>Lösungsansatz – Input Translator</vt:lpstr>
      <vt:lpstr>Lösungsansatz – Kürzeste Wege</vt:lpstr>
      <vt:lpstr>Lösungsansatz – Kürzeste Wege</vt:lpstr>
      <vt:lpstr>PowerPoint-Präsentation</vt:lpstr>
      <vt:lpstr>Lösungsansatz – Eulertour</vt:lpstr>
      <vt:lpstr>RMQ – Sparse Table</vt:lpstr>
      <vt:lpstr>Sparse Table - Beispiel</vt:lpstr>
      <vt:lpstr>Sparse Table - Zugriff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Eike Schaubeck</cp:lastModifiedBy>
  <cp:revision>10</cp:revision>
  <dcterms:created xsi:type="dcterms:W3CDTF">2020-05-08T13:03:21Z</dcterms:created>
  <dcterms:modified xsi:type="dcterms:W3CDTF">2020-05-08T13:16:55Z</dcterms:modified>
</cp:coreProperties>
</file>