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80" r:id="rId24"/>
    <p:sldId id="274" r:id="rId25"/>
    <p:sldId id="285" r:id="rId26"/>
    <p:sldId id="283" r:id="rId27"/>
    <p:sldId id="284" r:id="rId28"/>
    <p:sldId id="286" r:id="rId29"/>
    <p:sldId id="260" r:id="rId30"/>
    <p:sldId id="263" r:id="rId31"/>
    <p:sldId id="261" r:id="rId32"/>
    <p:sldId id="264" r:id="rId33"/>
    <p:sldId id="265" r:id="rId34"/>
    <p:sldId id="287" r:id="rId35"/>
    <p:sldId id="308" r:id="rId36"/>
    <p:sldId id="288" r:id="rId37"/>
    <p:sldId id="289" r:id="rId38"/>
    <p:sldId id="290" r:id="rId39"/>
    <p:sldId id="291" r:id="rId40"/>
    <p:sldId id="309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0" r:id="rId50"/>
    <p:sldId id="302" r:id="rId51"/>
    <p:sldId id="303" r:id="rId52"/>
    <p:sldId id="305" r:id="rId53"/>
    <p:sldId id="304" r:id="rId54"/>
    <p:sldId id="307" r:id="rId55"/>
    <p:sldId id="306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Weg erneut BFS anwenden und Länge der Pfade summiere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mit Hilfe von Baumstruktur berechnen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4007709-0A18-4868-B7EA-E6A07A15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911"/>
              </p:ext>
            </p:extLst>
          </p:nvPr>
        </p:nvGraphicFramePr>
        <p:xfrm>
          <a:off x="7904703" y="3495013"/>
          <a:ext cx="418794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5797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37" y="3311058"/>
            <a:ext cx="1860698" cy="1807535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212485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0D078-818E-420A-8ABF-5BCC88845A7A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55"/>
              </p:ext>
            </p:extLst>
          </p:nvPr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2D5D1-9617-4759-A904-E51199C83DFF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36C4F4-21FB-4D67-8526-3962C1BD8E5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72D6D-653D-4536-BCE7-87BF2E07801F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11626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B889534-AB92-4F47-ABC8-A5386328E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81805C11-40D5-46A3-AFA2-53BA4B40B6C3}"/>
              </a:ext>
            </a:extLst>
          </p:cNvPr>
          <p:cNvSpPr/>
          <p:nvPr/>
        </p:nvSpPr>
        <p:spPr>
          <a:xfrm>
            <a:off x="5086350" y="4126711"/>
            <a:ext cx="1671704" cy="914400"/>
          </a:xfrm>
          <a:prstGeom prst="arc">
            <a:avLst>
              <a:gd name="adj1" fmla="val 10873133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EE393-C38F-4289-BF71-FF06F9F85DF7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C6D903-EA9C-481E-B223-B3A1B2CECC8B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23029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5A44545-C2ED-4069-AB4F-3B0A373C566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AC68A1-58FF-42C0-A94A-24AD411D4068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43144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34BAE330-2C13-4D6E-85CD-7D5CD9BCF4F1}"/>
              </a:ext>
            </a:extLst>
          </p:cNvPr>
          <p:cNvSpPr/>
          <p:nvPr/>
        </p:nvSpPr>
        <p:spPr>
          <a:xfrm>
            <a:off x="4229100" y="4138766"/>
            <a:ext cx="1207477" cy="914400"/>
          </a:xfrm>
          <a:prstGeom prst="arc">
            <a:avLst>
              <a:gd name="adj1" fmla="val 10980767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9601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>
                <a:latin typeface="+mj-lt"/>
              </a:rPr>
              <a:t>RMQ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3710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7DEA58C8-A14D-4650-BBC5-B255525D4327}"/>
              </a:ext>
            </a:extLst>
          </p:cNvPr>
          <p:cNvSpPr/>
          <p:nvPr/>
        </p:nvSpPr>
        <p:spPr>
          <a:xfrm>
            <a:off x="4162425" y="4174480"/>
            <a:ext cx="889622" cy="914400"/>
          </a:xfrm>
          <a:prstGeom prst="arc">
            <a:avLst>
              <a:gd name="adj1" fmla="val 109597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C69DD-272E-48EA-B8AC-3C3CD820C3D3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258306-A004-4BC7-B394-AF6D011215E1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40196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8FFCC9-4F80-41F9-A6A1-147C01F5FA9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== 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959B41-B973-4461-9D89-6C62D3A7CB00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</p:spTree>
    <p:extLst>
      <p:ext uri="{BB962C8B-B14F-4D97-AF65-F5344CB8AC3E}">
        <p14:creationId xmlns:p14="http://schemas.microsoft.com/office/powerpoint/2010/main" val="247721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 Hilfe von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Pfadlänge,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mit 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5954852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2590703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906188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7190DD4-6B29-4C93-9369-4C524D272CC8}"/>
              </a:ext>
            </a:extLst>
          </p:cNvPr>
          <p:cNvGrpSpPr/>
          <p:nvPr/>
        </p:nvGrpSpPr>
        <p:grpSpPr>
          <a:xfrm>
            <a:off x="626293" y="1557031"/>
            <a:ext cx="1678815" cy="1604963"/>
            <a:chOff x="7958397" y="4572000"/>
            <a:chExt cx="1678815" cy="1604963"/>
          </a:xfrm>
        </p:grpSpPr>
        <p:pic>
          <p:nvPicPr>
            <p:cNvPr id="58" name="Grafik 57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9B0D7100-2AC1-471A-9700-4A6129360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0C18C57-4DEA-44B4-94E2-B3544B95CC2E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8C45C46-E8A7-49E6-9228-F3ADEFF0344E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4A506F8-7560-4EA6-86C5-CF16B1A589EF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4AE12B7-27B4-4F7B-923E-3F173B1BA12C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84F617D0-93AA-4675-9E70-D3E487BBAD3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EB259E7-B904-45A0-9178-09220BEF124E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3485330A-C847-4AEB-B7A2-6EA899B482B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B7FE8B5-470C-4EA6-BB1E-8B01FAC48DA1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A3670E20-EA3F-415C-8A74-4237A7D50F6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871CDC-E1D6-4DEE-8DB2-BE9766D2A32F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1F6FA3ED-E171-4148-A0D1-E478B62CE581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B9BAE2C6-4A08-487D-ADB5-EB5005E1326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5A5AD92-5B64-48DE-938D-A78E54EC1A0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00C3E96-B607-4AF4-9CE9-8495B9D9B7C3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93EBAE-F655-4675-83B8-88BF027168B0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5B741BE2-4F82-468E-92C7-EE007F293942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88F1C199-2663-44A3-953B-C67F8F9E596F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67BCCEE-95F4-407B-803B-B07FF96797DE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C806D7B-F5BE-49AC-8553-0ADAA6C9402E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8142B011-384E-4B3B-878C-FF78928E5E9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0791BC84-239E-4BD0-8D22-0CCFD28E038E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19D7155B-D506-4D3F-8557-54A2A3CDE13C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74EF940-DD7F-4F2E-9949-6B089E320B3F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8B22E25-37CE-4811-A395-1FFE62B92AF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D2E7881A-6D4B-40D4-8E8B-CE6D2AEC29DC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RMQ – </a:t>
            </a:r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2" name="Textfeld 261">
            <a:extLst>
              <a:ext uri="{FF2B5EF4-FFF2-40B4-BE49-F238E27FC236}">
                <a16:creationId xmlns:a16="http://schemas.microsoft.com/office/drawing/2014/main" id="{BC32EDB2-C137-415E-8539-183F11331536}"/>
              </a:ext>
            </a:extLst>
          </p:cNvPr>
          <p:cNvSpPr txBox="1"/>
          <p:nvPr/>
        </p:nvSpPr>
        <p:spPr>
          <a:xfrm>
            <a:off x="6284119" y="1416040"/>
            <a:ext cx="5475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+mj-lt"/>
              </a:rPr>
              <a:t>LCA</a:t>
            </a:r>
            <a:r>
              <a:rPr lang="de-DE" sz="1600" dirty="0">
                <a:latin typeface="+mj-lt"/>
              </a:rPr>
              <a:t> ist minimaler Wert eines Bereichs im Eulerarray.</a:t>
            </a:r>
          </a:p>
          <a:p>
            <a:r>
              <a:rPr lang="de-DE" sz="1600" dirty="0">
                <a:latin typeface="+mj-lt"/>
              </a:rPr>
              <a:t>Mit der </a:t>
            </a:r>
            <a:r>
              <a:rPr lang="de-DE" sz="1600" dirty="0" err="1">
                <a:latin typeface="+mj-lt"/>
              </a:rPr>
              <a:t>Sparse</a:t>
            </a:r>
            <a:r>
              <a:rPr lang="de-DE" sz="1600" dirty="0">
                <a:latin typeface="+mj-lt"/>
              </a:rPr>
              <a:t> Table kann dieser nun in O(1) bestimmt werden.</a:t>
            </a:r>
          </a:p>
          <a:p>
            <a:endParaRPr lang="de-DE" sz="1600" b="0" i="1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244057" y="4382293"/>
            <a:ext cx="6069805" cy="57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4623</Words>
  <Application>Microsoft Office PowerPoint</Application>
  <PresentationFormat>Breitbild</PresentationFormat>
  <Paragraphs>1871</Paragraphs>
  <Slides>55</Slides>
  <Notes>36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1.Lösungsansatz – Input Translator</vt:lpstr>
      <vt:lpstr>1.Lösungsansatz – kürzeste Wege</vt:lpstr>
      <vt:lpstr>2.Lösungsansatz – Input Translator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3.Lösungsansatz – kürzeste Wege</vt:lpstr>
      <vt:lpstr>PowerPoint-Präsentation</vt:lpstr>
      <vt:lpstr>3.Lösungsansatz – Input Translator</vt:lpstr>
      <vt:lpstr>3.Lösungsansatz – kürzeste Wege</vt:lpstr>
      <vt:lpstr>3.Lösungsansatz – kürzeste Wege</vt:lpstr>
      <vt:lpstr>3.Lösungsansatz – kürzeste Wege</vt:lpstr>
      <vt:lpstr>Lösungsansatz – Kürzeste Wege</vt:lpstr>
      <vt:lpstr>Lösungsansatz – Kürzeste Wege</vt:lpstr>
      <vt:lpstr>PowerPoint-Präsentation</vt:lpstr>
      <vt:lpstr>Lösungsansatz – Eulertour</vt:lpstr>
      <vt:lpstr>RMQ – 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Benedikt</cp:lastModifiedBy>
  <cp:revision>57</cp:revision>
  <dcterms:created xsi:type="dcterms:W3CDTF">2020-05-08T13:03:21Z</dcterms:created>
  <dcterms:modified xsi:type="dcterms:W3CDTF">2020-05-10T10:41:52Z</dcterms:modified>
</cp:coreProperties>
</file>