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0" r:id="rId4"/>
    <p:sldId id="269" r:id="rId5"/>
    <p:sldId id="271" r:id="rId6"/>
    <p:sldId id="272" r:id="rId7"/>
    <p:sldId id="273" r:id="rId8"/>
    <p:sldId id="259" r:id="rId9"/>
    <p:sldId id="276" r:id="rId10"/>
    <p:sldId id="262" r:id="rId11"/>
    <p:sldId id="275" r:id="rId12"/>
    <p:sldId id="278" r:id="rId13"/>
    <p:sldId id="277" r:id="rId14"/>
    <p:sldId id="281" r:id="rId15"/>
    <p:sldId id="279" r:id="rId16"/>
    <p:sldId id="280" r:id="rId17"/>
    <p:sldId id="274" r:id="rId18"/>
    <p:sldId id="285" r:id="rId19"/>
    <p:sldId id="283" r:id="rId20"/>
    <p:sldId id="284" r:id="rId21"/>
    <p:sldId id="286" r:id="rId22"/>
    <p:sldId id="260" r:id="rId23"/>
    <p:sldId id="263" r:id="rId24"/>
    <p:sldId id="261" r:id="rId25"/>
    <p:sldId id="264" r:id="rId26"/>
    <p:sldId id="265" r:id="rId27"/>
    <p:sldId id="266" r:id="rId28"/>
    <p:sldId id="267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2009" autoAdjust="0"/>
  </p:normalViewPr>
  <p:slideViewPr>
    <p:cSldViewPr snapToGrid="0">
      <p:cViewPr varScale="1">
        <p:scale>
          <a:sx n="105" d="100"/>
          <a:sy n="105" d="100"/>
        </p:scale>
        <p:origin x="11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24075-17DE-4732-A796-938482001E75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278C6-4876-4E97-B10F-991F2E69C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3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37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49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582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06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44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074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0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073FF-420C-4308-8BBC-594DA3F6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52FD6-1450-43F8-A6EA-58A3E0B30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24293-530E-47D8-9993-1033A2DE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1A7F1-10FE-429F-9982-97070FFF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50B38-7968-4F79-B289-60A1AF4E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4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6BFDE-D4BE-48E0-8E65-3FACBDA2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F218DD-3C95-4C8B-85A4-413F020E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898ED-26C9-4B89-BB57-D1A11DC5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EFD4FB-20E5-4A8F-A23F-455082ED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2A7CC-BE84-4EF7-9046-3FE00B11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7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4E612C-4A77-4A8B-84AC-D4A8F51FC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D6B1FF-2BFF-44BB-89B2-7C21600C4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A748F-EC78-4053-A038-E1D50180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2284C-3372-4D23-8431-F895F24B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012EAD-483A-40C9-94D3-9649BCB7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0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ABBB9-3AFD-4F32-9E8E-7B0AB28B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DBF1E-B7C5-4654-AFB3-D9FE582F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78EE7-4B52-49B6-AB51-F2B6A021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BA8DE-AC0C-4377-98E6-135E6688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88B427-F0BC-4A15-8DBE-678998E9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51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23D0B-DC5B-4F76-993C-97F5518E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A2698-97F4-4F1E-9BC6-D917E5EAE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44FA7-70B1-44DD-8922-A468B8E4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4FC60-0BB2-42B8-A5B0-CC69E58D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63A7C-A349-434A-9078-F62DE3AF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83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C345B-04DB-44B4-9C3E-E74A410F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D255A-C47C-45AE-91CD-FDB3217B8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C37236-B9CA-4698-B029-6DED63C73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B4BFB4-FABB-4100-9BB6-4031AA17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678AE3-5285-40C7-9C29-AE94548F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2F2D7A-8549-4C66-AF7E-4C2EF37C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F15AE-065A-458B-BFB6-C6C8CCCB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A5B25-EA07-4EEF-A7CF-24644299E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C93F28-5274-4559-9EE0-847DF6A4C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3E9615-4F9E-4964-B4E2-84B21492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75F9C8-2553-451A-B574-87E526480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92914F-F4FE-4F60-A28F-AB81ACE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3CE622-8EB5-47F5-845A-E13AC259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2FC187-F70C-4BB6-8E80-81822FCF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57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C3213-40D3-4078-B619-326AF0AE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A46DDD-99C5-4D9D-B0B5-5EF71229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99042A-45BC-4C71-A51A-D3627B7F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FB1EB-FB16-4A13-9230-37270082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36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5E02EE-A149-44D0-B1D7-5009006E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CBC869-9A3E-418B-9814-26C856A3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5B5510-BD0D-41CD-83C9-855B66F7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16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6751-BC56-4793-B793-AB60F012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82D800-E7EF-4191-A5D0-7AF6896EE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DB414F-85EF-4091-A3ED-2755ADA7E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1AC9EA-CFCC-45AB-86A7-F0B65649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DA4853-29B6-4435-AD23-1A382757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1AE125-8C55-4945-B302-85FFD85C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3E911-72B5-4830-A99E-BBF3EAE6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14E7A0-1551-4819-B33B-29D494F0D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14A85B-1792-413D-A81B-87967724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711C04-C9AB-4602-AE1A-0C11409D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D7A2A8-2F68-474F-B355-09135FEC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CF548A-FA46-429E-AD7F-956A30FC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7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B883C7-5BA7-4BDC-A7CA-99BF7509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18B37C-2F02-40F7-94EE-FEF5D245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92283-AA40-484E-9BF2-7BEB33578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60CBF0-6459-40A0-8D38-DFF332895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711DC-1719-4577-B642-D2C42AB92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9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BE4B5-6731-4950-9FFD-AD3BA544C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 C: </a:t>
            </a:r>
            <a:r>
              <a:rPr lang="de-DE" dirty="0" err="1"/>
              <a:t>Intergalactic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E7F8E-94A8-4DFC-B099-75B85711D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Von Eike Schaubeck, Johannes Schleicher, Benedikt Riegel</a:t>
            </a:r>
          </a:p>
        </p:txBody>
      </p:sp>
    </p:spTree>
    <p:extLst>
      <p:ext uri="{BB962C8B-B14F-4D97-AF65-F5344CB8AC3E}">
        <p14:creationId xmlns:p14="http://schemas.microsoft.com/office/powerpoint/2010/main" val="42726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C1DC7-136A-40F6-BA86-8B3EDB2A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1.Lösungsansatz – Input Translator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Inhaltsplatzhalter 86">
                <a:extLst>
                  <a:ext uri="{FF2B5EF4-FFF2-40B4-BE49-F238E27FC236}">
                    <a16:creationId xmlns:a16="http://schemas.microsoft.com/office/drawing/2014/main" id="{2A4E0B3E-BF06-477C-9ED1-2C0FDEF134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>
                    <a:latin typeface="+mj-lt"/>
                  </a:rPr>
                  <a:t>Input in Graphen umwandeln</a:t>
                </a:r>
              </a:p>
              <a:p>
                <a:r>
                  <a:rPr lang="de-DE" dirty="0">
                    <a:latin typeface="+mj-lt"/>
                  </a:rPr>
                  <a:t>Jedes Feld ist ein Knoten</a:t>
                </a:r>
              </a:p>
              <a:p>
                <a:r>
                  <a:rPr lang="de-DE" dirty="0">
                    <a:latin typeface="+mj-lt"/>
                  </a:rPr>
                  <a:t>Kanten zwischen benachbarten erreichbaren Feldern (ohne Wand)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de-DE" dirty="0">
                    <a:latin typeface="+mj-lt"/>
                  </a:rPr>
                  <a:t> und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87" name="Inhaltsplatzhalter 86">
                <a:extLst>
                  <a:ext uri="{FF2B5EF4-FFF2-40B4-BE49-F238E27FC236}">
                    <a16:creationId xmlns:a16="http://schemas.microsoft.com/office/drawing/2014/main" id="{2A4E0B3E-BF06-477C-9ED1-2C0FDEF13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b="-11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Picture 1306">
            <a:extLst>
              <a:ext uri="{FF2B5EF4-FFF2-40B4-BE49-F238E27FC236}">
                <a16:creationId xmlns:a16="http://schemas.microsoft.com/office/drawing/2014/main" id="{1682C107-A8E6-4412-8A56-6C264A2D5ED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FCF69481-8BB1-4327-AE26-0B093AA6199F}"/>
              </a:ext>
            </a:extLst>
          </p:cNvPr>
          <p:cNvGrpSpPr/>
          <p:nvPr/>
        </p:nvGrpSpPr>
        <p:grpSpPr>
          <a:xfrm>
            <a:off x="8456305" y="3738296"/>
            <a:ext cx="2813856" cy="2438667"/>
            <a:chOff x="621981" y="3738296"/>
            <a:chExt cx="2813856" cy="2438667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74CD873C-BBB4-4D8F-A569-6D10C76D74BE}"/>
                </a:ext>
              </a:extLst>
            </p:cNvPr>
            <p:cNvSpPr/>
            <p:nvPr/>
          </p:nvSpPr>
          <p:spPr>
            <a:xfrm>
              <a:off x="1096533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0FC884D1-8569-4861-B5C0-1069A2FB5CEC}"/>
                </a:ext>
              </a:extLst>
            </p:cNvPr>
            <p:cNvSpPr/>
            <p:nvPr/>
          </p:nvSpPr>
          <p:spPr>
            <a:xfrm>
              <a:off x="1609359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DF31CC6-DF6F-4881-84AC-FD41C7C97793}"/>
                </a:ext>
              </a:extLst>
            </p:cNvPr>
            <p:cNvSpPr/>
            <p:nvPr/>
          </p:nvSpPr>
          <p:spPr>
            <a:xfrm>
              <a:off x="2122185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8DF58C32-7876-48EC-ABE6-385DDA073C9A}"/>
                </a:ext>
              </a:extLst>
            </p:cNvPr>
            <p:cNvSpPr/>
            <p:nvPr/>
          </p:nvSpPr>
          <p:spPr>
            <a:xfrm>
              <a:off x="2635011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6A39DA0F-6035-4EC3-8EC7-AD73215B2631}"/>
                </a:ext>
              </a:extLst>
            </p:cNvPr>
            <p:cNvSpPr/>
            <p:nvPr/>
          </p:nvSpPr>
          <p:spPr>
            <a:xfrm>
              <a:off x="3147837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A94BFDAC-04F8-4B9A-AD9D-CAF8FDE2C226}"/>
                </a:ext>
              </a:extLst>
            </p:cNvPr>
            <p:cNvSpPr/>
            <p:nvPr/>
          </p:nvSpPr>
          <p:spPr>
            <a:xfrm>
              <a:off x="1096533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93EB7BA-3446-48F9-AB1B-E5E3AF92A2B6}"/>
                </a:ext>
              </a:extLst>
            </p:cNvPr>
            <p:cNvSpPr/>
            <p:nvPr/>
          </p:nvSpPr>
          <p:spPr>
            <a:xfrm>
              <a:off x="1609359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41004A4-82F7-40B6-A63F-E4CA9F8D940B}"/>
                </a:ext>
              </a:extLst>
            </p:cNvPr>
            <p:cNvSpPr/>
            <p:nvPr/>
          </p:nvSpPr>
          <p:spPr>
            <a:xfrm>
              <a:off x="2122185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07C035C7-AA08-4A26-AC07-7B35C9F989C3}"/>
                </a:ext>
              </a:extLst>
            </p:cNvPr>
            <p:cNvSpPr/>
            <p:nvPr/>
          </p:nvSpPr>
          <p:spPr>
            <a:xfrm>
              <a:off x="2635011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CB000491-643D-4A5D-99E3-5F38E78A9117}"/>
                </a:ext>
              </a:extLst>
            </p:cNvPr>
            <p:cNvSpPr/>
            <p:nvPr/>
          </p:nvSpPr>
          <p:spPr>
            <a:xfrm>
              <a:off x="3147837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8EE5967-9399-4DF8-B110-DAD6EA2A3ACE}"/>
                </a:ext>
              </a:extLst>
            </p:cNvPr>
            <p:cNvSpPr/>
            <p:nvPr/>
          </p:nvSpPr>
          <p:spPr>
            <a:xfrm>
              <a:off x="1096533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E40ED984-EEA8-4CC7-AA95-17697CAC3B1A}"/>
                </a:ext>
              </a:extLst>
            </p:cNvPr>
            <p:cNvSpPr/>
            <p:nvPr/>
          </p:nvSpPr>
          <p:spPr>
            <a:xfrm>
              <a:off x="1609359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DCB7E384-8612-42C5-A9C0-A1B40153F3FA}"/>
                </a:ext>
              </a:extLst>
            </p:cNvPr>
            <p:cNvSpPr/>
            <p:nvPr/>
          </p:nvSpPr>
          <p:spPr>
            <a:xfrm>
              <a:off x="2122185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BE11FDC-E21B-42FB-8583-A4946704BE43}"/>
                </a:ext>
              </a:extLst>
            </p:cNvPr>
            <p:cNvSpPr/>
            <p:nvPr/>
          </p:nvSpPr>
          <p:spPr>
            <a:xfrm>
              <a:off x="2635011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BEDA2613-09EC-4FFF-9867-276976906DCA}"/>
                </a:ext>
              </a:extLst>
            </p:cNvPr>
            <p:cNvSpPr/>
            <p:nvPr/>
          </p:nvSpPr>
          <p:spPr>
            <a:xfrm>
              <a:off x="3147837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124D02B3-22DD-47B9-B20D-E29A099D65CC}"/>
                </a:ext>
              </a:extLst>
            </p:cNvPr>
            <p:cNvSpPr/>
            <p:nvPr/>
          </p:nvSpPr>
          <p:spPr>
            <a:xfrm>
              <a:off x="1096533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DB9A36F6-F8EC-4389-A0BC-84022395A0B5}"/>
                </a:ext>
              </a:extLst>
            </p:cNvPr>
            <p:cNvSpPr/>
            <p:nvPr/>
          </p:nvSpPr>
          <p:spPr>
            <a:xfrm>
              <a:off x="1609359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100C4563-C797-4096-B0B3-14820D1E6900}"/>
                </a:ext>
              </a:extLst>
            </p:cNvPr>
            <p:cNvSpPr/>
            <p:nvPr/>
          </p:nvSpPr>
          <p:spPr>
            <a:xfrm>
              <a:off x="2122185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C141D16A-04F4-42B7-9DEF-376FC1550586}"/>
                </a:ext>
              </a:extLst>
            </p:cNvPr>
            <p:cNvSpPr/>
            <p:nvPr/>
          </p:nvSpPr>
          <p:spPr>
            <a:xfrm>
              <a:off x="2635011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08EF77A4-4E6C-448B-87C7-80A3F891123F}"/>
                </a:ext>
              </a:extLst>
            </p:cNvPr>
            <p:cNvSpPr/>
            <p:nvPr/>
          </p:nvSpPr>
          <p:spPr>
            <a:xfrm>
              <a:off x="3147837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4EAF1282-70A7-498B-A553-E23E26F250AC}"/>
                </a:ext>
              </a:extLst>
            </p:cNvPr>
            <p:cNvSpPr/>
            <p:nvPr/>
          </p:nvSpPr>
          <p:spPr>
            <a:xfrm>
              <a:off x="1096533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4CF9F8E1-1D28-448C-A2E8-43F884C05738}"/>
                </a:ext>
              </a:extLst>
            </p:cNvPr>
            <p:cNvSpPr/>
            <p:nvPr/>
          </p:nvSpPr>
          <p:spPr>
            <a:xfrm>
              <a:off x="1609359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D53BFF46-EAF0-465E-87F4-51AD57B2E0B6}"/>
                </a:ext>
              </a:extLst>
            </p:cNvPr>
            <p:cNvSpPr/>
            <p:nvPr/>
          </p:nvSpPr>
          <p:spPr>
            <a:xfrm>
              <a:off x="2122185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2EAEDB6D-616B-45FD-A38C-32246DA3A3B9}"/>
                </a:ext>
              </a:extLst>
            </p:cNvPr>
            <p:cNvSpPr/>
            <p:nvPr/>
          </p:nvSpPr>
          <p:spPr>
            <a:xfrm>
              <a:off x="2635011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ACC29031-3618-4B5A-8D93-CD2A8153F003}"/>
                </a:ext>
              </a:extLst>
            </p:cNvPr>
            <p:cNvSpPr/>
            <p:nvPr/>
          </p:nvSpPr>
          <p:spPr>
            <a:xfrm>
              <a:off x="3147837" y="585105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7AD40881-BA83-4E7D-A489-C0346869F29C}"/>
                </a:ext>
              </a:extLst>
            </p:cNvPr>
            <p:cNvCxnSpPr>
              <a:cxnSpLocks/>
              <a:stCxn id="90" idx="6"/>
              <a:endCxn id="91" idx="2"/>
            </p:cNvCxnSpPr>
            <p:nvPr/>
          </p:nvCxnSpPr>
          <p:spPr>
            <a:xfrm>
              <a:off x="1384533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ADB86B39-2985-47BF-97FE-6DC949ED9FFD}"/>
                </a:ext>
              </a:extLst>
            </p:cNvPr>
            <p:cNvCxnSpPr>
              <a:cxnSpLocks/>
              <a:stCxn id="91" idx="6"/>
              <a:endCxn id="92" idx="2"/>
            </p:cNvCxnSpPr>
            <p:nvPr/>
          </p:nvCxnSpPr>
          <p:spPr>
            <a:xfrm>
              <a:off x="1897359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47C9EF86-75C6-4A3F-867B-FDEEC435C089}"/>
                </a:ext>
              </a:extLst>
            </p:cNvPr>
            <p:cNvCxnSpPr>
              <a:cxnSpLocks/>
              <a:stCxn id="93" idx="6"/>
              <a:endCxn id="94" idx="2"/>
            </p:cNvCxnSpPr>
            <p:nvPr/>
          </p:nvCxnSpPr>
          <p:spPr>
            <a:xfrm>
              <a:off x="2923011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E27A773A-8E13-4BE9-A745-4DF5865F4E6B}"/>
                </a:ext>
              </a:extLst>
            </p:cNvPr>
            <p:cNvCxnSpPr>
              <a:cxnSpLocks/>
              <a:stCxn id="95" idx="6"/>
              <a:endCxn id="96" idx="2"/>
            </p:cNvCxnSpPr>
            <p:nvPr/>
          </p:nvCxnSpPr>
          <p:spPr>
            <a:xfrm>
              <a:off x="1384533" y="4684901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DBA624FC-7F40-4918-81A6-CC1CA5E8F904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2923011" y="4684901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5332B005-115C-49DC-8277-923E725413BF}"/>
                </a:ext>
              </a:extLst>
            </p:cNvPr>
            <p:cNvCxnSpPr>
              <a:cxnSpLocks/>
              <a:stCxn id="105" idx="6"/>
              <a:endCxn id="106" idx="2"/>
            </p:cNvCxnSpPr>
            <p:nvPr/>
          </p:nvCxnSpPr>
          <p:spPr>
            <a:xfrm>
              <a:off x="1384533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14A7D581-F7B9-4D78-86C6-169F15B3BF50}"/>
                </a:ext>
              </a:extLst>
            </p:cNvPr>
            <p:cNvCxnSpPr>
              <a:cxnSpLocks/>
            </p:cNvCxnSpPr>
            <p:nvPr/>
          </p:nvCxnSpPr>
          <p:spPr>
            <a:xfrm>
              <a:off x="1897359" y="5995246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A7F4C7DB-D683-4111-B469-0B779278681D}"/>
                </a:ext>
              </a:extLst>
            </p:cNvPr>
            <p:cNvCxnSpPr>
              <a:cxnSpLocks/>
              <a:stCxn id="112" idx="6"/>
              <a:endCxn id="113" idx="2"/>
            </p:cNvCxnSpPr>
            <p:nvPr/>
          </p:nvCxnSpPr>
          <p:spPr>
            <a:xfrm>
              <a:off x="2410185" y="5995246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DCF77154-C4BC-4BC9-A777-714B35D8BF38}"/>
                </a:ext>
              </a:extLst>
            </p:cNvPr>
            <p:cNvCxnSpPr>
              <a:cxnSpLocks/>
              <a:stCxn id="108" idx="6"/>
              <a:endCxn id="109" idx="2"/>
            </p:cNvCxnSpPr>
            <p:nvPr/>
          </p:nvCxnSpPr>
          <p:spPr>
            <a:xfrm>
              <a:off x="2923011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ED15383C-3D2F-4C40-89B4-5D717495865F}"/>
                </a:ext>
              </a:extLst>
            </p:cNvPr>
            <p:cNvCxnSpPr>
              <a:cxnSpLocks/>
              <a:stCxn id="107" idx="6"/>
              <a:endCxn id="108" idx="2"/>
            </p:cNvCxnSpPr>
            <p:nvPr/>
          </p:nvCxnSpPr>
          <p:spPr>
            <a:xfrm>
              <a:off x="2410185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61D9F686-E19D-4E59-9F82-C3F9E6A4D634}"/>
                </a:ext>
              </a:extLst>
            </p:cNvPr>
            <p:cNvCxnSpPr>
              <a:cxnSpLocks/>
              <a:stCxn id="106" idx="6"/>
              <a:endCxn id="107" idx="2"/>
            </p:cNvCxnSpPr>
            <p:nvPr/>
          </p:nvCxnSpPr>
          <p:spPr>
            <a:xfrm>
              <a:off x="1897359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>
              <a:extLst>
                <a:ext uri="{FF2B5EF4-FFF2-40B4-BE49-F238E27FC236}">
                  <a16:creationId xmlns:a16="http://schemas.microsoft.com/office/drawing/2014/main" id="{BCE8E954-81B8-41BF-828A-5526F89641A4}"/>
                </a:ext>
              </a:extLst>
            </p:cNvPr>
            <p:cNvCxnSpPr>
              <a:cxnSpLocks/>
              <a:stCxn id="101" idx="6"/>
              <a:endCxn id="102" idx="2"/>
            </p:cNvCxnSpPr>
            <p:nvPr/>
          </p:nvCxnSpPr>
          <p:spPr>
            <a:xfrm>
              <a:off x="1897359" y="5121620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FF4EC8C1-5FBF-4C8B-A16D-951208013E61}"/>
                </a:ext>
              </a:extLst>
            </p:cNvPr>
            <p:cNvCxnSpPr>
              <a:cxnSpLocks/>
              <a:stCxn id="102" idx="6"/>
              <a:endCxn id="103" idx="2"/>
            </p:cNvCxnSpPr>
            <p:nvPr/>
          </p:nvCxnSpPr>
          <p:spPr>
            <a:xfrm>
              <a:off x="2410185" y="5121620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2916F131-56A1-41AE-BEB0-20F6B0AC2A10}"/>
                </a:ext>
              </a:extLst>
            </p:cNvPr>
            <p:cNvCxnSpPr>
              <a:cxnSpLocks/>
              <a:stCxn id="97" idx="0"/>
              <a:endCxn id="92" idx="4"/>
            </p:cNvCxnSpPr>
            <p:nvPr/>
          </p:nvCxnSpPr>
          <p:spPr>
            <a:xfrm flipV="1">
              <a:off x="2266185" y="4399073"/>
              <a:ext cx="0" cy="141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4446FC2B-F55C-4689-8057-4D58901CA7C4}"/>
                </a:ext>
              </a:extLst>
            </p:cNvPr>
            <p:cNvCxnSpPr>
              <a:cxnSpLocks/>
              <a:stCxn id="99" idx="0"/>
              <a:endCxn id="94" idx="4"/>
            </p:cNvCxnSpPr>
            <p:nvPr/>
          </p:nvCxnSpPr>
          <p:spPr>
            <a:xfrm flipV="1">
              <a:off x="3291837" y="4399073"/>
              <a:ext cx="0" cy="141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D95F119C-42A9-47A3-9935-C237131CC058}"/>
                </a:ext>
              </a:extLst>
            </p:cNvPr>
            <p:cNvCxnSpPr>
              <a:cxnSpLocks/>
              <a:stCxn id="98" idx="4"/>
              <a:endCxn id="103" idx="0"/>
            </p:cNvCxnSpPr>
            <p:nvPr/>
          </p:nvCxnSpPr>
          <p:spPr>
            <a:xfrm>
              <a:off x="2779011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>
              <a:extLst>
                <a:ext uri="{FF2B5EF4-FFF2-40B4-BE49-F238E27FC236}">
                  <a16:creationId xmlns:a16="http://schemas.microsoft.com/office/drawing/2014/main" id="{BB9E2905-ACE6-4E51-936B-47DD2816B4F7}"/>
                </a:ext>
              </a:extLst>
            </p:cNvPr>
            <p:cNvCxnSpPr>
              <a:cxnSpLocks/>
              <a:stCxn id="97" idx="4"/>
              <a:endCxn id="102" idx="0"/>
            </p:cNvCxnSpPr>
            <p:nvPr/>
          </p:nvCxnSpPr>
          <p:spPr>
            <a:xfrm>
              <a:off x="2266185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B63243FA-7980-4638-AC8C-23A4F5373AF5}"/>
                </a:ext>
              </a:extLst>
            </p:cNvPr>
            <p:cNvCxnSpPr>
              <a:cxnSpLocks/>
              <a:stCxn id="95" idx="4"/>
              <a:endCxn id="100" idx="0"/>
            </p:cNvCxnSpPr>
            <p:nvPr/>
          </p:nvCxnSpPr>
          <p:spPr>
            <a:xfrm>
              <a:off x="1240533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r Verbinder 179">
              <a:extLst>
                <a:ext uri="{FF2B5EF4-FFF2-40B4-BE49-F238E27FC236}">
                  <a16:creationId xmlns:a16="http://schemas.microsoft.com/office/drawing/2014/main" id="{37B5D6C9-FB4D-4C06-81AB-13DFA2AACF31}"/>
                </a:ext>
              </a:extLst>
            </p:cNvPr>
            <p:cNvCxnSpPr>
              <a:cxnSpLocks/>
              <a:stCxn id="100" idx="4"/>
              <a:endCxn id="105" idx="0"/>
            </p:cNvCxnSpPr>
            <p:nvPr/>
          </p:nvCxnSpPr>
          <p:spPr>
            <a:xfrm>
              <a:off x="1240533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846951FB-2301-4B42-B2A4-F0162BD5884C}"/>
                </a:ext>
              </a:extLst>
            </p:cNvPr>
            <p:cNvCxnSpPr>
              <a:cxnSpLocks/>
              <a:stCxn id="105" idx="4"/>
              <a:endCxn id="110" idx="0"/>
            </p:cNvCxnSpPr>
            <p:nvPr/>
          </p:nvCxnSpPr>
          <p:spPr>
            <a:xfrm>
              <a:off x="1240533" y="5702339"/>
              <a:ext cx="0" cy="148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DF80CA84-775F-4FAD-BAA5-115ED70C4ACD}"/>
                </a:ext>
              </a:extLst>
            </p:cNvPr>
            <p:cNvCxnSpPr>
              <a:cxnSpLocks/>
              <a:stCxn id="106" idx="4"/>
              <a:endCxn id="111" idx="0"/>
            </p:cNvCxnSpPr>
            <p:nvPr/>
          </p:nvCxnSpPr>
          <p:spPr>
            <a:xfrm>
              <a:off x="1753359" y="5702339"/>
              <a:ext cx="0" cy="148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57D9C646-7360-484E-AE40-E0AC30CFB956}"/>
                </a:ext>
              </a:extLst>
            </p:cNvPr>
            <p:cNvCxnSpPr>
              <a:cxnSpLocks/>
              <a:stCxn id="109" idx="4"/>
              <a:endCxn id="114" idx="0"/>
            </p:cNvCxnSpPr>
            <p:nvPr/>
          </p:nvCxnSpPr>
          <p:spPr>
            <a:xfrm>
              <a:off x="3291837" y="5702339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C5100415-8DC1-44E4-AAB2-4BD5A37FAF8A}"/>
                </a:ext>
              </a:extLst>
            </p:cNvPr>
            <p:cNvCxnSpPr>
              <a:cxnSpLocks/>
              <a:stCxn id="104" idx="4"/>
              <a:endCxn id="109" idx="0"/>
            </p:cNvCxnSpPr>
            <p:nvPr/>
          </p:nvCxnSpPr>
          <p:spPr>
            <a:xfrm>
              <a:off x="3291837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A6B517BA-2D8C-40D6-9B1B-F5B7AE525678}"/>
                </a:ext>
              </a:extLst>
            </p:cNvPr>
            <p:cNvCxnSpPr>
              <a:cxnSpLocks/>
              <a:stCxn id="102" idx="4"/>
              <a:endCxn id="107" idx="0"/>
            </p:cNvCxnSpPr>
            <p:nvPr/>
          </p:nvCxnSpPr>
          <p:spPr>
            <a:xfrm>
              <a:off x="2266185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AD0ADA94-0687-491B-989C-E8051E7C1F90}"/>
                </a:ext>
              </a:extLst>
            </p:cNvPr>
            <p:cNvSpPr txBox="1"/>
            <p:nvPr/>
          </p:nvSpPr>
          <p:spPr>
            <a:xfrm>
              <a:off x="621981" y="3741741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x/y</a:t>
              </a:r>
            </a:p>
          </p:txBody>
        </p: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4EDC954D-4C19-43C9-8585-7B5BC19E82D8}"/>
                </a:ext>
              </a:extLst>
            </p:cNvPr>
            <p:cNvSpPr txBox="1"/>
            <p:nvPr/>
          </p:nvSpPr>
          <p:spPr>
            <a:xfrm>
              <a:off x="1089690" y="3742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9C0AC325-F110-4F80-8567-73C0E90F55E7}"/>
                </a:ext>
              </a:extLst>
            </p:cNvPr>
            <p:cNvSpPr txBox="1"/>
            <p:nvPr/>
          </p:nvSpPr>
          <p:spPr>
            <a:xfrm>
              <a:off x="1605937" y="37382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07" name="Textfeld 206">
              <a:extLst>
                <a:ext uri="{FF2B5EF4-FFF2-40B4-BE49-F238E27FC236}">
                  <a16:creationId xmlns:a16="http://schemas.microsoft.com/office/drawing/2014/main" id="{30E513E3-3A2C-4DA0-AC8D-50DD218657E9}"/>
                </a:ext>
              </a:extLst>
            </p:cNvPr>
            <p:cNvSpPr txBox="1"/>
            <p:nvPr/>
          </p:nvSpPr>
          <p:spPr>
            <a:xfrm>
              <a:off x="2118763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6FFDADB4-E1D2-4E21-9A83-99133EBDE6C2}"/>
                </a:ext>
              </a:extLst>
            </p:cNvPr>
            <p:cNvSpPr txBox="1"/>
            <p:nvPr/>
          </p:nvSpPr>
          <p:spPr>
            <a:xfrm>
              <a:off x="2631589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3CF84AA8-DDDD-46BC-9020-6A36B4611EC9}"/>
                </a:ext>
              </a:extLst>
            </p:cNvPr>
            <p:cNvSpPr txBox="1"/>
            <p:nvPr/>
          </p:nvSpPr>
          <p:spPr>
            <a:xfrm>
              <a:off x="3134151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9B097C8B-BF56-4A5E-B012-56680A0FA544}"/>
                </a:ext>
              </a:extLst>
            </p:cNvPr>
            <p:cNvSpPr txBox="1"/>
            <p:nvPr/>
          </p:nvSpPr>
          <p:spPr>
            <a:xfrm>
              <a:off x="717364" y="40690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12" name="Textfeld 211">
              <a:extLst>
                <a:ext uri="{FF2B5EF4-FFF2-40B4-BE49-F238E27FC236}">
                  <a16:creationId xmlns:a16="http://schemas.microsoft.com/office/drawing/2014/main" id="{3DD7CACC-E095-40EB-9A6C-E54D43DA6F5F}"/>
                </a:ext>
              </a:extLst>
            </p:cNvPr>
            <p:cNvSpPr txBox="1"/>
            <p:nvPr/>
          </p:nvSpPr>
          <p:spPr>
            <a:xfrm>
              <a:off x="717364" y="45043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13" name="Textfeld 212">
              <a:extLst>
                <a:ext uri="{FF2B5EF4-FFF2-40B4-BE49-F238E27FC236}">
                  <a16:creationId xmlns:a16="http://schemas.microsoft.com/office/drawing/2014/main" id="{9D8B69B5-8FE3-4C63-A011-3C2F5565CE97}"/>
                </a:ext>
              </a:extLst>
            </p:cNvPr>
            <p:cNvSpPr txBox="1"/>
            <p:nvPr/>
          </p:nvSpPr>
          <p:spPr>
            <a:xfrm>
              <a:off x="720533" y="49397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0598397B-FA98-4ADA-9379-C568ACB032AF}"/>
                </a:ext>
              </a:extLst>
            </p:cNvPr>
            <p:cNvSpPr txBox="1"/>
            <p:nvPr/>
          </p:nvSpPr>
          <p:spPr>
            <a:xfrm>
              <a:off x="717364" y="5373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8AD1759E-1F27-48DB-A660-A6FB000A77B7}"/>
                </a:ext>
              </a:extLst>
            </p:cNvPr>
            <p:cNvSpPr txBox="1"/>
            <p:nvPr/>
          </p:nvSpPr>
          <p:spPr>
            <a:xfrm>
              <a:off x="717364" y="58076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6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Bestimmung mit Hilfe von Dijkstra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Jede Kante besitzt ein Gewicht</a:t>
                </a: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Bestimmung mit Breitensuche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Kantengewicht konstant</a:t>
                </a: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Für jeden Weg erneut BFS anwenden und Länge der Pfade summiere</a:t>
                </a:r>
              </a:p>
              <a:p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306">
            <a:extLst>
              <a:ext uri="{FF2B5EF4-FFF2-40B4-BE49-F238E27FC236}">
                <a16:creationId xmlns:a16="http://schemas.microsoft.com/office/drawing/2014/main" id="{B3A069FF-95C9-4A51-B184-03B1160CA07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9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Input Translator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Input in Zweidimensionales Array umwandeln</a:t>
                </a:r>
              </a:p>
              <a:p>
                <a:pPr marL="457200" lvl="1" indent="0">
                  <a:buNone/>
                </a:pP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[][]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= new </a:t>
                </a: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[w*h][4] 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1306">
            <a:extLst>
              <a:ext uri="{FF2B5EF4-FFF2-40B4-BE49-F238E27FC236}">
                <a16:creationId xmlns:a16="http://schemas.microsoft.com/office/drawing/2014/main" id="{4E48B561-7516-4379-B69D-1D403C7DCDF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78" y="3141990"/>
            <a:ext cx="1860698" cy="18075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D5A4AF-DC28-4EC4-92DB-A931E2C87FC1}"/>
              </a:ext>
            </a:extLst>
          </p:cNvPr>
          <p:cNvCxnSpPr>
            <a:cxnSpLocks/>
          </p:cNvCxnSpPr>
          <p:nvPr/>
        </p:nvCxnSpPr>
        <p:spPr>
          <a:xfrm flipV="1">
            <a:off x="7869635" y="3076842"/>
            <a:ext cx="250853" cy="27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31043E-9A90-4228-BE30-BE26F500AD4A}"/>
              </a:ext>
            </a:extLst>
          </p:cNvPr>
          <p:cNvCxnSpPr>
            <a:cxnSpLocks/>
          </p:cNvCxnSpPr>
          <p:nvPr/>
        </p:nvCxnSpPr>
        <p:spPr>
          <a:xfrm flipH="1" flipV="1">
            <a:off x="8418938" y="3071212"/>
            <a:ext cx="242382" cy="27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A9B32DD-A67F-42DA-9971-4D2E8E2EA474}"/>
              </a:ext>
            </a:extLst>
          </p:cNvPr>
          <p:cNvSpPr txBox="1"/>
          <p:nvPr/>
        </p:nvSpPr>
        <p:spPr>
          <a:xfrm>
            <a:off x="6989072" y="3244672"/>
            <a:ext cx="107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Knoten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D78E79E-5113-4CD9-B8DC-EB30E7A6559B}"/>
              </a:ext>
            </a:extLst>
          </p:cNvPr>
          <p:cNvSpPr txBox="1"/>
          <p:nvPr/>
        </p:nvSpPr>
        <p:spPr>
          <a:xfrm>
            <a:off x="7528578" y="4014069"/>
            <a:ext cx="3290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[18][0] = 0 (</a:t>
            </a:r>
            <a:r>
              <a:rPr lang="de-DE" sz="2400" dirty="0" err="1">
                <a:latin typeface="+mj-lt"/>
              </a:rPr>
              <a:t>up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[18][1] = 1 (</a:t>
            </a:r>
            <a:r>
              <a:rPr lang="de-DE" sz="2400" dirty="0" err="1">
                <a:latin typeface="+mj-lt"/>
              </a:rPr>
              <a:t>right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[18][2] = 0 (down)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[18][3] = 1 (</a:t>
            </a:r>
            <a:r>
              <a:rPr lang="de-DE" sz="2400" dirty="0" err="1">
                <a:latin typeface="+mj-lt"/>
              </a:rPr>
              <a:t>left</a:t>
            </a:r>
            <a:r>
              <a:rPr lang="de-DE" sz="2400" dirty="0">
                <a:latin typeface="+mj-lt"/>
              </a:rPr>
              <a:t>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5E57397-FC9B-40C9-B828-E938BF0B3FF2}"/>
              </a:ext>
            </a:extLst>
          </p:cNvPr>
          <p:cNvSpPr txBox="1"/>
          <p:nvPr/>
        </p:nvSpPr>
        <p:spPr>
          <a:xfrm>
            <a:off x="8096066" y="3254947"/>
            <a:ext cx="260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Nachbar erreichbar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B72F172-B09E-470A-A508-961DC3175A39}"/>
              </a:ext>
            </a:extLst>
          </p:cNvPr>
          <p:cNvSpPr/>
          <p:nvPr/>
        </p:nvSpPr>
        <p:spPr>
          <a:xfrm>
            <a:off x="7147387" y="465489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11A9A55-3F0A-4EEC-A5BE-A125366BE97E}"/>
              </a:ext>
            </a:extLst>
          </p:cNvPr>
          <p:cNvSpPr txBox="1"/>
          <p:nvPr/>
        </p:nvSpPr>
        <p:spPr>
          <a:xfrm>
            <a:off x="7151152" y="2680325"/>
            <a:ext cx="149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[i][j]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8EF55D6-BCEF-4027-88CA-D08E298952AD}"/>
              </a:ext>
            </a:extLst>
          </p:cNvPr>
          <p:cNvSpPr txBox="1"/>
          <p:nvPr/>
        </p:nvSpPr>
        <p:spPr>
          <a:xfrm>
            <a:off x="7395368" y="456806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:</a:t>
            </a:r>
          </a:p>
        </p:txBody>
      </p:sp>
      <p:pic>
        <p:nvPicPr>
          <p:cNvPr id="55" name="Grafik 54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A58F52F1-3A78-41CB-BFF0-EE778A198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02" y="3347878"/>
            <a:ext cx="162900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0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306">
            <a:extLst>
              <a:ext uri="{FF2B5EF4-FFF2-40B4-BE49-F238E27FC236}">
                <a16:creationId xmlns:a16="http://schemas.microsoft.com/office/drawing/2014/main" id="{83515B93-9BA7-43F2-9B86-D001B68BEA2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mit Hilfe von Baumstruktur berechnen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Breitensuche auf Array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anwenden, um Knoten umzubenennen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und bessere Strukturen (z.B. Array mit </a:t>
                </a:r>
                <a:r>
                  <a:rPr lang="de-DE" dirty="0" err="1">
                    <a:latin typeface="+mj-lt"/>
                  </a:rPr>
                  <a:t>Parents</a:t>
                </a:r>
                <a:r>
                  <a:rPr lang="de-DE" dirty="0">
                    <a:latin typeface="+mj-lt"/>
                  </a:rPr>
                  <a:t>) zu erhalten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dirty="0">
                    <a:latin typeface="+mj-lt"/>
                  </a:rPr>
                  <a:t>)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3" name="Grafik 202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7C748131-A4A2-486D-935D-94ABFEBB5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109" y="3446554"/>
            <a:ext cx="1629002" cy="1571844"/>
          </a:xfrm>
          <a:prstGeom prst="rect">
            <a:avLst/>
          </a:prstGeom>
        </p:spPr>
      </p:pic>
      <p:grpSp>
        <p:nvGrpSpPr>
          <p:cNvPr id="233" name="Gruppieren 232">
            <a:extLst>
              <a:ext uri="{FF2B5EF4-FFF2-40B4-BE49-F238E27FC236}">
                <a16:creationId xmlns:a16="http://schemas.microsoft.com/office/drawing/2014/main" id="{484B0170-73F9-4F4C-BF5C-6A7A524A4BD7}"/>
              </a:ext>
            </a:extLst>
          </p:cNvPr>
          <p:cNvGrpSpPr/>
          <p:nvPr/>
        </p:nvGrpSpPr>
        <p:grpSpPr>
          <a:xfrm>
            <a:off x="6096000" y="3429000"/>
            <a:ext cx="1678815" cy="1604963"/>
            <a:chOff x="7958397" y="4572000"/>
            <a:chExt cx="1678815" cy="1604963"/>
          </a:xfrm>
        </p:grpSpPr>
        <p:pic>
          <p:nvPicPr>
            <p:cNvPr id="234" name="Grafik 2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6E9EED9F-0292-40D5-8C59-FF1F02947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235" name="Textfeld 234">
              <a:extLst>
                <a:ext uri="{FF2B5EF4-FFF2-40B4-BE49-F238E27FC236}">
                  <a16:creationId xmlns:a16="http://schemas.microsoft.com/office/drawing/2014/main" id="{7789EC7C-7DAF-4ED4-9AD0-D933F8F54220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42920111-9F33-4156-8A57-49973B9986F7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37" name="Textfeld 236">
              <a:extLst>
                <a:ext uri="{FF2B5EF4-FFF2-40B4-BE49-F238E27FC236}">
                  <a16:creationId xmlns:a16="http://schemas.microsoft.com/office/drawing/2014/main" id="{8AC462B3-AB23-44BA-BE46-130B5AD15844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D76D105F-5755-4F7A-B21C-525E3920A60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39" name="Textfeld 238">
              <a:extLst>
                <a:ext uri="{FF2B5EF4-FFF2-40B4-BE49-F238E27FC236}">
                  <a16:creationId xmlns:a16="http://schemas.microsoft.com/office/drawing/2014/main" id="{D5A0B490-0E5D-44EA-B5CD-B01757D8BB11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240" name="Textfeld 239">
              <a:extLst>
                <a:ext uri="{FF2B5EF4-FFF2-40B4-BE49-F238E27FC236}">
                  <a16:creationId xmlns:a16="http://schemas.microsoft.com/office/drawing/2014/main" id="{0030B9FA-4FDF-43E5-B0A6-68209A330C8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88511ABC-51C1-43E4-B445-FC736CA8FF01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3800D36A-22CC-4923-A4DC-0EC477A5A68A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9C21B1B8-D8EC-48E1-8694-CF7979038B36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244" name="Textfeld 243">
              <a:extLst>
                <a:ext uri="{FF2B5EF4-FFF2-40B4-BE49-F238E27FC236}">
                  <a16:creationId xmlns:a16="http://schemas.microsoft.com/office/drawing/2014/main" id="{866AE37C-AB64-4BC0-87A5-BAEB33082F8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2C1F3B9D-D6F4-48FB-8276-A279F5DF14F7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246" name="Textfeld 245">
              <a:extLst>
                <a:ext uri="{FF2B5EF4-FFF2-40B4-BE49-F238E27FC236}">
                  <a16:creationId xmlns:a16="http://schemas.microsoft.com/office/drawing/2014/main" id="{38C5EA18-9CFE-47F4-90DF-34B397A39185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247" name="Textfeld 246">
              <a:extLst>
                <a:ext uri="{FF2B5EF4-FFF2-40B4-BE49-F238E27FC236}">
                  <a16:creationId xmlns:a16="http://schemas.microsoft.com/office/drawing/2014/main" id="{AB8EA04B-9C23-4F56-84E6-6193EAC2B90E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248" name="Textfeld 247">
              <a:extLst>
                <a:ext uri="{FF2B5EF4-FFF2-40B4-BE49-F238E27FC236}">
                  <a16:creationId xmlns:a16="http://schemas.microsoft.com/office/drawing/2014/main" id="{4A1A4730-43C0-4787-ADC8-7C66A91CF74A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92F1A446-B737-4EFA-94B4-45DA27F594D2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9CBEF61C-7A56-4FDA-AD26-897693EBAF56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251" name="Textfeld 250">
              <a:extLst>
                <a:ext uri="{FF2B5EF4-FFF2-40B4-BE49-F238E27FC236}">
                  <a16:creationId xmlns:a16="http://schemas.microsoft.com/office/drawing/2014/main" id="{24F8153A-5A7B-4699-B8AF-31E3D70D6CAA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252" name="Textfeld 251">
              <a:extLst>
                <a:ext uri="{FF2B5EF4-FFF2-40B4-BE49-F238E27FC236}">
                  <a16:creationId xmlns:a16="http://schemas.microsoft.com/office/drawing/2014/main" id="{79AD7577-FB6D-4A1A-8698-A755E906F5C0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31A2F29B-59C2-4624-A219-8B445409F09C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254" name="Textfeld 253">
              <a:extLst>
                <a:ext uri="{FF2B5EF4-FFF2-40B4-BE49-F238E27FC236}">
                  <a16:creationId xmlns:a16="http://schemas.microsoft.com/office/drawing/2014/main" id="{C3821B67-76C0-4ED3-8D12-0A370D106B3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255" name="Textfeld 254">
              <a:extLst>
                <a:ext uri="{FF2B5EF4-FFF2-40B4-BE49-F238E27FC236}">
                  <a16:creationId xmlns:a16="http://schemas.microsoft.com/office/drawing/2014/main" id="{611C2801-8199-41DF-AF86-D7F32C5C6706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256" name="Textfeld 255">
              <a:extLst>
                <a:ext uri="{FF2B5EF4-FFF2-40B4-BE49-F238E27FC236}">
                  <a16:creationId xmlns:a16="http://schemas.microsoft.com/office/drawing/2014/main" id="{166D40CD-EBCE-4259-B90E-22A292F9B82F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257" name="Textfeld 256">
              <a:extLst>
                <a:ext uri="{FF2B5EF4-FFF2-40B4-BE49-F238E27FC236}">
                  <a16:creationId xmlns:a16="http://schemas.microsoft.com/office/drawing/2014/main" id="{88963A45-C0AA-41E1-9193-179295D1C6B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258" name="Textfeld 257">
              <a:extLst>
                <a:ext uri="{FF2B5EF4-FFF2-40B4-BE49-F238E27FC236}">
                  <a16:creationId xmlns:a16="http://schemas.microsoft.com/office/drawing/2014/main" id="{836326F9-C381-4F7A-B472-74575897269F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CF438A71-3578-4D4A-BC2D-6169CCE33F1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35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6EF4F-12E0-4804-80F1-35EC4919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Eulertour mit Hilfe von Breitensuche bestimmen</a:t>
            </a:r>
          </a:p>
          <a:p>
            <a:pPr lvl="1"/>
            <a:r>
              <a:rPr lang="de-DE" dirty="0"/>
              <a:t>[0,1,2,7,12,11,12,17,16,…,12,7,2,1,0]</a:t>
            </a:r>
          </a:p>
          <a:p>
            <a:r>
              <a:rPr lang="de-DE" dirty="0"/>
              <a:t>Um kürzesten Weg aus Eulertour zu bestimmen, </a:t>
            </a:r>
            <a:br>
              <a:rPr lang="de-DE" dirty="0"/>
            </a:br>
            <a:r>
              <a:rPr lang="de-DE" dirty="0"/>
              <a:t>muss Eulertour erst abgewandelt werden</a:t>
            </a:r>
          </a:p>
          <a:p>
            <a:pPr lvl="1"/>
            <a:r>
              <a:rPr lang="de-DE" dirty="0"/>
              <a:t>[0,1,2,7,12,11,12,17,16,…,12,7,2,1,0]</a:t>
            </a:r>
          </a:p>
          <a:p>
            <a:pPr marL="457200" lvl="1" indent="0">
              <a:buNone/>
            </a:pPr>
            <a:endParaRPr lang="de-DE" sz="800" dirty="0"/>
          </a:p>
          <a:p>
            <a:pPr lvl="1"/>
            <a:r>
              <a:rPr lang="de-DE" dirty="0"/>
              <a:t>[0,1,2,3, 4 , 7 ,  4 , 6 ,10,…, 4 ,3,2,1,0]</a:t>
            </a:r>
          </a:p>
        </p:txBody>
      </p:sp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8" name="Grafik 7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CACDA819-856C-413D-8E35-9508BD335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59" y="2307597"/>
            <a:ext cx="1629002" cy="1571844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8693F78-E592-47B5-8D35-88F4CE6D50C8}"/>
              </a:ext>
            </a:extLst>
          </p:cNvPr>
          <p:cNvCxnSpPr>
            <a:cxnSpLocks/>
          </p:cNvCxnSpPr>
          <p:nvPr/>
        </p:nvCxnSpPr>
        <p:spPr>
          <a:xfrm>
            <a:off x="17811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D645074-E39E-45B8-904A-0B02C6B4286D}"/>
              </a:ext>
            </a:extLst>
          </p:cNvPr>
          <p:cNvCxnSpPr>
            <a:cxnSpLocks/>
          </p:cNvCxnSpPr>
          <p:nvPr/>
        </p:nvCxnSpPr>
        <p:spPr>
          <a:xfrm>
            <a:off x="20097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19E6EAC-8312-463F-8AAC-2E54E276563B}"/>
              </a:ext>
            </a:extLst>
          </p:cNvPr>
          <p:cNvCxnSpPr>
            <a:cxnSpLocks/>
          </p:cNvCxnSpPr>
          <p:nvPr/>
        </p:nvCxnSpPr>
        <p:spPr>
          <a:xfrm>
            <a:off x="22383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7AEFE45-FFA1-4C8D-B8AE-911A71195974}"/>
              </a:ext>
            </a:extLst>
          </p:cNvPr>
          <p:cNvCxnSpPr>
            <a:cxnSpLocks/>
          </p:cNvCxnSpPr>
          <p:nvPr/>
        </p:nvCxnSpPr>
        <p:spPr>
          <a:xfrm>
            <a:off x="24765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C02B5A-2156-45A8-B570-33264B4D3001}"/>
              </a:ext>
            </a:extLst>
          </p:cNvPr>
          <p:cNvCxnSpPr>
            <a:cxnSpLocks/>
          </p:cNvCxnSpPr>
          <p:nvPr/>
        </p:nvCxnSpPr>
        <p:spPr>
          <a:xfrm>
            <a:off x="27813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9B4B73C-1D75-44B8-8B14-08FC513B1D52}"/>
              </a:ext>
            </a:extLst>
          </p:cNvPr>
          <p:cNvCxnSpPr>
            <a:cxnSpLocks/>
          </p:cNvCxnSpPr>
          <p:nvPr/>
        </p:nvCxnSpPr>
        <p:spPr>
          <a:xfrm>
            <a:off x="31337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5792801-8974-46E5-9A0A-343BF32BB9FF}"/>
              </a:ext>
            </a:extLst>
          </p:cNvPr>
          <p:cNvCxnSpPr>
            <a:cxnSpLocks/>
          </p:cNvCxnSpPr>
          <p:nvPr/>
        </p:nvCxnSpPr>
        <p:spPr>
          <a:xfrm>
            <a:off x="35814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4F00151-C779-4C9C-8F80-66D07200A1BD}"/>
              </a:ext>
            </a:extLst>
          </p:cNvPr>
          <p:cNvCxnSpPr>
            <a:cxnSpLocks/>
          </p:cNvCxnSpPr>
          <p:nvPr/>
        </p:nvCxnSpPr>
        <p:spPr>
          <a:xfrm>
            <a:off x="394335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237F4F-FBD0-4AF7-ABEE-AB962C6CD7A5}"/>
              </a:ext>
            </a:extLst>
          </p:cNvPr>
          <p:cNvCxnSpPr>
            <a:cxnSpLocks/>
          </p:cNvCxnSpPr>
          <p:nvPr/>
        </p:nvCxnSpPr>
        <p:spPr>
          <a:xfrm>
            <a:off x="43148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93A4AEE-62C1-46B1-A156-470B84385B97}"/>
              </a:ext>
            </a:extLst>
          </p:cNvPr>
          <p:cNvCxnSpPr>
            <a:cxnSpLocks/>
          </p:cNvCxnSpPr>
          <p:nvPr/>
        </p:nvCxnSpPr>
        <p:spPr>
          <a:xfrm>
            <a:off x="59721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730B139-27ED-4134-859D-9E204897909E}"/>
              </a:ext>
            </a:extLst>
          </p:cNvPr>
          <p:cNvCxnSpPr>
            <a:cxnSpLocks/>
          </p:cNvCxnSpPr>
          <p:nvPr/>
        </p:nvCxnSpPr>
        <p:spPr>
          <a:xfrm>
            <a:off x="5731669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507948B-297E-45AF-AC3F-47246DBAF5FD}"/>
              </a:ext>
            </a:extLst>
          </p:cNvPr>
          <p:cNvCxnSpPr>
            <a:cxnSpLocks/>
          </p:cNvCxnSpPr>
          <p:nvPr/>
        </p:nvCxnSpPr>
        <p:spPr>
          <a:xfrm>
            <a:off x="54959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630266D-E074-4432-ADF0-BF9A02BB7873}"/>
              </a:ext>
            </a:extLst>
          </p:cNvPr>
          <p:cNvCxnSpPr>
            <a:cxnSpLocks/>
          </p:cNvCxnSpPr>
          <p:nvPr/>
        </p:nvCxnSpPr>
        <p:spPr>
          <a:xfrm>
            <a:off x="5260182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299CE2F-10CA-403A-A394-15319A7D147D}"/>
              </a:ext>
            </a:extLst>
          </p:cNvPr>
          <p:cNvCxnSpPr>
            <a:cxnSpLocks/>
          </p:cNvCxnSpPr>
          <p:nvPr/>
        </p:nvCxnSpPr>
        <p:spPr>
          <a:xfrm>
            <a:off x="49815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616252" y="4067190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58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636537" y="3311058"/>
            <a:ext cx="1860698" cy="1807535"/>
          </a:xfrm>
          <a:prstGeom prst="rect">
            <a:avLst/>
          </a:prstGeom>
        </p:spPr>
      </p:pic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63BFBB9-0FCF-41DB-8170-C446440F2B5B}"/>
              </a:ext>
            </a:extLst>
          </p:cNvPr>
          <p:cNvGrpSpPr/>
          <p:nvPr/>
        </p:nvGrpSpPr>
        <p:grpSpPr>
          <a:xfrm>
            <a:off x="6212485" y="3470394"/>
            <a:ext cx="1678815" cy="1604963"/>
            <a:chOff x="7958397" y="4572000"/>
            <a:chExt cx="1678815" cy="1604963"/>
          </a:xfrm>
        </p:grpSpPr>
        <p:pic>
          <p:nvPicPr>
            <p:cNvPr id="91" name="Grafik 90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487FB272-C751-485E-8520-ED746160C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F54149F0-3C49-4FE7-9EA5-4A597D607BAF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4F1CCDE1-AB41-4ECC-B4AF-EC7865C0024B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E6EFACD3-8DB2-44A2-B34B-D4B6CDC18AF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EE716D7-453F-44CA-8250-6A30D4E598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C5CB6D08-0FDF-41FD-ADEB-36E2134DCBFA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99835753-320E-47AF-A098-9C4FBD9FEB1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4D7B52C3-C431-4869-B22B-B5D3A485C6CC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EE845ECB-0D23-41FE-8FC4-6EA2E546CDE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9D8BE9F-301F-4983-B87D-A0E4EC556BDF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856B042C-960E-4858-91F4-9DEC7B477BEC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FAE8856E-9EDD-4D12-A886-57C654E43E26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F050A681-A8BD-476E-9C2B-94E54B86FC37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554125A5-FC9A-4E62-96D4-865F42D908EB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346C2436-E083-45AB-9722-AFD80AE8F5E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0E637CBA-CA40-4278-A94E-36D8153B244D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1826662-E003-4744-8C04-7412D9AAD143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5BCF1CE-1FA1-4631-A935-507BC8A610D2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AF9725BC-F282-457A-985C-074936B59D6C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BDF02F10-71E1-45B6-9DCA-9EAEABEEB3AF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1F4B29D1-435E-4739-B90D-3D4DA20049BF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93A145BC-418C-44DD-93B8-C57CA004F5E2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9821884A-0045-47CC-9273-585E4DFCBE72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D99B6B0D-9F94-456E-BE10-472C2B66449D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EDFAEBB5-076B-4AC7-B114-250E4DD3F633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2742D68F-A6F6-4E11-8402-D08DF1BC8B9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F77A8EB1-201B-4051-AD5F-DAFFF876C4A7}"/>
              </a:ext>
            </a:extLst>
          </p:cNvPr>
          <p:cNvGrpSpPr/>
          <p:nvPr/>
        </p:nvGrpSpPr>
        <p:grpSpPr>
          <a:xfrm>
            <a:off x="9186811" y="1898119"/>
            <a:ext cx="2462107" cy="3675427"/>
            <a:chOff x="9491768" y="3644145"/>
            <a:chExt cx="1647163" cy="2383957"/>
          </a:xfrm>
        </p:grpSpPr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0756016-8FD3-4B38-9221-392D30D33461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04FD4558-496A-4E6E-AE75-97952139A2E0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5793E57C-48D0-4244-A737-18FD59881C77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014725C-BA48-494D-8190-843E6782714D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458CB6E8-58E7-4639-A700-50E7ADBFCD70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2" name="Gerade Verbindung mit Pfeil 121">
              <a:extLst>
                <a:ext uri="{FF2B5EF4-FFF2-40B4-BE49-F238E27FC236}">
                  <a16:creationId xmlns:a16="http://schemas.microsoft.com/office/drawing/2014/main" id="{21EE4043-F63F-458C-A611-9EEC11E709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20606" y="42642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9B50BCDF-93DC-454B-A93C-DD8BD905B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7844" y="42438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674FE5EA-B16D-49C1-9DB5-36ACA261FB83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577F5863-3386-42C4-96CE-C122509DE60B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6" name="Gerade Verbindung mit Pfeil 125">
              <a:extLst>
                <a:ext uri="{FF2B5EF4-FFF2-40B4-BE49-F238E27FC236}">
                  <a16:creationId xmlns:a16="http://schemas.microsoft.com/office/drawing/2014/main" id="{F98C5E16-9124-4254-AC0A-3E1E35F541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4670" y="4751184"/>
              <a:ext cx="24093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B466BDF1-CB13-4C17-9898-A22A9DDBB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6898" y="4804061"/>
              <a:ext cx="231535" cy="20054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BF3E1433-80B9-4DE6-B9A0-DF14537FE763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599" y="4747772"/>
              <a:ext cx="207849" cy="219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EB3805E6-6EBD-4620-8B12-571C430B3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52150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48E7F35D-C54B-4A27-9158-4D3FB562047A}"/>
                </a:ext>
              </a:extLst>
            </p:cNvPr>
            <p:cNvCxnSpPr/>
            <p:nvPr/>
          </p:nvCxnSpPr>
          <p:spPr>
            <a:xfrm>
              <a:off x="10220606" y="4799562"/>
              <a:ext cx="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90ECCAE2-6573-4C55-B5E3-C5052EEF7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3165" y="4786809"/>
              <a:ext cx="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60131605-E006-4DB4-BB97-0ECDCCBB284F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392405EF-F0B2-458B-A6FE-84AA28BA9D1E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00627CE1-98F3-4810-8928-021258C0887A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832BA4F9-F0EB-4AA6-9C1B-0B54A65F00D5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5362796-2645-4C7C-8226-EAC886C68377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C65A861F-6A53-4BC5-9534-5819D5FC4165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D6D5DB8-5810-4A07-9D4A-297B4433FBBE}"/>
                </a:ext>
              </a:extLst>
            </p:cNvPr>
            <p:cNvCxnSpPr>
              <a:cxnSpLocks/>
            </p:cNvCxnSpPr>
            <p:nvPr/>
          </p:nvCxnSpPr>
          <p:spPr>
            <a:xfrm>
              <a:off x="10454433" y="5314428"/>
              <a:ext cx="207849" cy="219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925883ED-0DED-4A80-B9AA-ADC4BB86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92984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A1C9A262-F9F3-4A4C-855B-C8BB7BF72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4123" y="5288671"/>
              <a:ext cx="24093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5E8A4AFD-D762-4291-BCBB-EDFC40889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6351" y="5341548"/>
              <a:ext cx="231535" cy="20054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ADD16E21-CFF1-4F98-8D33-07239DA6DD16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ABA6882A-4E2A-4D1E-99A9-983F4D642329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724B967C-C00F-4132-8A15-4D02B6452F99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D7964B3-31ED-4514-BE86-6CE2E70C8709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2F6EEB81-9A13-4827-B23F-7128FF55D12D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C457C834-C33F-4D58-AAF6-1A9D5BE81A5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5618F1A-0E57-4026-8194-1834CB1398BE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9797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6EF4F-12E0-4804-80F1-35EC4919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Kürzesten Weg aus Eulertour berechnen</a:t>
            </a:r>
          </a:p>
          <a:p>
            <a:pPr lvl="1"/>
            <a:r>
              <a:rPr lang="de-DE" dirty="0"/>
              <a:t>z.B. 11 und 16 [0,1,2,3,4,</a:t>
            </a:r>
            <a:r>
              <a:rPr lang="de-DE" dirty="0">
                <a:solidFill>
                  <a:srgbClr val="FF0000"/>
                </a:solidFill>
              </a:rPr>
              <a:t>7</a:t>
            </a:r>
            <a:r>
              <a:rPr lang="de-DE" dirty="0"/>
              <a:t>,4,6,</a:t>
            </a:r>
            <a:r>
              <a:rPr lang="de-DE" dirty="0">
                <a:solidFill>
                  <a:srgbClr val="FF0000"/>
                </a:solidFill>
              </a:rPr>
              <a:t>10</a:t>
            </a:r>
            <a:r>
              <a:rPr lang="de-DE" dirty="0"/>
              <a:t>,…,4,3,2,1,0]</a:t>
            </a:r>
          </a:p>
          <a:p>
            <a:pPr lvl="1"/>
            <a:r>
              <a:rPr lang="de-DE" dirty="0"/>
              <a:t>Intervall [7,4,6,10] muss beachtet werden</a:t>
            </a:r>
          </a:p>
          <a:p>
            <a:pPr lvl="1"/>
            <a:r>
              <a:rPr lang="de-DE" dirty="0"/>
              <a:t>kleinster Eintrag entspricht LCA, LCA = 4</a:t>
            </a:r>
          </a:p>
          <a:p>
            <a:pPr lvl="1"/>
            <a:r>
              <a:rPr lang="de-DE" dirty="0"/>
              <a:t>Kürzester Weg entspricht Abstand der Grenzen zum LCA (hier 3)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84" y="4356054"/>
            <a:ext cx="1860698" cy="1807535"/>
          </a:xfrm>
          <a:prstGeom prst="rect">
            <a:avLst/>
          </a:prstGeom>
        </p:spPr>
      </p:pic>
      <p:pic>
        <p:nvPicPr>
          <p:cNvPr id="89" name="Grafik 88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D897ED7B-9EC3-443E-BB35-9F36E46A4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371" y="4576180"/>
            <a:ext cx="1629002" cy="1571844"/>
          </a:xfrm>
          <a:prstGeom prst="rect">
            <a:avLst/>
          </a:prstGeom>
        </p:spPr>
      </p:pic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63BFBB9-0FCF-41DB-8170-C446440F2B5B}"/>
              </a:ext>
            </a:extLst>
          </p:cNvPr>
          <p:cNvGrpSpPr/>
          <p:nvPr/>
        </p:nvGrpSpPr>
        <p:grpSpPr>
          <a:xfrm>
            <a:off x="6055262" y="4558626"/>
            <a:ext cx="1678815" cy="1604963"/>
            <a:chOff x="7958397" y="4572000"/>
            <a:chExt cx="1678815" cy="1604963"/>
          </a:xfrm>
        </p:grpSpPr>
        <p:pic>
          <p:nvPicPr>
            <p:cNvPr id="91" name="Grafik 90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487FB272-C751-485E-8520-ED746160C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F54149F0-3C49-4FE7-9EA5-4A597D607BAF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4F1CCDE1-AB41-4ECC-B4AF-EC7865C0024B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E6EFACD3-8DB2-44A2-B34B-D4B6CDC18AF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EE716D7-453F-44CA-8250-6A30D4E598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C5CB6D08-0FDF-41FD-ADEB-36E2134DCBFA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99835753-320E-47AF-A098-9C4FBD9FEB1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4D7B52C3-C431-4869-B22B-B5D3A485C6CC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EE845ECB-0D23-41FE-8FC4-6EA2E546CDE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9D8BE9F-301F-4983-B87D-A0E4EC556BDF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856B042C-960E-4858-91F4-9DEC7B477BEC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FAE8856E-9EDD-4D12-A886-57C654E43E26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F050A681-A8BD-476E-9C2B-94E54B86FC37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554125A5-FC9A-4E62-96D4-865F42D908EB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346C2436-E083-45AB-9722-AFD80AE8F5E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0E637CBA-CA40-4278-A94E-36D8153B244D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1826662-E003-4744-8C04-7412D9AAD143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5BCF1CE-1FA1-4631-A935-507BC8A610D2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AF9725BC-F282-457A-985C-074936B59D6C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BDF02F10-71E1-45B6-9DCA-9EAEABEEB3AF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1F4B29D1-435E-4739-B90D-3D4DA20049BF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93A145BC-418C-44DD-93B8-C57CA004F5E2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9821884A-0045-47CC-9273-585E4DFCBE72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D99B6B0D-9F94-456E-BE10-472C2B66449D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EDFAEBB5-076B-4AC7-B114-250E4DD3F633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2742D68F-A6F6-4E11-8402-D08DF1BC8B9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F77A8EB1-201B-4051-AD5F-DAFFF876C4A7}"/>
              </a:ext>
            </a:extLst>
          </p:cNvPr>
          <p:cNvGrpSpPr/>
          <p:nvPr/>
        </p:nvGrpSpPr>
        <p:grpSpPr>
          <a:xfrm>
            <a:off x="9186811" y="1898119"/>
            <a:ext cx="2462107" cy="3675427"/>
            <a:chOff x="9491768" y="3644145"/>
            <a:chExt cx="1647163" cy="2383957"/>
          </a:xfrm>
        </p:grpSpPr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0756016-8FD3-4B38-9221-392D30D33461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04FD4558-496A-4E6E-AE75-97952139A2E0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5793E57C-48D0-4244-A737-18FD59881C77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014725C-BA48-494D-8190-843E6782714D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458CB6E8-58E7-4639-A700-50E7ADBFCD70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2" name="Gerade Verbindung mit Pfeil 121">
              <a:extLst>
                <a:ext uri="{FF2B5EF4-FFF2-40B4-BE49-F238E27FC236}">
                  <a16:creationId xmlns:a16="http://schemas.microsoft.com/office/drawing/2014/main" id="{21EE4043-F63F-458C-A611-9EEC11E709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20606" y="42642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9B50BCDF-93DC-454B-A93C-DD8BD905B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7844" y="42438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674FE5EA-B16D-49C1-9DB5-36ACA261FB83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577F5863-3386-42C4-96CE-C122509DE60B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6" name="Gerade Verbindung mit Pfeil 125">
              <a:extLst>
                <a:ext uri="{FF2B5EF4-FFF2-40B4-BE49-F238E27FC236}">
                  <a16:creationId xmlns:a16="http://schemas.microsoft.com/office/drawing/2014/main" id="{F98C5E16-9124-4254-AC0A-3E1E35F541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4670" y="4751184"/>
              <a:ext cx="24093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B466BDF1-CB13-4C17-9898-A22A9DDBB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6898" y="4804061"/>
              <a:ext cx="231535" cy="20054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BF3E1433-80B9-4DE6-B9A0-DF14537FE763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599" y="4747772"/>
              <a:ext cx="207849" cy="219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EB3805E6-6EBD-4620-8B12-571C430B3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52150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48E7F35D-C54B-4A27-9158-4D3FB562047A}"/>
                </a:ext>
              </a:extLst>
            </p:cNvPr>
            <p:cNvCxnSpPr/>
            <p:nvPr/>
          </p:nvCxnSpPr>
          <p:spPr>
            <a:xfrm>
              <a:off x="10220606" y="4799562"/>
              <a:ext cx="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90ECCAE2-6573-4C55-B5E3-C5052EEF7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3165" y="4786809"/>
              <a:ext cx="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60131605-E006-4DB4-BB97-0ECDCCBB284F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392405EF-F0B2-458B-A6FE-84AA28BA9D1E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00627CE1-98F3-4810-8928-021258C0887A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832BA4F9-F0EB-4AA6-9C1B-0B54A65F00D5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5362796-2645-4C7C-8226-EAC886C68377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C65A861F-6A53-4BC5-9534-5819D5FC4165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D6D5DB8-5810-4A07-9D4A-297B4433FBBE}"/>
                </a:ext>
              </a:extLst>
            </p:cNvPr>
            <p:cNvCxnSpPr>
              <a:cxnSpLocks/>
            </p:cNvCxnSpPr>
            <p:nvPr/>
          </p:nvCxnSpPr>
          <p:spPr>
            <a:xfrm>
              <a:off x="10454433" y="5314428"/>
              <a:ext cx="207849" cy="219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925883ED-0DED-4A80-B9AA-ADC4BB86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92984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A1C9A262-F9F3-4A4C-855B-C8BB7BF72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4123" y="5288671"/>
              <a:ext cx="24093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5E8A4AFD-D762-4291-BCBB-EDFC40889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6351" y="5341548"/>
              <a:ext cx="231535" cy="20054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ADD16E21-CFF1-4F98-8D33-07239DA6DD16}"/>
                </a:ext>
              </a:extLst>
            </p:cNvPr>
            <p:cNvSpPr txBox="1"/>
            <p:nvPr/>
          </p:nvSpPr>
          <p:spPr>
            <a:xfrm>
              <a:off x="9674748" y="55631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ABA6882A-4E2A-4D1E-99A9-983F4D642329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724B967C-C00F-4132-8A15-4D02B6452F99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D7964B3-31ED-4514-BE86-6CE2E70C8709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2F6EEB81-9A13-4827-B23F-7128FF55D12D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C457C834-C33F-4D58-AAF6-1A9D5BE81A5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5618F1A-0E57-4026-8194-1834CB1398BE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86177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306">
            <a:extLst>
              <a:ext uri="{FF2B5EF4-FFF2-40B4-BE49-F238E27FC236}">
                <a16:creationId xmlns:a16="http://schemas.microsoft.com/office/drawing/2014/main" id="{D49A8E3A-FB2D-4076-B8EC-1A8C1AC446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518" y="4685340"/>
            <a:ext cx="1860698" cy="1807535"/>
          </a:xfrm>
          <a:prstGeom prst="rect">
            <a:avLst/>
          </a:prstGeom>
        </p:spPr>
      </p:pic>
      <p:pic>
        <p:nvPicPr>
          <p:cNvPr id="4" name="Picture 1306">
            <a:extLst>
              <a:ext uri="{FF2B5EF4-FFF2-40B4-BE49-F238E27FC236}">
                <a16:creationId xmlns:a16="http://schemas.microsoft.com/office/drawing/2014/main" id="{165E3EC9-BBAD-4864-B713-A513EB65EDD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71449" y="535198"/>
            <a:ext cx="1860698" cy="1807535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2A2DD4F-BFE4-4981-8FE5-30F0BA853DB4}"/>
              </a:ext>
            </a:extLst>
          </p:cNvPr>
          <p:cNvCxnSpPr>
            <a:cxnSpLocks/>
          </p:cNvCxnSpPr>
          <p:nvPr/>
        </p:nvCxnSpPr>
        <p:spPr>
          <a:xfrm>
            <a:off x="4789315" y="1840613"/>
            <a:ext cx="24444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AC1A839-99AB-4F50-89AF-2098FDF3BD55}"/>
              </a:ext>
            </a:extLst>
          </p:cNvPr>
          <p:cNvCxnSpPr>
            <a:cxnSpLocks/>
          </p:cNvCxnSpPr>
          <p:nvPr/>
        </p:nvCxnSpPr>
        <p:spPr>
          <a:xfrm>
            <a:off x="5135502" y="1221959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D8A3F87-79F1-489E-96D4-F25EAE316CD4}"/>
              </a:ext>
            </a:extLst>
          </p:cNvPr>
          <p:cNvCxnSpPr>
            <a:cxnSpLocks/>
          </p:cNvCxnSpPr>
          <p:nvPr/>
        </p:nvCxnSpPr>
        <p:spPr>
          <a:xfrm>
            <a:off x="4789315" y="1531286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99D63A5-D844-4E2F-834C-DAF9FAD4FA83}"/>
              </a:ext>
            </a:extLst>
          </p:cNvPr>
          <p:cNvCxnSpPr>
            <a:cxnSpLocks/>
          </p:cNvCxnSpPr>
          <p:nvPr/>
        </p:nvCxnSpPr>
        <p:spPr>
          <a:xfrm>
            <a:off x="4789315" y="1531286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8D046B5-6FE5-446B-A26D-1F0C8DDF9EF2}"/>
              </a:ext>
            </a:extLst>
          </p:cNvPr>
          <p:cNvCxnSpPr>
            <a:cxnSpLocks/>
          </p:cNvCxnSpPr>
          <p:nvPr/>
        </p:nvCxnSpPr>
        <p:spPr>
          <a:xfrm>
            <a:off x="5135502" y="1221959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A48DE55-DEAE-4D01-B5FC-66944D933B84}"/>
              </a:ext>
            </a:extLst>
          </p:cNvPr>
          <p:cNvCxnSpPr>
            <a:cxnSpLocks/>
          </p:cNvCxnSpPr>
          <p:nvPr/>
        </p:nvCxnSpPr>
        <p:spPr>
          <a:xfrm>
            <a:off x="5474144" y="929168"/>
            <a:ext cx="0" cy="2927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62B2064-08A7-45C3-8FA7-F03AE9A861EE}"/>
              </a:ext>
            </a:extLst>
          </p:cNvPr>
          <p:cNvCxnSpPr>
            <a:cxnSpLocks/>
          </p:cNvCxnSpPr>
          <p:nvPr/>
        </p:nvCxnSpPr>
        <p:spPr>
          <a:xfrm flipH="1">
            <a:off x="5127956" y="929168"/>
            <a:ext cx="34618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7365128-3600-4CB1-94B9-F47B65B1C29F}"/>
              </a:ext>
            </a:extLst>
          </p:cNvPr>
          <p:cNvCxnSpPr>
            <a:cxnSpLocks/>
          </p:cNvCxnSpPr>
          <p:nvPr/>
        </p:nvCxnSpPr>
        <p:spPr>
          <a:xfrm>
            <a:off x="2798707" y="5077061"/>
            <a:ext cx="333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13771FE-EC89-448F-8085-E70177479272}"/>
              </a:ext>
            </a:extLst>
          </p:cNvPr>
          <p:cNvCxnSpPr>
            <a:cxnSpLocks/>
          </p:cNvCxnSpPr>
          <p:nvPr/>
        </p:nvCxnSpPr>
        <p:spPr>
          <a:xfrm flipV="1">
            <a:off x="1835593" y="5748949"/>
            <a:ext cx="0" cy="23526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26CC95D-4CC0-45E7-8A37-6762BD43BF83}"/>
              </a:ext>
            </a:extLst>
          </p:cNvPr>
          <p:cNvCxnSpPr>
            <a:cxnSpLocks/>
          </p:cNvCxnSpPr>
          <p:nvPr/>
        </p:nvCxnSpPr>
        <p:spPr>
          <a:xfrm>
            <a:off x="2798707" y="5367134"/>
            <a:ext cx="333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71C5F28-58F9-4C05-8588-578D72E24111}"/>
              </a:ext>
            </a:extLst>
          </p:cNvPr>
          <p:cNvCxnSpPr>
            <a:cxnSpLocks/>
          </p:cNvCxnSpPr>
          <p:nvPr/>
        </p:nvCxnSpPr>
        <p:spPr>
          <a:xfrm>
            <a:off x="1835593" y="5984216"/>
            <a:ext cx="62447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CD726285-C548-49F9-82DF-716813F27D04}"/>
              </a:ext>
            </a:extLst>
          </p:cNvPr>
          <p:cNvCxnSpPr>
            <a:cxnSpLocks/>
          </p:cNvCxnSpPr>
          <p:nvPr/>
        </p:nvCxnSpPr>
        <p:spPr>
          <a:xfrm>
            <a:off x="2460065" y="5676461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C39C262-3114-4472-B23C-594881001E75}"/>
              </a:ext>
            </a:extLst>
          </p:cNvPr>
          <p:cNvCxnSpPr>
            <a:cxnSpLocks/>
          </p:cNvCxnSpPr>
          <p:nvPr/>
        </p:nvCxnSpPr>
        <p:spPr>
          <a:xfrm>
            <a:off x="2801078" y="5367134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6F45D281-E02C-4303-A63D-3CB488A6422F}"/>
              </a:ext>
            </a:extLst>
          </p:cNvPr>
          <p:cNvCxnSpPr>
            <a:cxnSpLocks/>
          </p:cNvCxnSpPr>
          <p:nvPr/>
        </p:nvCxnSpPr>
        <p:spPr>
          <a:xfrm>
            <a:off x="2460065" y="5679478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9DCB90A-C393-4BCF-8895-408391369BDB}"/>
              </a:ext>
            </a:extLst>
          </p:cNvPr>
          <p:cNvCxnSpPr>
            <a:cxnSpLocks/>
          </p:cNvCxnSpPr>
          <p:nvPr/>
        </p:nvCxnSpPr>
        <p:spPr>
          <a:xfrm>
            <a:off x="3132499" y="5077061"/>
            <a:ext cx="0" cy="2900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1306">
            <a:extLst>
              <a:ext uri="{FF2B5EF4-FFF2-40B4-BE49-F238E27FC236}">
                <a16:creationId xmlns:a16="http://schemas.microsoft.com/office/drawing/2014/main" id="{EE70254A-775B-4E9F-9F38-6762E8A2867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034926" y="1196008"/>
            <a:ext cx="1860698" cy="1807535"/>
          </a:xfrm>
          <a:prstGeom prst="rect">
            <a:avLst/>
          </a:prstGeom>
        </p:spPr>
      </p:pic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8D23D3EA-4C92-472C-89FA-69F45E4F766A}"/>
              </a:ext>
            </a:extLst>
          </p:cNvPr>
          <p:cNvCxnSpPr>
            <a:cxnSpLocks/>
          </p:cNvCxnSpPr>
          <p:nvPr/>
        </p:nvCxnSpPr>
        <p:spPr>
          <a:xfrm>
            <a:off x="9416250" y="2252743"/>
            <a:ext cx="0" cy="2550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375BFFB-F2BC-4374-A2CC-59B70E998E63}"/>
              </a:ext>
            </a:extLst>
          </p:cNvPr>
          <p:cNvCxnSpPr>
            <a:cxnSpLocks/>
          </p:cNvCxnSpPr>
          <p:nvPr/>
        </p:nvCxnSpPr>
        <p:spPr>
          <a:xfrm>
            <a:off x="9416250" y="2507810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12F5DB3-35A5-4B58-9977-F0FA6B3715F6}"/>
              </a:ext>
            </a:extLst>
          </p:cNvPr>
          <p:cNvCxnSpPr>
            <a:cxnSpLocks/>
          </p:cNvCxnSpPr>
          <p:nvPr/>
        </p:nvCxnSpPr>
        <p:spPr>
          <a:xfrm>
            <a:off x="9754892" y="2507810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27AB34F-5B55-4A9A-A14A-1949ADE56065}"/>
              </a:ext>
            </a:extLst>
          </p:cNvPr>
          <p:cNvCxnSpPr>
            <a:cxnSpLocks/>
          </p:cNvCxnSpPr>
          <p:nvPr/>
        </p:nvCxnSpPr>
        <p:spPr>
          <a:xfrm>
            <a:off x="9965275" y="2507810"/>
            <a:ext cx="64538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8EE2312C-0D7F-453D-931E-0A52C75FE348}"/>
              </a:ext>
            </a:extLst>
          </p:cNvPr>
          <p:cNvSpPr/>
          <p:nvPr/>
        </p:nvSpPr>
        <p:spPr>
          <a:xfrm>
            <a:off x="974912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9DFBCC6-A5B1-436A-A22D-D581FDA93730}"/>
              </a:ext>
            </a:extLst>
          </p:cNvPr>
          <p:cNvSpPr/>
          <p:nvPr/>
        </p:nvSpPr>
        <p:spPr>
          <a:xfrm>
            <a:off x="1487738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3A1AC55-CD97-4C76-9D3D-002778AC2D7F}"/>
              </a:ext>
            </a:extLst>
          </p:cNvPr>
          <p:cNvSpPr/>
          <p:nvPr/>
        </p:nvSpPr>
        <p:spPr>
          <a:xfrm>
            <a:off x="2000564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CE3C1AC-890A-494E-81F0-1EB44FC3A054}"/>
              </a:ext>
            </a:extLst>
          </p:cNvPr>
          <p:cNvSpPr/>
          <p:nvPr/>
        </p:nvSpPr>
        <p:spPr>
          <a:xfrm>
            <a:off x="2513390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30C072-C4FC-4CAF-9EA5-3255F92CE17E}"/>
              </a:ext>
            </a:extLst>
          </p:cNvPr>
          <p:cNvSpPr/>
          <p:nvPr/>
        </p:nvSpPr>
        <p:spPr>
          <a:xfrm>
            <a:off x="3026216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C98BB77-3E0D-4054-A612-A6983E557356}"/>
              </a:ext>
            </a:extLst>
          </p:cNvPr>
          <p:cNvSpPr/>
          <p:nvPr/>
        </p:nvSpPr>
        <p:spPr>
          <a:xfrm>
            <a:off x="974912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3D082-139D-428A-AEE0-812C13C408C3}"/>
              </a:ext>
            </a:extLst>
          </p:cNvPr>
          <p:cNvSpPr/>
          <p:nvPr/>
        </p:nvSpPr>
        <p:spPr>
          <a:xfrm>
            <a:off x="1487738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46ADB534-7A4B-43E3-A9B1-7EC3CDB3B432}"/>
              </a:ext>
            </a:extLst>
          </p:cNvPr>
          <p:cNvSpPr/>
          <p:nvPr/>
        </p:nvSpPr>
        <p:spPr>
          <a:xfrm>
            <a:off x="2000564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BF9D4614-F110-4F17-B4BD-AF9A4C5EC6D1}"/>
              </a:ext>
            </a:extLst>
          </p:cNvPr>
          <p:cNvSpPr/>
          <p:nvPr/>
        </p:nvSpPr>
        <p:spPr>
          <a:xfrm>
            <a:off x="2513390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E0EEFD1-A13F-4E78-A3D6-9CC28A3CBC5A}"/>
              </a:ext>
            </a:extLst>
          </p:cNvPr>
          <p:cNvSpPr/>
          <p:nvPr/>
        </p:nvSpPr>
        <p:spPr>
          <a:xfrm>
            <a:off x="3026216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E7B4544-DBDC-4302-B6F2-83F3E72BF5F6}"/>
              </a:ext>
            </a:extLst>
          </p:cNvPr>
          <p:cNvSpPr/>
          <p:nvPr/>
        </p:nvSpPr>
        <p:spPr>
          <a:xfrm>
            <a:off x="974912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3191A29-230C-4B94-ACD5-8BBB67A68E48}"/>
              </a:ext>
            </a:extLst>
          </p:cNvPr>
          <p:cNvSpPr/>
          <p:nvPr/>
        </p:nvSpPr>
        <p:spPr>
          <a:xfrm>
            <a:off x="1487738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52CF634-C093-4F30-AB01-DBC6B98787F3}"/>
              </a:ext>
            </a:extLst>
          </p:cNvPr>
          <p:cNvSpPr/>
          <p:nvPr/>
        </p:nvSpPr>
        <p:spPr>
          <a:xfrm>
            <a:off x="2000564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8C231EAA-C031-4F0E-9120-0094B5F174AB}"/>
              </a:ext>
            </a:extLst>
          </p:cNvPr>
          <p:cNvSpPr/>
          <p:nvPr/>
        </p:nvSpPr>
        <p:spPr>
          <a:xfrm>
            <a:off x="2513390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138DBA26-A07E-4B5C-8768-A2D94650E394}"/>
              </a:ext>
            </a:extLst>
          </p:cNvPr>
          <p:cNvSpPr/>
          <p:nvPr/>
        </p:nvSpPr>
        <p:spPr>
          <a:xfrm>
            <a:off x="3026216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3094351A-1450-44DC-89EA-CE9CDDBB6C60}"/>
              </a:ext>
            </a:extLst>
          </p:cNvPr>
          <p:cNvSpPr/>
          <p:nvPr/>
        </p:nvSpPr>
        <p:spPr>
          <a:xfrm>
            <a:off x="974912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139F0547-6F8C-4B13-8A75-FD31BBEC9E20}"/>
              </a:ext>
            </a:extLst>
          </p:cNvPr>
          <p:cNvSpPr/>
          <p:nvPr/>
        </p:nvSpPr>
        <p:spPr>
          <a:xfrm>
            <a:off x="1487738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46C4197-49F2-456C-A575-CCBA6B7BFD21}"/>
              </a:ext>
            </a:extLst>
          </p:cNvPr>
          <p:cNvSpPr/>
          <p:nvPr/>
        </p:nvSpPr>
        <p:spPr>
          <a:xfrm>
            <a:off x="2000564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3047E78-2D8C-4FF9-A616-6DB8737EA53D}"/>
              </a:ext>
            </a:extLst>
          </p:cNvPr>
          <p:cNvSpPr/>
          <p:nvPr/>
        </p:nvSpPr>
        <p:spPr>
          <a:xfrm>
            <a:off x="2513390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9C6339F-F629-44D4-8FDC-417953D08090}"/>
              </a:ext>
            </a:extLst>
          </p:cNvPr>
          <p:cNvSpPr/>
          <p:nvPr/>
        </p:nvSpPr>
        <p:spPr>
          <a:xfrm>
            <a:off x="3026216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C14426B-9B4D-49F4-9218-9759B25EF48C}"/>
              </a:ext>
            </a:extLst>
          </p:cNvPr>
          <p:cNvSpPr/>
          <p:nvPr/>
        </p:nvSpPr>
        <p:spPr>
          <a:xfrm>
            <a:off x="974912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D583A7C4-B9E3-4ADE-BF28-0ADF6AC1CF2A}"/>
              </a:ext>
            </a:extLst>
          </p:cNvPr>
          <p:cNvSpPr/>
          <p:nvPr/>
        </p:nvSpPr>
        <p:spPr>
          <a:xfrm>
            <a:off x="1487738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0672AC2-3213-401E-8604-A484074803C0}"/>
              </a:ext>
            </a:extLst>
          </p:cNvPr>
          <p:cNvSpPr/>
          <p:nvPr/>
        </p:nvSpPr>
        <p:spPr>
          <a:xfrm>
            <a:off x="2000564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6E2FA53-BC69-4D87-8881-382EB312884A}"/>
              </a:ext>
            </a:extLst>
          </p:cNvPr>
          <p:cNvSpPr/>
          <p:nvPr/>
        </p:nvSpPr>
        <p:spPr>
          <a:xfrm>
            <a:off x="2513390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47E5D3B6-2DD9-4F94-8B17-C9464E0ECABB}"/>
              </a:ext>
            </a:extLst>
          </p:cNvPr>
          <p:cNvSpPr/>
          <p:nvPr/>
        </p:nvSpPr>
        <p:spPr>
          <a:xfrm>
            <a:off x="3026216" y="389455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AFE4AAB0-981A-43F1-B504-A6F6576D35BF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262912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439BD822-DA76-4CC0-9E63-4F5120A96B9D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1775738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71A4AA7-AEE4-4954-9CEC-11EC5BF9FE56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>
            <a:off x="2801390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4E1B227-D29B-4656-B978-93C5C71C001A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>
            <a:off x="1262912" y="2728394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EE051F02-3BE4-4E29-9D34-321243F4F865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2801390" y="2728394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D26FEAE5-85B6-4DED-94D3-C6299D4EB632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1262912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F2968887-33D8-4B8B-9E9D-6BB7B729E6B8}"/>
              </a:ext>
            </a:extLst>
          </p:cNvPr>
          <p:cNvCxnSpPr>
            <a:cxnSpLocks/>
          </p:cNvCxnSpPr>
          <p:nvPr/>
        </p:nvCxnSpPr>
        <p:spPr>
          <a:xfrm>
            <a:off x="1775738" y="4038739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2EC001B4-AA89-4679-A9A4-6948B9BEF5D6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2288564" y="4038739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4F5AF815-4C94-423A-8687-CAFE9367AD5E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2801390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F3B1BE3E-399C-4C12-9DFB-7208E752C8D7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2288564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690DEAB8-7DA1-4022-9372-13A744F7CE51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1775738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A3E1E641-25CF-4151-A781-603653A81C48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1775738" y="3165113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F985F414-ECB3-4478-B28D-4CA56204B881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2288564" y="3165113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9F1B1943-96DA-46EB-A822-A34F7437E0BB}"/>
              </a:ext>
            </a:extLst>
          </p:cNvPr>
          <p:cNvCxnSpPr>
            <a:cxnSpLocks/>
            <a:stCxn id="41" idx="0"/>
            <a:endCxn id="27" idx="4"/>
          </p:cNvCxnSpPr>
          <p:nvPr/>
        </p:nvCxnSpPr>
        <p:spPr>
          <a:xfrm flipV="1">
            <a:off x="2144564" y="2442566"/>
            <a:ext cx="0" cy="141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12FF8CD7-6B8D-4D74-8AFD-24D8828BB447}"/>
              </a:ext>
            </a:extLst>
          </p:cNvPr>
          <p:cNvCxnSpPr>
            <a:cxnSpLocks/>
            <a:stCxn id="43" idx="0"/>
            <a:endCxn id="31" idx="4"/>
          </p:cNvCxnSpPr>
          <p:nvPr/>
        </p:nvCxnSpPr>
        <p:spPr>
          <a:xfrm flipV="1">
            <a:off x="3170216" y="2442566"/>
            <a:ext cx="0" cy="141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39505A79-E6BB-44DB-9061-9E0A5FD8D0B5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2657390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7A9FD79-E9E1-470B-B9EC-6710FC189C89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>
            <a:off x="2144564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629CEC19-6237-4C80-9CD5-9D66167838B5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1118912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ADF7B708-6E9E-4E6E-A3ED-96652873A239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1118912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4FDA6BC-8644-40F8-B43D-E1F72A1BD1A8}"/>
              </a:ext>
            </a:extLst>
          </p:cNvPr>
          <p:cNvCxnSpPr>
            <a:cxnSpLocks/>
            <a:stCxn id="49" idx="4"/>
            <a:endCxn id="54" idx="0"/>
          </p:cNvCxnSpPr>
          <p:nvPr/>
        </p:nvCxnSpPr>
        <p:spPr>
          <a:xfrm>
            <a:off x="1118912" y="3745832"/>
            <a:ext cx="0" cy="148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608B94B-8624-4770-94F5-91AEC3EE36B4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1631738" y="3745832"/>
            <a:ext cx="0" cy="148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3F28C2CE-6C4F-44B3-B9E5-11ED796B96B9}"/>
              </a:ext>
            </a:extLst>
          </p:cNvPr>
          <p:cNvCxnSpPr>
            <a:cxnSpLocks/>
            <a:stCxn id="53" idx="4"/>
            <a:endCxn id="58" idx="0"/>
          </p:cNvCxnSpPr>
          <p:nvPr/>
        </p:nvCxnSpPr>
        <p:spPr>
          <a:xfrm>
            <a:off x="3170216" y="3745832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4F4D04BD-0CBE-4A7D-9972-BC2029DE1349}"/>
              </a:ext>
            </a:extLst>
          </p:cNvPr>
          <p:cNvCxnSpPr>
            <a:cxnSpLocks/>
            <a:stCxn id="48" idx="4"/>
            <a:endCxn id="53" idx="0"/>
          </p:cNvCxnSpPr>
          <p:nvPr/>
        </p:nvCxnSpPr>
        <p:spPr>
          <a:xfrm>
            <a:off x="3170216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54618A1-A3C3-4DD8-83FB-030FB5A26B20}"/>
              </a:ext>
            </a:extLst>
          </p:cNvPr>
          <p:cNvCxnSpPr>
            <a:cxnSpLocks/>
            <a:stCxn id="46" idx="4"/>
            <a:endCxn id="51" idx="0"/>
          </p:cNvCxnSpPr>
          <p:nvPr/>
        </p:nvCxnSpPr>
        <p:spPr>
          <a:xfrm>
            <a:off x="2144564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D5C407F3-06A7-4DDD-8B16-927F65D1FC28}"/>
              </a:ext>
            </a:extLst>
          </p:cNvPr>
          <p:cNvSpPr txBox="1"/>
          <p:nvPr/>
        </p:nvSpPr>
        <p:spPr>
          <a:xfrm>
            <a:off x="500360" y="17852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x/y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D635C9E-58C6-42C7-93ED-908FD941AB8E}"/>
              </a:ext>
            </a:extLst>
          </p:cNvPr>
          <p:cNvSpPr txBox="1"/>
          <p:nvPr/>
        </p:nvSpPr>
        <p:spPr>
          <a:xfrm>
            <a:off x="968069" y="1785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A805F7AD-2151-42A5-A56C-10085B872350}"/>
              </a:ext>
            </a:extLst>
          </p:cNvPr>
          <p:cNvSpPr txBox="1"/>
          <p:nvPr/>
        </p:nvSpPr>
        <p:spPr>
          <a:xfrm>
            <a:off x="1484316" y="1781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A80B70E6-E262-49FE-A344-AE9E67FCDC84}"/>
              </a:ext>
            </a:extLst>
          </p:cNvPr>
          <p:cNvSpPr txBox="1"/>
          <p:nvPr/>
        </p:nvSpPr>
        <p:spPr>
          <a:xfrm>
            <a:off x="1997142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26F4D72E-0042-4A02-BC52-4CD511C19D2E}"/>
              </a:ext>
            </a:extLst>
          </p:cNvPr>
          <p:cNvSpPr txBox="1"/>
          <p:nvPr/>
        </p:nvSpPr>
        <p:spPr>
          <a:xfrm>
            <a:off x="2509968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23B35D63-EC4D-433E-BA9D-0BF8AAF11FCD}"/>
              </a:ext>
            </a:extLst>
          </p:cNvPr>
          <p:cNvSpPr txBox="1"/>
          <p:nvPr/>
        </p:nvSpPr>
        <p:spPr>
          <a:xfrm>
            <a:off x="3012530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645DD4B4-CE78-4DD7-B869-AE23E94D9518}"/>
              </a:ext>
            </a:extLst>
          </p:cNvPr>
          <p:cNvSpPr txBox="1"/>
          <p:nvPr/>
        </p:nvSpPr>
        <p:spPr>
          <a:xfrm>
            <a:off x="595743" y="2112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374C64C2-4B6B-45DC-A0AA-0105962A6D60}"/>
              </a:ext>
            </a:extLst>
          </p:cNvPr>
          <p:cNvSpPr txBox="1"/>
          <p:nvPr/>
        </p:nvSpPr>
        <p:spPr>
          <a:xfrm>
            <a:off x="595743" y="2547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1BA93315-F441-4A20-9551-3FC1D71C930F}"/>
              </a:ext>
            </a:extLst>
          </p:cNvPr>
          <p:cNvSpPr txBox="1"/>
          <p:nvPr/>
        </p:nvSpPr>
        <p:spPr>
          <a:xfrm>
            <a:off x="598912" y="2983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78F3ABD-2227-4EB4-9D20-26311E58B408}"/>
              </a:ext>
            </a:extLst>
          </p:cNvPr>
          <p:cNvSpPr txBox="1"/>
          <p:nvPr/>
        </p:nvSpPr>
        <p:spPr>
          <a:xfrm>
            <a:off x="595743" y="341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7564B11-FFD1-411C-B177-E950316245D5}"/>
              </a:ext>
            </a:extLst>
          </p:cNvPr>
          <p:cNvSpPr txBox="1"/>
          <p:nvPr/>
        </p:nvSpPr>
        <p:spPr>
          <a:xfrm>
            <a:off x="595743" y="3851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pic>
        <p:nvPicPr>
          <p:cNvPr id="99" name="Grafik 98" descr="Ein Bild, das Bildschirm, Licht, Uhr, sitzend enthält.&#10;&#10;Automatisch generierte Beschreibung">
            <a:extLst>
              <a:ext uri="{FF2B5EF4-FFF2-40B4-BE49-F238E27FC236}">
                <a16:creationId xmlns:a16="http://schemas.microsoft.com/office/drawing/2014/main" id="{A2F507FE-F8DD-4990-A2E4-BD1A4E316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11692"/>
          <a:stretch/>
        </p:blipFill>
        <p:spPr>
          <a:xfrm>
            <a:off x="7988300" y="4578581"/>
            <a:ext cx="1652858" cy="1598382"/>
          </a:xfrm>
          <a:prstGeom prst="rect">
            <a:avLst/>
          </a:prstGeom>
        </p:spPr>
      </p:pic>
      <p:sp>
        <p:nvSpPr>
          <p:cNvPr id="100" name="Textfeld 99">
            <a:extLst>
              <a:ext uri="{FF2B5EF4-FFF2-40B4-BE49-F238E27FC236}">
                <a16:creationId xmlns:a16="http://schemas.microsoft.com/office/drawing/2014/main" id="{094C913D-B974-45F5-BFC5-9DA103D34DB0}"/>
              </a:ext>
            </a:extLst>
          </p:cNvPr>
          <p:cNvSpPr txBox="1"/>
          <p:nvPr/>
        </p:nvSpPr>
        <p:spPr>
          <a:xfrm>
            <a:off x="802005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763F7B3-642E-45D3-A24D-C416B60B3E13}"/>
              </a:ext>
            </a:extLst>
          </p:cNvPr>
          <p:cNvSpPr txBox="1"/>
          <p:nvPr/>
        </p:nvSpPr>
        <p:spPr>
          <a:xfrm>
            <a:off x="8321736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82547965-4D42-4A5E-91B1-233A72F45971}"/>
              </a:ext>
            </a:extLst>
          </p:cNvPr>
          <p:cNvSpPr txBox="1"/>
          <p:nvPr/>
        </p:nvSpPr>
        <p:spPr>
          <a:xfrm>
            <a:off x="8628303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2A2697F-18B0-4913-9B64-EB0A4D22F955}"/>
              </a:ext>
            </a:extLst>
          </p:cNvPr>
          <p:cNvSpPr txBox="1"/>
          <p:nvPr/>
        </p:nvSpPr>
        <p:spPr>
          <a:xfrm>
            <a:off x="8647554" y="4868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8F4E84EA-1D92-4B6E-8489-5753384F670C}"/>
              </a:ext>
            </a:extLst>
          </p:cNvPr>
          <p:cNvSpPr txBox="1"/>
          <p:nvPr/>
        </p:nvSpPr>
        <p:spPr>
          <a:xfrm>
            <a:off x="8635341" y="5189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D1FF012D-C012-4444-BAF2-99DBEACE4C5A}"/>
              </a:ext>
            </a:extLst>
          </p:cNvPr>
          <p:cNvSpPr txBox="1"/>
          <p:nvPr/>
        </p:nvSpPr>
        <p:spPr>
          <a:xfrm>
            <a:off x="8333655" y="5188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D1A42D1F-E329-4118-A0D7-908C06FB6ADE}"/>
              </a:ext>
            </a:extLst>
          </p:cNvPr>
          <p:cNvSpPr txBox="1"/>
          <p:nvPr/>
        </p:nvSpPr>
        <p:spPr>
          <a:xfrm>
            <a:off x="8948992" y="5174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2C2C2523-E52C-4D8C-BFE2-0F0002DC67C8}"/>
              </a:ext>
            </a:extLst>
          </p:cNvPr>
          <p:cNvSpPr txBox="1"/>
          <p:nvPr/>
        </p:nvSpPr>
        <p:spPr>
          <a:xfrm>
            <a:off x="8914472" y="4578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4EFB79A5-2C75-46EC-9DAE-CF03BCC193CE}"/>
              </a:ext>
            </a:extLst>
          </p:cNvPr>
          <p:cNvSpPr txBox="1"/>
          <p:nvPr/>
        </p:nvSpPr>
        <p:spPr>
          <a:xfrm>
            <a:off x="9200111" y="457858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F2AA2FFB-B301-441B-A3CC-1141DC23007F}"/>
              </a:ext>
            </a:extLst>
          </p:cNvPr>
          <p:cNvSpPr txBox="1"/>
          <p:nvPr/>
        </p:nvSpPr>
        <p:spPr>
          <a:xfrm>
            <a:off x="8955222" y="4880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72B68F0-9750-4E3C-B0C8-82EE0DA3466B}"/>
              </a:ext>
            </a:extLst>
          </p:cNvPr>
          <p:cNvSpPr txBox="1"/>
          <p:nvPr/>
        </p:nvSpPr>
        <p:spPr>
          <a:xfrm>
            <a:off x="9211331" y="4870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56E4ACD5-2EE6-4A04-8B57-E70E2B77DCF5}"/>
              </a:ext>
            </a:extLst>
          </p:cNvPr>
          <p:cNvSpPr txBox="1"/>
          <p:nvPr/>
        </p:nvSpPr>
        <p:spPr>
          <a:xfrm>
            <a:off x="8270569" y="4870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5567CC23-070C-4D22-ABD9-C094397F55A8}"/>
              </a:ext>
            </a:extLst>
          </p:cNvPr>
          <p:cNvSpPr txBox="1"/>
          <p:nvPr/>
        </p:nvSpPr>
        <p:spPr>
          <a:xfrm>
            <a:off x="7958397" y="4876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87504A6A-E821-4E57-B738-8AE9DBAD85B0}"/>
              </a:ext>
            </a:extLst>
          </p:cNvPr>
          <p:cNvSpPr txBox="1"/>
          <p:nvPr/>
        </p:nvSpPr>
        <p:spPr>
          <a:xfrm>
            <a:off x="7965360" y="51848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19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73C1140B-0AFA-447F-A583-CF392B95CB27}"/>
              </a:ext>
            </a:extLst>
          </p:cNvPr>
          <p:cNvSpPr txBox="1"/>
          <p:nvPr/>
        </p:nvSpPr>
        <p:spPr>
          <a:xfrm>
            <a:off x="9209310" y="51785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C4099DB6-9A83-45F1-9A78-60E5CDDC896D}"/>
              </a:ext>
            </a:extLst>
          </p:cNvPr>
          <p:cNvSpPr txBox="1"/>
          <p:nvPr/>
        </p:nvSpPr>
        <p:spPr>
          <a:xfrm>
            <a:off x="7963652" y="54801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ABABE619-A075-4F9F-A714-4D7F7E28E861}"/>
              </a:ext>
            </a:extLst>
          </p:cNvPr>
          <p:cNvSpPr txBox="1"/>
          <p:nvPr/>
        </p:nvSpPr>
        <p:spPr>
          <a:xfrm>
            <a:off x="8282059" y="54972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369455EE-A376-4673-B5D4-482385D72D0F}"/>
              </a:ext>
            </a:extLst>
          </p:cNvPr>
          <p:cNvSpPr txBox="1"/>
          <p:nvPr/>
        </p:nvSpPr>
        <p:spPr>
          <a:xfrm>
            <a:off x="8638107" y="5480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5CF7A60C-325B-44B9-8B0A-1C197AAD750B}"/>
              </a:ext>
            </a:extLst>
          </p:cNvPr>
          <p:cNvSpPr txBox="1"/>
          <p:nvPr/>
        </p:nvSpPr>
        <p:spPr>
          <a:xfrm>
            <a:off x="8952107" y="5474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D70E3A22-673C-491C-B964-DA0B63E43855}"/>
              </a:ext>
            </a:extLst>
          </p:cNvPr>
          <p:cNvSpPr txBox="1"/>
          <p:nvPr/>
        </p:nvSpPr>
        <p:spPr>
          <a:xfrm>
            <a:off x="9200111" y="5473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5CA4BC37-71B5-431E-8F06-CC60E81B7076}"/>
              </a:ext>
            </a:extLst>
          </p:cNvPr>
          <p:cNvSpPr txBox="1"/>
          <p:nvPr/>
        </p:nvSpPr>
        <p:spPr>
          <a:xfrm>
            <a:off x="9218508" y="5766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173C1C36-AD12-482E-A5C5-E07FB73BB085}"/>
              </a:ext>
            </a:extLst>
          </p:cNvPr>
          <p:cNvSpPr txBox="1"/>
          <p:nvPr/>
        </p:nvSpPr>
        <p:spPr>
          <a:xfrm>
            <a:off x="8896904" y="5777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881F0FA0-A6BE-4ADB-A45E-0C8BB22AD010}"/>
              </a:ext>
            </a:extLst>
          </p:cNvPr>
          <p:cNvSpPr txBox="1"/>
          <p:nvPr/>
        </p:nvSpPr>
        <p:spPr>
          <a:xfrm>
            <a:off x="7965360" y="5777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F59A703-9887-48BB-B0AC-3DF5A60EFD56}"/>
              </a:ext>
            </a:extLst>
          </p:cNvPr>
          <p:cNvSpPr txBox="1"/>
          <p:nvPr/>
        </p:nvSpPr>
        <p:spPr>
          <a:xfrm>
            <a:off x="8286005" y="577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EED0EA5-7523-423E-B354-CB51C7A53D0F}"/>
              </a:ext>
            </a:extLst>
          </p:cNvPr>
          <p:cNvSpPr txBox="1"/>
          <p:nvPr/>
        </p:nvSpPr>
        <p:spPr>
          <a:xfrm>
            <a:off x="8591934" y="577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</a:t>
            </a: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79CD450-CE73-436C-A900-89AC47820685}"/>
              </a:ext>
            </a:extLst>
          </p:cNvPr>
          <p:cNvSpPr/>
          <p:nvPr/>
        </p:nvSpPr>
        <p:spPr>
          <a:xfrm>
            <a:off x="10781197" y="4008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78B8F185-C43A-4F54-B9D7-0D161841235C}"/>
              </a:ext>
            </a:extLst>
          </p:cNvPr>
          <p:cNvSpPr/>
          <p:nvPr/>
        </p:nvSpPr>
        <p:spPr>
          <a:xfrm>
            <a:off x="10778373" y="45327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75C3067F-0BDE-44F8-8F62-B87036CF1CBF}"/>
              </a:ext>
            </a:extLst>
          </p:cNvPr>
          <p:cNvSpPr/>
          <p:nvPr/>
        </p:nvSpPr>
        <p:spPr>
          <a:xfrm>
            <a:off x="10794457" y="509302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841E636-7650-49F7-84AE-6B3D4A7DE959}"/>
              </a:ext>
            </a:extLst>
          </p:cNvPr>
          <p:cNvSpPr/>
          <p:nvPr/>
        </p:nvSpPr>
        <p:spPr>
          <a:xfrm>
            <a:off x="10893088" y="39061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2C7FDD60-AAB6-4727-9D19-76C501152821}"/>
              </a:ext>
            </a:extLst>
          </p:cNvPr>
          <p:cNvSpPr/>
          <p:nvPr/>
        </p:nvSpPr>
        <p:spPr>
          <a:xfrm>
            <a:off x="10893088" y="380143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38E857FF-A12C-4F31-A551-F58603EA8CDE}"/>
              </a:ext>
            </a:extLst>
          </p:cNvPr>
          <p:cNvCxnSpPr>
            <a:cxnSpLocks/>
          </p:cNvCxnSpPr>
          <p:nvPr/>
        </p:nvCxnSpPr>
        <p:spPr>
          <a:xfrm>
            <a:off x="10858638" y="43167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B3B3A843-FE78-4014-AAE0-52150AC60BBF}"/>
              </a:ext>
            </a:extLst>
          </p:cNvPr>
          <p:cNvCxnSpPr>
            <a:cxnSpLocks/>
          </p:cNvCxnSpPr>
          <p:nvPr/>
        </p:nvCxnSpPr>
        <p:spPr>
          <a:xfrm flipV="1">
            <a:off x="10965876" y="42963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>
            <a:extLst>
              <a:ext uri="{FF2B5EF4-FFF2-40B4-BE49-F238E27FC236}">
                <a16:creationId xmlns:a16="http://schemas.microsoft.com/office/drawing/2014/main" id="{A686C78E-B654-4D39-BBC6-4E131336CECA}"/>
              </a:ext>
            </a:extLst>
          </p:cNvPr>
          <p:cNvSpPr/>
          <p:nvPr/>
        </p:nvSpPr>
        <p:spPr>
          <a:xfrm>
            <a:off x="10261213" y="5055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D2076770-311C-4614-AF68-B7147C26CD2E}"/>
              </a:ext>
            </a:extLst>
          </p:cNvPr>
          <p:cNvSpPr/>
          <p:nvPr/>
        </p:nvSpPr>
        <p:spPr>
          <a:xfrm>
            <a:off x="11308963" y="5055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41001362-7CD9-47E8-ACF5-45C67AAE414D}"/>
              </a:ext>
            </a:extLst>
          </p:cNvPr>
          <p:cNvCxnSpPr>
            <a:cxnSpLocks/>
          </p:cNvCxnSpPr>
          <p:nvPr/>
        </p:nvCxnSpPr>
        <p:spPr>
          <a:xfrm flipH="1">
            <a:off x="10502702" y="4803747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0AB576D6-ACAA-452C-9CC9-476BA9886180}"/>
              </a:ext>
            </a:extLst>
          </p:cNvPr>
          <p:cNvCxnSpPr>
            <a:cxnSpLocks/>
          </p:cNvCxnSpPr>
          <p:nvPr/>
        </p:nvCxnSpPr>
        <p:spPr>
          <a:xfrm flipV="1">
            <a:off x="10574930" y="4856624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74ED5B8E-A991-404F-BD30-7A209F24B766}"/>
              </a:ext>
            </a:extLst>
          </p:cNvPr>
          <p:cNvCxnSpPr>
            <a:cxnSpLocks/>
          </p:cNvCxnSpPr>
          <p:nvPr/>
        </p:nvCxnSpPr>
        <p:spPr>
          <a:xfrm>
            <a:off x="11151631" y="4800335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16CBB7BC-0F35-4C28-B0A7-BA3B1269BDF5}"/>
              </a:ext>
            </a:extLst>
          </p:cNvPr>
          <p:cNvCxnSpPr>
            <a:cxnSpLocks/>
          </p:cNvCxnSpPr>
          <p:nvPr/>
        </p:nvCxnSpPr>
        <p:spPr>
          <a:xfrm flipH="1" flipV="1">
            <a:off x="11090182" y="4819245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C52E9196-7E61-4C16-B21A-F2797E11B514}"/>
              </a:ext>
            </a:extLst>
          </p:cNvPr>
          <p:cNvCxnSpPr/>
          <p:nvPr/>
        </p:nvCxnSpPr>
        <p:spPr>
          <a:xfrm>
            <a:off x="10858638" y="4852125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78541F36-F79B-4C29-8E54-6535CA7F8BE5}"/>
              </a:ext>
            </a:extLst>
          </p:cNvPr>
          <p:cNvCxnSpPr>
            <a:cxnSpLocks/>
          </p:cNvCxnSpPr>
          <p:nvPr/>
        </p:nvCxnSpPr>
        <p:spPr>
          <a:xfrm flipV="1">
            <a:off x="10961197" y="48393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>
            <a:extLst>
              <a:ext uri="{FF2B5EF4-FFF2-40B4-BE49-F238E27FC236}">
                <a16:creationId xmlns:a16="http://schemas.microsoft.com/office/drawing/2014/main" id="{21AEA368-767A-4613-B3EC-35FEA4E5BE7F}"/>
              </a:ext>
            </a:extLst>
          </p:cNvPr>
          <p:cNvSpPr/>
          <p:nvPr/>
        </p:nvSpPr>
        <p:spPr>
          <a:xfrm>
            <a:off x="10893088" y="36967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C5506A41-7434-408E-98FA-92DDE0AFCFD8}"/>
              </a:ext>
            </a:extLst>
          </p:cNvPr>
          <p:cNvSpPr/>
          <p:nvPr/>
        </p:nvSpPr>
        <p:spPr>
          <a:xfrm>
            <a:off x="10893088" y="561742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88985985-9087-4584-B829-FBFEAEF6B56B}"/>
              </a:ext>
            </a:extLst>
          </p:cNvPr>
          <p:cNvSpPr/>
          <p:nvPr/>
        </p:nvSpPr>
        <p:spPr>
          <a:xfrm>
            <a:off x="10893088" y="551269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CE480BE9-461D-43F7-8945-3D9D152DA394}"/>
              </a:ext>
            </a:extLst>
          </p:cNvPr>
          <p:cNvSpPr/>
          <p:nvPr/>
        </p:nvSpPr>
        <p:spPr>
          <a:xfrm>
            <a:off x="10893088" y="54079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A38BBA07-AEB6-47A2-9022-F2E6DEDDEDBB}"/>
              </a:ext>
            </a:extLst>
          </p:cNvPr>
          <p:cNvSpPr/>
          <p:nvPr/>
        </p:nvSpPr>
        <p:spPr>
          <a:xfrm>
            <a:off x="11560963" y="53143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61B2AA82-8FD3-457B-ADDC-24EBABA116A2}"/>
              </a:ext>
            </a:extLst>
          </p:cNvPr>
          <p:cNvSpPr/>
          <p:nvPr/>
        </p:nvSpPr>
        <p:spPr>
          <a:xfrm>
            <a:off x="11704963" y="547669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B70BAF90-AF97-4340-B0F0-EEE0B951A134}"/>
              </a:ext>
            </a:extLst>
          </p:cNvPr>
          <p:cNvSpPr/>
          <p:nvPr/>
        </p:nvSpPr>
        <p:spPr>
          <a:xfrm>
            <a:off x="11632963" y="539775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AFAA2400-4865-4E13-8ECE-AF600FEE5323}"/>
              </a:ext>
            </a:extLst>
          </p:cNvPr>
          <p:cNvSpPr/>
          <p:nvPr/>
        </p:nvSpPr>
        <p:spPr>
          <a:xfrm>
            <a:off x="5157789" y="3990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05DBE610-341D-40E0-9409-778A75DEB57C}"/>
              </a:ext>
            </a:extLst>
          </p:cNvPr>
          <p:cNvSpPr/>
          <p:nvPr/>
        </p:nvSpPr>
        <p:spPr>
          <a:xfrm>
            <a:off x="5154965" y="45152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6467854E-A58A-47CC-8294-47C231C391E3}"/>
              </a:ext>
            </a:extLst>
          </p:cNvPr>
          <p:cNvSpPr/>
          <p:nvPr/>
        </p:nvSpPr>
        <p:spPr>
          <a:xfrm>
            <a:off x="5171049" y="507551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57F09629-6D4E-41E1-ACA1-913D46AD6D88}"/>
              </a:ext>
            </a:extLst>
          </p:cNvPr>
          <p:cNvSpPr/>
          <p:nvPr/>
        </p:nvSpPr>
        <p:spPr>
          <a:xfrm>
            <a:off x="5269680" y="388865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39DC4BE5-83B6-4AF2-9E0E-39055FAB28EB}"/>
              </a:ext>
            </a:extLst>
          </p:cNvPr>
          <p:cNvSpPr/>
          <p:nvPr/>
        </p:nvSpPr>
        <p:spPr>
          <a:xfrm>
            <a:off x="5269680" y="378393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F007D641-2EE0-412E-8AEB-2D0600702FEB}"/>
              </a:ext>
            </a:extLst>
          </p:cNvPr>
          <p:cNvCxnSpPr>
            <a:cxnSpLocks/>
          </p:cNvCxnSpPr>
          <p:nvPr/>
        </p:nvCxnSpPr>
        <p:spPr>
          <a:xfrm>
            <a:off x="5235230" y="42992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912F1E3F-7CB6-4BED-9363-9F88BFB8CD66}"/>
              </a:ext>
            </a:extLst>
          </p:cNvPr>
          <p:cNvCxnSpPr>
            <a:cxnSpLocks/>
          </p:cNvCxnSpPr>
          <p:nvPr/>
        </p:nvCxnSpPr>
        <p:spPr>
          <a:xfrm flipV="1">
            <a:off x="5342468" y="42788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Ellipse 153">
            <a:extLst>
              <a:ext uri="{FF2B5EF4-FFF2-40B4-BE49-F238E27FC236}">
                <a16:creationId xmlns:a16="http://schemas.microsoft.com/office/drawing/2014/main" id="{12DABDB1-C04D-4A64-B4B7-4AED6D2158C5}"/>
              </a:ext>
            </a:extLst>
          </p:cNvPr>
          <p:cNvSpPr/>
          <p:nvPr/>
        </p:nvSpPr>
        <p:spPr>
          <a:xfrm>
            <a:off x="4637805" y="5037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72E8649E-994C-4872-92B0-E4394F6F4528}"/>
              </a:ext>
            </a:extLst>
          </p:cNvPr>
          <p:cNvSpPr/>
          <p:nvPr/>
        </p:nvSpPr>
        <p:spPr>
          <a:xfrm>
            <a:off x="5685555" y="5037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DE20DCB9-97DC-4F57-871C-FFA2A2087382}"/>
              </a:ext>
            </a:extLst>
          </p:cNvPr>
          <p:cNvCxnSpPr>
            <a:cxnSpLocks/>
          </p:cNvCxnSpPr>
          <p:nvPr/>
        </p:nvCxnSpPr>
        <p:spPr>
          <a:xfrm flipH="1">
            <a:off x="4879294" y="4786242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1C5D5A80-DDA1-4A0F-BCA0-E7296BB96CA7}"/>
              </a:ext>
            </a:extLst>
          </p:cNvPr>
          <p:cNvCxnSpPr>
            <a:cxnSpLocks/>
          </p:cNvCxnSpPr>
          <p:nvPr/>
        </p:nvCxnSpPr>
        <p:spPr>
          <a:xfrm flipV="1">
            <a:off x="4951522" y="4839119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69DAAE6F-A6B5-462B-B595-5BECB936C82B}"/>
              </a:ext>
            </a:extLst>
          </p:cNvPr>
          <p:cNvCxnSpPr>
            <a:cxnSpLocks/>
          </p:cNvCxnSpPr>
          <p:nvPr/>
        </p:nvCxnSpPr>
        <p:spPr>
          <a:xfrm>
            <a:off x="5528223" y="4782830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BA995E1E-C5C7-498E-B0F2-EED5D3FE3E09}"/>
              </a:ext>
            </a:extLst>
          </p:cNvPr>
          <p:cNvCxnSpPr>
            <a:cxnSpLocks/>
          </p:cNvCxnSpPr>
          <p:nvPr/>
        </p:nvCxnSpPr>
        <p:spPr>
          <a:xfrm flipH="1" flipV="1">
            <a:off x="5466774" y="4801740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E7B4ED9E-EAE2-4312-AEEB-EFF48C3BB431}"/>
              </a:ext>
            </a:extLst>
          </p:cNvPr>
          <p:cNvCxnSpPr/>
          <p:nvPr/>
        </p:nvCxnSpPr>
        <p:spPr>
          <a:xfrm>
            <a:off x="5235230" y="48346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247C8166-C79A-4062-9496-D076479A74EA}"/>
              </a:ext>
            </a:extLst>
          </p:cNvPr>
          <p:cNvCxnSpPr>
            <a:cxnSpLocks/>
          </p:cNvCxnSpPr>
          <p:nvPr/>
        </p:nvCxnSpPr>
        <p:spPr>
          <a:xfrm flipV="1">
            <a:off x="5337789" y="48218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>
            <a:extLst>
              <a:ext uri="{FF2B5EF4-FFF2-40B4-BE49-F238E27FC236}">
                <a16:creationId xmlns:a16="http://schemas.microsoft.com/office/drawing/2014/main" id="{1D363D03-DF04-4A58-BD96-87EE7C2C84A7}"/>
              </a:ext>
            </a:extLst>
          </p:cNvPr>
          <p:cNvSpPr/>
          <p:nvPr/>
        </p:nvSpPr>
        <p:spPr>
          <a:xfrm>
            <a:off x="5269680" y="367920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65664386-200D-4AD9-BB90-9D81607F2E4D}"/>
              </a:ext>
            </a:extLst>
          </p:cNvPr>
          <p:cNvSpPr/>
          <p:nvPr/>
        </p:nvSpPr>
        <p:spPr>
          <a:xfrm>
            <a:off x="5937555" y="529681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6C9FF3E9-DDCF-414F-91BE-6EC61CB3155B}"/>
              </a:ext>
            </a:extLst>
          </p:cNvPr>
          <p:cNvSpPr/>
          <p:nvPr/>
        </p:nvSpPr>
        <p:spPr>
          <a:xfrm>
            <a:off x="6081555" y="54591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F3D9A9AB-2C1F-457A-81FE-F068CE99CDEB}"/>
              </a:ext>
            </a:extLst>
          </p:cNvPr>
          <p:cNvSpPr/>
          <p:nvPr/>
        </p:nvSpPr>
        <p:spPr>
          <a:xfrm>
            <a:off x="6009555" y="53802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13CFC0C1-9731-473E-8FA5-75F086B30307}"/>
              </a:ext>
            </a:extLst>
          </p:cNvPr>
          <p:cNvSpPr/>
          <p:nvPr/>
        </p:nvSpPr>
        <p:spPr>
          <a:xfrm>
            <a:off x="4698187" y="557381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3DACAF6D-6E13-4511-BC06-347214080897}"/>
              </a:ext>
            </a:extLst>
          </p:cNvPr>
          <p:cNvSpPr/>
          <p:nvPr/>
        </p:nvSpPr>
        <p:spPr>
          <a:xfrm>
            <a:off x="5632147" y="557715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FB80E112-DBD5-4B63-B69F-860697F1FC6A}"/>
              </a:ext>
            </a:extLst>
          </p:cNvPr>
          <p:cNvCxnSpPr>
            <a:cxnSpLocks/>
          </p:cNvCxnSpPr>
          <p:nvPr/>
        </p:nvCxnSpPr>
        <p:spPr>
          <a:xfrm>
            <a:off x="5469057" y="5349486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23B650C5-B4E9-4638-A2D3-1A82F59423E1}"/>
              </a:ext>
            </a:extLst>
          </p:cNvPr>
          <p:cNvCxnSpPr>
            <a:cxnSpLocks/>
          </p:cNvCxnSpPr>
          <p:nvPr/>
        </p:nvCxnSpPr>
        <p:spPr>
          <a:xfrm flipH="1" flipV="1">
            <a:off x="5407608" y="5368396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CCCDA5CA-E3C4-4B3C-96FC-88BBCBBB128D}"/>
              </a:ext>
            </a:extLst>
          </p:cNvPr>
          <p:cNvCxnSpPr>
            <a:cxnSpLocks/>
          </p:cNvCxnSpPr>
          <p:nvPr/>
        </p:nvCxnSpPr>
        <p:spPr>
          <a:xfrm flipH="1">
            <a:off x="4908747" y="5323729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95048C35-F94D-4F26-A572-889C978C7747}"/>
              </a:ext>
            </a:extLst>
          </p:cNvPr>
          <p:cNvCxnSpPr>
            <a:cxnSpLocks/>
          </p:cNvCxnSpPr>
          <p:nvPr/>
        </p:nvCxnSpPr>
        <p:spPr>
          <a:xfrm flipV="1">
            <a:off x="4980975" y="5376606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feld 171">
            <a:extLst>
              <a:ext uri="{FF2B5EF4-FFF2-40B4-BE49-F238E27FC236}">
                <a16:creationId xmlns:a16="http://schemas.microsoft.com/office/drawing/2014/main" id="{A7C4FE94-E56E-42A5-9BD2-B6009175757D}"/>
              </a:ext>
            </a:extLst>
          </p:cNvPr>
          <p:cNvSpPr txBox="1"/>
          <p:nvPr/>
        </p:nvSpPr>
        <p:spPr>
          <a:xfrm>
            <a:off x="4632835" y="5529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F21CEEE8-C97C-4CCB-97BE-25C5F0EC8007}"/>
              </a:ext>
            </a:extLst>
          </p:cNvPr>
          <p:cNvSpPr/>
          <p:nvPr/>
        </p:nvSpPr>
        <p:spPr>
          <a:xfrm>
            <a:off x="5901555" y="582877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46ECE8F9-4B2A-45C5-B68E-4946116FC473}"/>
              </a:ext>
            </a:extLst>
          </p:cNvPr>
          <p:cNvSpPr/>
          <p:nvPr/>
        </p:nvSpPr>
        <p:spPr>
          <a:xfrm>
            <a:off x="6045555" y="59911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16B5F96D-8FF7-40D0-9CFD-CA270ED652E5}"/>
              </a:ext>
            </a:extLst>
          </p:cNvPr>
          <p:cNvSpPr/>
          <p:nvPr/>
        </p:nvSpPr>
        <p:spPr>
          <a:xfrm>
            <a:off x="5973555" y="591221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2CCB3F24-2A68-4843-8E7B-4912A5274479}"/>
              </a:ext>
            </a:extLst>
          </p:cNvPr>
          <p:cNvSpPr/>
          <p:nvPr/>
        </p:nvSpPr>
        <p:spPr>
          <a:xfrm>
            <a:off x="4644779" y="582877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D639DF57-5839-49CF-8294-3410D3D3A28E}"/>
              </a:ext>
            </a:extLst>
          </p:cNvPr>
          <p:cNvSpPr/>
          <p:nvPr/>
        </p:nvSpPr>
        <p:spPr>
          <a:xfrm>
            <a:off x="4506392" y="598853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0F91D1E0-2279-45FE-BFE9-6E6CA44DFEC6}"/>
              </a:ext>
            </a:extLst>
          </p:cNvPr>
          <p:cNvSpPr/>
          <p:nvPr/>
        </p:nvSpPr>
        <p:spPr>
          <a:xfrm>
            <a:off x="4578392" y="59086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AB577B06-1193-400C-97A0-317016DACFF3}"/>
              </a:ext>
            </a:extLst>
          </p:cNvPr>
          <p:cNvSpPr/>
          <p:nvPr/>
        </p:nvSpPr>
        <p:spPr>
          <a:xfrm>
            <a:off x="7028534" y="1308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60586540-BE24-4973-A9C7-EB34E3354DF7}"/>
              </a:ext>
            </a:extLst>
          </p:cNvPr>
          <p:cNvSpPr/>
          <p:nvPr/>
        </p:nvSpPr>
        <p:spPr>
          <a:xfrm>
            <a:off x="7025710" y="18332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31DD9396-BA00-4744-8519-6003FFBE68EF}"/>
              </a:ext>
            </a:extLst>
          </p:cNvPr>
          <p:cNvSpPr/>
          <p:nvPr/>
        </p:nvSpPr>
        <p:spPr>
          <a:xfrm>
            <a:off x="7041794" y="23934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BECA0B8C-CACA-41E5-9B53-6E211DA0C192}"/>
              </a:ext>
            </a:extLst>
          </p:cNvPr>
          <p:cNvSpPr/>
          <p:nvPr/>
        </p:nvSpPr>
        <p:spPr>
          <a:xfrm>
            <a:off x="7140425" y="120661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B6653704-92CF-4F6C-AE67-A8B4C193DDBD}"/>
              </a:ext>
            </a:extLst>
          </p:cNvPr>
          <p:cNvSpPr/>
          <p:nvPr/>
        </p:nvSpPr>
        <p:spPr>
          <a:xfrm>
            <a:off x="7140425" y="110188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619B62A-CB74-45E3-AD07-866DA9B774E8}"/>
              </a:ext>
            </a:extLst>
          </p:cNvPr>
          <p:cNvCxnSpPr>
            <a:cxnSpLocks/>
          </p:cNvCxnSpPr>
          <p:nvPr/>
        </p:nvCxnSpPr>
        <p:spPr>
          <a:xfrm>
            <a:off x="7105975" y="16172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D6102CAC-61E8-4A92-954E-9EC9DB91510D}"/>
              </a:ext>
            </a:extLst>
          </p:cNvPr>
          <p:cNvCxnSpPr>
            <a:cxnSpLocks/>
          </p:cNvCxnSpPr>
          <p:nvPr/>
        </p:nvCxnSpPr>
        <p:spPr>
          <a:xfrm flipV="1">
            <a:off x="7213213" y="15968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Ellipse 185">
            <a:extLst>
              <a:ext uri="{FF2B5EF4-FFF2-40B4-BE49-F238E27FC236}">
                <a16:creationId xmlns:a16="http://schemas.microsoft.com/office/drawing/2014/main" id="{273D09D0-7AB6-4B64-BCDE-86568CF35913}"/>
              </a:ext>
            </a:extLst>
          </p:cNvPr>
          <p:cNvSpPr/>
          <p:nvPr/>
        </p:nvSpPr>
        <p:spPr>
          <a:xfrm>
            <a:off x="6508550" y="2355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ECAD4684-7B8C-4953-BE47-219748B78014}"/>
              </a:ext>
            </a:extLst>
          </p:cNvPr>
          <p:cNvSpPr/>
          <p:nvPr/>
        </p:nvSpPr>
        <p:spPr>
          <a:xfrm>
            <a:off x="7556300" y="2355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EE0DB068-688A-4C1E-9FFA-3CC9BA45C08A}"/>
              </a:ext>
            </a:extLst>
          </p:cNvPr>
          <p:cNvCxnSpPr>
            <a:cxnSpLocks/>
          </p:cNvCxnSpPr>
          <p:nvPr/>
        </p:nvCxnSpPr>
        <p:spPr>
          <a:xfrm flipH="1">
            <a:off x="6750039" y="2104195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F24999C8-CC2F-4D92-9FEB-4B3B03EA8D87}"/>
              </a:ext>
            </a:extLst>
          </p:cNvPr>
          <p:cNvCxnSpPr>
            <a:cxnSpLocks/>
          </p:cNvCxnSpPr>
          <p:nvPr/>
        </p:nvCxnSpPr>
        <p:spPr>
          <a:xfrm flipV="1">
            <a:off x="6822267" y="2157072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1F3C34EA-4242-4295-800D-4E1E28DDD248}"/>
              </a:ext>
            </a:extLst>
          </p:cNvPr>
          <p:cNvCxnSpPr>
            <a:cxnSpLocks/>
          </p:cNvCxnSpPr>
          <p:nvPr/>
        </p:nvCxnSpPr>
        <p:spPr>
          <a:xfrm>
            <a:off x="7398968" y="2100783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34B636D2-3DC8-4310-8A52-F86BB1224BBB}"/>
              </a:ext>
            </a:extLst>
          </p:cNvPr>
          <p:cNvCxnSpPr>
            <a:cxnSpLocks/>
          </p:cNvCxnSpPr>
          <p:nvPr/>
        </p:nvCxnSpPr>
        <p:spPr>
          <a:xfrm flipH="1" flipV="1">
            <a:off x="7337519" y="2119693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306AE9C9-78C8-42E3-B43C-D6427718437D}"/>
              </a:ext>
            </a:extLst>
          </p:cNvPr>
          <p:cNvCxnSpPr/>
          <p:nvPr/>
        </p:nvCxnSpPr>
        <p:spPr>
          <a:xfrm>
            <a:off x="7105975" y="2152573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CC5E299D-C6EC-4511-B0C4-CBE239BCFBF1}"/>
              </a:ext>
            </a:extLst>
          </p:cNvPr>
          <p:cNvCxnSpPr>
            <a:cxnSpLocks/>
          </p:cNvCxnSpPr>
          <p:nvPr/>
        </p:nvCxnSpPr>
        <p:spPr>
          <a:xfrm flipV="1">
            <a:off x="7208534" y="21398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Ellipse 193">
            <a:extLst>
              <a:ext uri="{FF2B5EF4-FFF2-40B4-BE49-F238E27FC236}">
                <a16:creationId xmlns:a16="http://schemas.microsoft.com/office/drawing/2014/main" id="{76E57D77-A44C-4091-A862-227932EECD7C}"/>
              </a:ext>
            </a:extLst>
          </p:cNvPr>
          <p:cNvSpPr/>
          <p:nvPr/>
        </p:nvSpPr>
        <p:spPr>
          <a:xfrm>
            <a:off x="7140425" y="9971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id="{BD8B4687-14CF-4330-98F7-9ED8EA8EF431}"/>
              </a:ext>
            </a:extLst>
          </p:cNvPr>
          <p:cNvSpPr/>
          <p:nvPr/>
        </p:nvSpPr>
        <p:spPr>
          <a:xfrm>
            <a:off x="7808300" y="26147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A7306489-A06D-4F18-A700-3F222D494854}"/>
              </a:ext>
            </a:extLst>
          </p:cNvPr>
          <p:cNvSpPr/>
          <p:nvPr/>
        </p:nvSpPr>
        <p:spPr>
          <a:xfrm>
            <a:off x="7952300" y="277714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EF064854-D9CD-4972-B9CB-622A338A984B}"/>
              </a:ext>
            </a:extLst>
          </p:cNvPr>
          <p:cNvSpPr/>
          <p:nvPr/>
        </p:nvSpPr>
        <p:spPr>
          <a:xfrm>
            <a:off x="7880300" y="269820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>
            <a:extLst>
              <a:ext uri="{FF2B5EF4-FFF2-40B4-BE49-F238E27FC236}">
                <a16:creationId xmlns:a16="http://schemas.microsoft.com/office/drawing/2014/main" id="{A0033D13-FEF1-471B-9BA4-58D856749C67}"/>
              </a:ext>
            </a:extLst>
          </p:cNvPr>
          <p:cNvSpPr/>
          <p:nvPr/>
        </p:nvSpPr>
        <p:spPr>
          <a:xfrm>
            <a:off x="6568932" y="289176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2CE99DB3-3582-4E2E-AAA3-07281831AABB}"/>
              </a:ext>
            </a:extLst>
          </p:cNvPr>
          <p:cNvSpPr/>
          <p:nvPr/>
        </p:nvSpPr>
        <p:spPr>
          <a:xfrm>
            <a:off x="7502892" y="289510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BD0E3BC2-E33D-4676-8C00-632A2B74751B}"/>
              </a:ext>
            </a:extLst>
          </p:cNvPr>
          <p:cNvCxnSpPr>
            <a:cxnSpLocks/>
          </p:cNvCxnSpPr>
          <p:nvPr/>
        </p:nvCxnSpPr>
        <p:spPr>
          <a:xfrm>
            <a:off x="7339802" y="2667439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EA2C603A-180F-41C2-9470-74EB6ACF9408}"/>
              </a:ext>
            </a:extLst>
          </p:cNvPr>
          <p:cNvCxnSpPr>
            <a:cxnSpLocks/>
          </p:cNvCxnSpPr>
          <p:nvPr/>
        </p:nvCxnSpPr>
        <p:spPr>
          <a:xfrm flipH="1" flipV="1">
            <a:off x="7278353" y="2686349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A1E79A0D-FBA9-4AD5-BE69-E7017C09FC6C}"/>
              </a:ext>
            </a:extLst>
          </p:cNvPr>
          <p:cNvCxnSpPr>
            <a:cxnSpLocks/>
          </p:cNvCxnSpPr>
          <p:nvPr/>
        </p:nvCxnSpPr>
        <p:spPr>
          <a:xfrm flipH="1">
            <a:off x="6779492" y="2641682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26E872B6-68E9-4B1F-84EE-A38174AE1B12}"/>
              </a:ext>
            </a:extLst>
          </p:cNvPr>
          <p:cNvCxnSpPr>
            <a:cxnSpLocks/>
          </p:cNvCxnSpPr>
          <p:nvPr/>
        </p:nvCxnSpPr>
        <p:spPr>
          <a:xfrm flipV="1">
            <a:off x="6851720" y="2694559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4D98387E-E84D-40DE-BBB9-C104CE8BAF5A}"/>
              </a:ext>
            </a:extLst>
          </p:cNvPr>
          <p:cNvSpPr txBox="1"/>
          <p:nvPr/>
        </p:nvSpPr>
        <p:spPr>
          <a:xfrm>
            <a:off x="6503580" y="28470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B3B24AA6-F65E-4982-BFC9-BAEF7E7FD972}"/>
              </a:ext>
            </a:extLst>
          </p:cNvPr>
          <p:cNvSpPr/>
          <p:nvPr/>
        </p:nvSpPr>
        <p:spPr>
          <a:xfrm>
            <a:off x="7772300" y="31467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F20DE60D-5969-445A-9788-64FBD795A18A}"/>
              </a:ext>
            </a:extLst>
          </p:cNvPr>
          <p:cNvSpPr/>
          <p:nvPr/>
        </p:nvSpPr>
        <p:spPr>
          <a:xfrm>
            <a:off x="7916300" y="330911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60BBCAF5-0194-49B2-8EB7-066EBB668CD3}"/>
              </a:ext>
            </a:extLst>
          </p:cNvPr>
          <p:cNvSpPr/>
          <p:nvPr/>
        </p:nvSpPr>
        <p:spPr>
          <a:xfrm>
            <a:off x="7844300" y="323016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8E0BF8EB-0E7F-4A0A-B4E8-816F0907906C}"/>
              </a:ext>
            </a:extLst>
          </p:cNvPr>
          <p:cNvSpPr/>
          <p:nvPr/>
        </p:nvSpPr>
        <p:spPr>
          <a:xfrm>
            <a:off x="6515524" y="31467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id="{4944E2B1-DB59-4D52-9B6B-C6BC9D589F52}"/>
              </a:ext>
            </a:extLst>
          </p:cNvPr>
          <p:cNvSpPr/>
          <p:nvPr/>
        </p:nvSpPr>
        <p:spPr>
          <a:xfrm>
            <a:off x="6377137" y="330648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0D2B0F44-A5BF-47E3-9180-E622B9F50120}"/>
              </a:ext>
            </a:extLst>
          </p:cNvPr>
          <p:cNvSpPr/>
          <p:nvPr/>
        </p:nvSpPr>
        <p:spPr>
          <a:xfrm>
            <a:off x="6449137" y="322660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832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Input Translator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Input in Zweidimensionales Array umwandeln</a:t>
                </a:r>
              </a:p>
              <a:p>
                <a:pPr marL="457200" lvl="1" indent="0">
                  <a:buNone/>
                </a:pP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[][]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= new </a:t>
                </a: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[w*h][4] 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1306">
            <a:extLst>
              <a:ext uri="{FF2B5EF4-FFF2-40B4-BE49-F238E27FC236}">
                <a16:creationId xmlns:a16="http://schemas.microsoft.com/office/drawing/2014/main" id="{4E48B561-7516-4379-B69D-1D403C7DCDF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78" y="3141990"/>
            <a:ext cx="1860698" cy="18075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D5A4AF-DC28-4EC4-92DB-A931E2C87FC1}"/>
              </a:ext>
            </a:extLst>
          </p:cNvPr>
          <p:cNvCxnSpPr>
            <a:cxnSpLocks/>
          </p:cNvCxnSpPr>
          <p:nvPr/>
        </p:nvCxnSpPr>
        <p:spPr>
          <a:xfrm flipV="1">
            <a:off x="7869635" y="3076842"/>
            <a:ext cx="250853" cy="27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31043E-9A90-4228-BE30-BE26F500AD4A}"/>
              </a:ext>
            </a:extLst>
          </p:cNvPr>
          <p:cNvCxnSpPr>
            <a:cxnSpLocks/>
          </p:cNvCxnSpPr>
          <p:nvPr/>
        </p:nvCxnSpPr>
        <p:spPr>
          <a:xfrm flipH="1" flipV="1">
            <a:off x="8418938" y="3071212"/>
            <a:ext cx="242382" cy="27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A9B32DD-A67F-42DA-9971-4D2E8E2EA474}"/>
              </a:ext>
            </a:extLst>
          </p:cNvPr>
          <p:cNvSpPr txBox="1"/>
          <p:nvPr/>
        </p:nvSpPr>
        <p:spPr>
          <a:xfrm>
            <a:off x="6989072" y="3244672"/>
            <a:ext cx="107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Knoten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D78E79E-5113-4CD9-B8DC-EB30E7A6559B}"/>
              </a:ext>
            </a:extLst>
          </p:cNvPr>
          <p:cNvSpPr txBox="1"/>
          <p:nvPr/>
        </p:nvSpPr>
        <p:spPr>
          <a:xfrm>
            <a:off x="7528578" y="4014069"/>
            <a:ext cx="3290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[18][0] = 0 (</a:t>
            </a:r>
            <a:r>
              <a:rPr lang="de-DE" sz="2400" dirty="0" err="1">
                <a:latin typeface="+mj-lt"/>
              </a:rPr>
              <a:t>up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[18][1] = 1 (</a:t>
            </a:r>
            <a:r>
              <a:rPr lang="de-DE" sz="2400" dirty="0" err="1">
                <a:latin typeface="+mj-lt"/>
              </a:rPr>
              <a:t>right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[18][2] = 0 (down)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[18][3] = 1 (</a:t>
            </a:r>
            <a:r>
              <a:rPr lang="de-DE" sz="2400" dirty="0" err="1">
                <a:latin typeface="+mj-lt"/>
              </a:rPr>
              <a:t>left</a:t>
            </a:r>
            <a:r>
              <a:rPr lang="de-DE" sz="2400" dirty="0">
                <a:latin typeface="+mj-lt"/>
              </a:rPr>
              <a:t>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5E57397-FC9B-40C9-B828-E938BF0B3FF2}"/>
              </a:ext>
            </a:extLst>
          </p:cNvPr>
          <p:cNvSpPr txBox="1"/>
          <p:nvPr/>
        </p:nvSpPr>
        <p:spPr>
          <a:xfrm>
            <a:off x="8096066" y="3254947"/>
            <a:ext cx="260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Nachbar erreichbar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B72F172-B09E-470A-A508-961DC3175A39}"/>
              </a:ext>
            </a:extLst>
          </p:cNvPr>
          <p:cNvSpPr/>
          <p:nvPr/>
        </p:nvSpPr>
        <p:spPr>
          <a:xfrm>
            <a:off x="7147387" y="465489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11A9A55-3F0A-4EEC-A5BE-A125366BE97E}"/>
              </a:ext>
            </a:extLst>
          </p:cNvPr>
          <p:cNvSpPr txBox="1"/>
          <p:nvPr/>
        </p:nvSpPr>
        <p:spPr>
          <a:xfrm>
            <a:off x="7151152" y="2680325"/>
            <a:ext cx="149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[i][j]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8EF55D6-BCEF-4027-88CA-D08E298952AD}"/>
              </a:ext>
            </a:extLst>
          </p:cNvPr>
          <p:cNvSpPr txBox="1"/>
          <p:nvPr/>
        </p:nvSpPr>
        <p:spPr>
          <a:xfrm>
            <a:off x="7395368" y="456806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:</a:t>
            </a:r>
          </a:p>
        </p:txBody>
      </p:sp>
      <p:pic>
        <p:nvPicPr>
          <p:cNvPr id="55" name="Grafik 54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A58F52F1-3A78-41CB-BFF0-EE778A198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02" y="3347878"/>
            <a:ext cx="162900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09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73711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de-DE" sz="3000" dirty="0">
                    <a:latin typeface="+mj-lt"/>
                  </a:rPr>
                  <a:t>Kürzeste Wege mit Hilfe von Eulertour berechnen</a:t>
                </a:r>
              </a:p>
              <a:p>
                <a:pPr marL="457200" lvl="1" indent="0">
                  <a:buNone/>
                </a:pPr>
                <a:r>
                  <a:rPr lang="de-DE" sz="2600" dirty="0">
                    <a:latin typeface="+mj-lt"/>
                  </a:rPr>
                  <a:t>Breitensuche auf Array </a:t>
                </a:r>
                <a:r>
                  <a:rPr lang="de-DE" sz="2600" dirty="0" err="1">
                    <a:latin typeface="+mj-lt"/>
                  </a:rPr>
                  <a:t>graph</a:t>
                </a:r>
                <a:r>
                  <a:rPr lang="de-DE" sz="2600" dirty="0">
                    <a:latin typeface="+mj-lt"/>
                  </a:rPr>
                  <a:t> anwenden, um Knoten umzubenennen und bessere Strukturen (z.B. Array mit </a:t>
                </a:r>
                <a:r>
                  <a:rPr lang="de-DE" sz="2600" dirty="0" err="1">
                    <a:latin typeface="+mj-lt"/>
                  </a:rPr>
                  <a:t>Parents</a:t>
                </a:r>
                <a:r>
                  <a:rPr lang="de-DE" sz="2600" dirty="0">
                    <a:latin typeface="+mj-lt"/>
                  </a:rPr>
                  <a:t>, Anzahl der Kinder,…) zu erhalten (</a:t>
                </a:r>
                <a14:m>
                  <m:oMath xmlns:m="http://schemas.openxmlformats.org/officeDocument/2006/math"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de-DE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2600" dirty="0">
                    <a:latin typeface="+mj-lt"/>
                  </a:rPr>
                  <a:t>)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r>
                  <a:rPr lang="de-DE" sz="3000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sz="3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sz="30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737110" cy="4351338"/>
              </a:xfrm>
              <a:blipFill>
                <a:blip r:embed="rId2"/>
                <a:stretch>
                  <a:fillRect l="-1256" t="-2241" b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8" name="Grafik 7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CACDA819-856C-413D-8E35-9508BD335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59" y="2307597"/>
            <a:ext cx="1629002" cy="1571844"/>
          </a:xfrm>
          <a:prstGeom prst="rect">
            <a:avLst/>
          </a:prstGeom>
        </p:spPr>
      </p:pic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616252" y="4067190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59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97525-B265-4209-8D23-267B0A9F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E3BB0-8FFB-4D96-A421-1FD097EEC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Problemstellung</a:t>
            </a:r>
          </a:p>
          <a:p>
            <a:r>
              <a:rPr lang="de-DE" dirty="0">
                <a:latin typeface="+mj-lt"/>
              </a:rPr>
              <a:t>Lösungsansätze</a:t>
            </a:r>
          </a:p>
          <a:p>
            <a:r>
              <a:rPr lang="de-DE" dirty="0">
                <a:latin typeface="+mj-lt"/>
              </a:rPr>
              <a:t>RMQ</a:t>
            </a:r>
          </a:p>
          <a:p>
            <a:r>
              <a:rPr lang="de-DE" dirty="0">
                <a:latin typeface="+mj-lt"/>
              </a:rPr>
              <a:t>Laufzeiten</a:t>
            </a:r>
          </a:p>
        </p:txBody>
      </p:sp>
    </p:spTree>
    <p:extLst>
      <p:ext uri="{BB962C8B-B14F-4D97-AF65-F5344CB8AC3E}">
        <p14:creationId xmlns:p14="http://schemas.microsoft.com/office/powerpoint/2010/main" val="3413160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latin typeface="+mj-lt"/>
                  </a:rPr>
                  <a:t>Kürzeste Wege mit Hilfe von Eulertour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Eulertour bestimmen indem man beim Knoten 0 startet und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eine Breitensuche mit LIFO Queue auf den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‘ anwendet</a:t>
                </a:r>
              </a:p>
              <a:p>
                <a:pPr lvl="1"/>
                <a:r>
                  <a:rPr lang="de-DE" dirty="0">
                    <a:latin typeface="+mj-lt"/>
                  </a:rPr>
                  <a:t>Jedes Mal, wenn ein Knoten besucht wird, wird er der Eulertour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hinzugefügt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jeden Knoten, wird der Zeitpunkt des ersten Besuchs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sowie seine Tiefe im Graphen abgespeichert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5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143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Kürzeste Wege mit Hilfe von Eulertour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Eulertour bestimmen indem man beim Knoten 0 startet und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eine Breitensuche mit LIFO Queue auf den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‘ anwendet</a:t>
                </a:r>
              </a:p>
              <a:p>
                <a:pPr lvl="1"/>
                <a:r>
                  <a:rPr lang="de-DE" dirty="0">
                    <a:latin typeface="+mj-lt"/>
                  </a:rPr>
                  <a:t>Jedes Mal, wenn ein Knoten besucht wird, wird er der Eulertour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hinzugefügt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jeden Knoten, wird der Zeitpunkt des ersten Besuchs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sowie seine Tiefe im Graphen abgespeichert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Pfadlänge, wird der </a:t>
                </a:r>
                <a:r>
                  <a:rPr lang="de-DE" dirty="0" err="1">
                    <a:latin typeface="+mj-lt"/>
                  </a:rPr>
                  <a:t>Lowest</a:t>
                </a:r>
                <a:r>
                  <a:rPr lang="de-DE" dirty="0">
                    <a:latin typeface="+mj-lt"/>
                  </a:rPr>
                  <a:t> Common </a:t>
                </a:r>
                <a:r>
                  <a:rPr lang="de-DE" dirty="0" err="1">
                    <a:latin typeface="+mj-lt"/>
                  </a:rPr>
                  <a:t>Ancestor</a:t>
                </a:r>
                <a:r>
                  <a:rPr lang="de-DE" dirty="0">
                    <a:latin typeface="+mj-lt"/>
                  </a:rPr>
                  <a:t> (LCA) mit Hilfe der Knotentiefe berechnet </a:t>
                </a:r>
                <a:br>
                  <a:rPr lang="de-DE" dirty="0">
                    <a:latin typeface="+mj-lt"/>
                  </a:rPr>
                </a:br>
                <a:r>
                  <a:rPr lang="de-DE" sz="900" dirty="0">
                    <a:solidFill>
                      <a:schemeClr val="bg1"/>
                    </a:solidFill>
                    <a:latin typeface="+mj-lt"/>
                  </a:rPr>
                  <a:t>a</a:t>
                </a:r>
                <a:br>
                  <a:rPr lang="de-DE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𝑃𝑓𝑎𝑑𝑙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ä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𝑛𝑔𝑒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+=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err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𝑒𝑛𝑑𝑒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– 2∗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𝐿𝐶𝐴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sz="9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de-DE" sz="900" dirty="0">
                    <a:latin typeface="+mj-lt"/>
                  </a:rPr>
                  <a:t>	</a:t>
                </a:r>
                <a:r>
                  <a:rPr lang="de-DE" sz="900" dirty="0">
                    <a:solidFill>
                      <a:schemeClr val="bg1"/>
                    </a:solidFill>
                    <a:latin typeface="+mj-lt"/>
                  </a:rPr>
                  <a:t>A </a:t>
                </a: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A6F87C6-74AA-4C41-9B41-1A8C3EED6B2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34" name="Grafik 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188EB08F-2471-416D-8757-FCED0BCAF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8590C67-77EB-4FB4-9712-3CDBAC6DE9CD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870904F-9B5B-44F8-A192-5A2FEEB8D2C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03B98F9-589C-46EA-8969-242DD986406D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E3DDEDD-F9ED-4434-89E7-40D2A98EF52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9C90DDF-338F-4C58-ADF5-4BAA9307813F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32DE9D20-66E2-44F2-BD41-BC4B8428B634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E209BD5-93A9-49B9-9B72-53BB31A407A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F87EC12-746E-480C-B0B6-3F0FFE9CB8C7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8CBEEFA-B6A1-4D52-93E6-7F3D0E69398B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2A556E6-13F5-47E5-BBE7-4C7AD4865094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5D0CE96-C1D1-4080-8633-01760F565F18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8F214456-4E63-4ACF-B1B9-65E0D53589CF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C7BC5DD-0D55-4169-9BBC-9545DD33B212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68C3C9B-6237-4247-BD01-051A3A51B79D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C73A5ECD-1BCA-4A1A-9048-56112A3B7B59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87514E5-35B7-4B1F-BEFD-4251386C4F2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4D56A1E-CFAC-47C1-8D2D-9CDB6969D286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401ACA2-9DCF-4716-9CB2-C8D3BAF9F2B7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B95BE96-6721-4B56-809B-785E6053233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F8BEE31-891B-46C9-9081-57C33D5C727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0450461C-84B1-4560-ABC5-8810C004C24C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FCCDD619-C07D-49D5-942F-B205CC39C52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10BEBEAF-C02F-4593-9C4B-74BE3D16F015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DE7B3CF-2C82-4610-B64A-C91031E13E5C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D1176B5-683D-44EB-AD50-BE60C1025541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264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10E-C7F6-4CDC-8BF9-5EF4A101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Kürzeste Wege für alle Pfadabschnitte berechnen.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Dafür wandelt man den Input in einen Graphen um und einem Pfad Array der Länge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Als nächstes durch das Pfad Array laufen und für jedes Knotenpaar        </a:t>
                </a:r>
                <a:r>
                  <a:rPr lang="de-DE" sz="24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400" dirty="0">
                    <a:latin typeface="+mj-lt"/>
                  </a:rPr>
                  <a:t>) </a:t>
                </a:r>
                <a:r>
                  <a:rPr lang="de-DE" dirty="0">
                    <a:latin typeface="+mj-lt"/>
                  </a:rPr>
                  <a:t>mit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2400" dirty="0"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den kürzesten Weg berechnen.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𝐵𝑒𝑠𝑡𝑖𝑚𝑚𝑒𝑛</m:t>
                      </m:r>
                    </m:oMath>
                  </m:oMathPara>
                </a14:m>
                <a:endParaRPr lang="de-DE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Kürzester Weg: z.B. mit Dijkstra.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b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Alle Weglängen aufaddiert ergibt den gewünschten Output.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085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10E-C7F6-4CDC-8BF9-5EF4A101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Pfad Array Durchlaufen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𝐵𝑒𝑠𝑡𝑖𝑚𝑚𝑒𝑛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Bestimmen mit Dijkstra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00"/>
                  </a:spcBef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de-DE" sz="2400" dirty="0">
                    <a:latin typeface="+mj-lt"/>
                  </a:rPr>
                  <a:t> und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sz="2400" dirty="0">
                  <a:latin typeface="+mj-lt"/>
                </a:endParaRPr>
              </a:p>
              <a:p>
                <a:pPr marL="0" indent="0">
                  <a:spcBef>
                    <a:spcPts val="1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b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705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8996E2F6-46B3-4A37-BB37-4DC2E9752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15" y="503725"/>
            <a:ext cx="1371118" cy="1409742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73B311D-BD96-4661-87A9-704EF1EFB4F0}"/>
              </a:ext>
            </a:extLst>
          </p:cNvPr>
          <p:cNvGrpSpPr/>
          <p:nvPr/>
        </p:nvGrpSpPr>
        <p:grpSpPr>
          <a:xfrm>
            <a:off x="5232244" y="990600"/>
            <a:ext cx="2478623" cy="1906269"/>
            <a:chOff x="5232244" y="990600"/>
            <a:chExt cx="2478623" cy="1906269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0D7B243-961F-44E7-B9E0-8D761813E5FC}"/>
                </a:ext>
              </a:extLst>
            </p:cNvPr>
            <p:cNvSpPr/>
            <p:nvPr/>
          </p:nvSpPr>
          <p:spPr>
            <a:xfrm>
              <a:off x="5865545" y="990600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7D49045-4F33-4F55-BAA3-F6BCD598D877}"/>
                </a:ext>
              </a:extLst>
            </p:cNvPr>
            <p:cNvSpPr/>
            <p:nvPr/>
          </p:nvSpPr>
          <p:spPr>
            <a:xfrm>
              <a:off x="5232244" y="1711194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BC27219-0949-49E0-9F6E-A26DA9328487}"/>
                </a:ext>
              </a:extLst>
            </p:cNvPr>
            <p:cNvSpPr/>
            <p:nvPr/>
          </p:nvSpPr>
          <p:spPr>
            <a:xfrm>
              <a:off x="6536006" y="1711194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8A258EB-6135-48CF-9591-CF14461DD1F9}"/>
                </a:ext>
              </a:extLst>
            </p:cNvPr>
            <p:cNvSpPr/>
            <p:nvPr/>
          </p:nvSpPr>
          <p:spPr>
            <a:xfrm>
              <a:off x="7192545" y="2378547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318A79D-CE5D-4B39-A4C7-6DF1DD28513A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6307961" y="1433016"/>
              <a:ext cx="303951" cy="354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C6996614-1D18-427B-A88F-821DCA0841EE}"/>
                </a:ext>
              </a:extLst>
            </p:cNvPr>
            <p:cNvCxnSpPr>
              <a:stCxn id="8" idx="5"/>
              <a:endCxn id="9" idx="1"/>
            </p:cNvCxnSpPr>
            <p:nvPr/>
          </p:nvCxnSpPr>
          <p:spPr>
            <a:xfrm>
              <a:off x="6978422" y="2153610"/>
              <a:ext cx="290029" cy="300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2EC0A414-33CE-4C7A-8F7D-A14C9ADBBF44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674660" y="1433016"/>
              <a:ext cx="266791" cy="354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905FE6E-7BCD-4ECE-B0DA-157FB865C26A}"/>
              </a:ext>
            </a:extLst>
          </p:cNvPr>
          <p:cNvGrpSpPr/>
          <p:nvPr/>
        </p:nvGrpSpPr>
        <p:grpSpPr>
          <a:xfrm>
            <a:off x="7104316" y="1875124"/>
            <a:ext cx="328270" cy="450013"/>
            <a:chOff x="7104316" y="1875124"/>
            <a:chExt cx="328270" cy="450013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5B41CC44-8056-4A77-B06B-656C42D585F0}"/>
                </a:ext>
              </a:extLst>
            </p:cNvPr>
            <p:cNvCxnSpPr/>
            <p:nvPr/>
          </p:nvCxnSpPr>
          <p:spPr>
            <a:xfrm flipH="1" flipV="1">
              <a:off x="7104316" y="1991461"/>
              <a:ext cx="328270" cy="333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9D4F3FAD-D25B-4C08-B5CF-35EEF666AC9A}"/>
                </a:ext>
              </a:extLst>
            </p:cNvPr>
            <p:cNvSpPr txBox="1"/>
            <p:nvPr/>
          </p:nvSpPr>
          <p:spPr>
            <a:xfrm>
              <a:off x="7318440" y="1875124"/>
              <a:ext cx="7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FBA38D9-4D51-4ED8-A32C-4D2DF962DCD6}"/>
              </a:ext>
            </a:extLst>
          </p:cNvPr>
          <p:cNvGrpSpPr/>
          <p:nvPr/>
        </p:nvGrpSpPr>
        <p:grpSpPr>
          <a:xfrm>
            <a:off x="6431543" y="1107147"/>
            <a:ext cx="328270" cy="503948"/>
            <a:chOff x="6431543" y="1107147"/>
            <a:chExt cx="328270" cy="503948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2CDE9740-1410-48B3-939A-B3822EC0C924}"/>
                </a:ext>
              </a:extLst>
            </p:cNvPr>
            <p:cNvCxnSpPr/>
            <p:nvPr/>
          </p:nvCxnSpPr>
          <p:spPr>
            <a:xfrm flipH="1" flipV="1">
              <a:off x="6431543" y="1277419"/>
              <a:ext cx="328270" cy="333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4759FD4-3D8D-4244-820F-A9CE211BB770}"/>
                </a:ext>
              </a:extLst>
            </p:cNvPr>
            <p:cNvSpPr txBox="1"/>
            <p:nvPr/>
          </p:nvSpPr>
          <p:spPr>
            <a:xfrm>
              <a:off x="6602227" y="1107147"/>
              <a:ext cx="13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34BBDCAD-EDBC-4EA9-B325-2E7288569EBD}"/>
              </a:ext>
            </a:extLst>
          </p:cNvPr>
          <p:cNvGrpSpPr/>
          <p:nvPr/>
        </p:nvGrpSpPr>
        <p:grpSpPr>
          <a:xfrm>
            <a:off x="5421593" y="1092753"/>
            <a:ext cx="374320" cy="525946"/>
            <a:chOff x="5421593" y="1092753"/>
            <a:chExt cx="374320" cy="525946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54219F83-BFE3-4B40-9FDB-8B982ED535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952" y="1277419"/>
              <a:ext cx="276961" cy="3412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84673575-154C-44F7-A48F-AF0BEEA5BA01}"/>
                </a:ext>
              </a:extLst>
            </p:cNvPr>
            <p:cNvSpPr txBox="1"/>
            <p:nvPr/>
          </p:nvSpPr>
          <p:spPr>
            <a:xfrm>
              <a:off x="5421593" y="1092753"/>
              <a:ext cx="13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049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C723280C-94AB-49D2-BB1E-28495793B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0" y="1562169"/>
            <a:ext cx="1629002" cy="1571844"/>
          </a:xfrm>
          <a:prstGeom prst="rect">
            <a:avLst/>
          </a:prstGeom>
        </p:spPr>
      </p:pic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6177306" y="1735405"/>
            <a:ext cx="560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[…, 7, 11, 7, 12, 17, 12, 7, 13, 8, 13, 7, …]</a:t>
            </a:r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2412EDD-9A0C-420D-9EB4-5EF3FF934641}"/>
              </a:ext>
            </a:extLst>
          </p:cNvPr>
          <p:cNvGrpSpPr/>
          <p:nvPr/>
        </p:nvGrpSpPr>
        <p:grpSpPr>
          <a:xfrm>
            <a:off x="2365740" y="1603223"/>
            <a:ext cx="4204222" cy="4304704"/>
            <a:chOff x="2229553" y="552636"/>
            <a:chExt cx="4204222" cy="4304704"/>
          </a:xfrm>
        </p:grpSpPr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1CCBA18B-7B40-440E-A4B4-1D422FFE720C}"/>
                </a:ext>
              </a:extLst>
            </p:cNvPr>
            <p:cNvGrpSpPr/>
            <p:nvPr/>
          </p:nvGrpSpPr>
          <p:grpSpPr>
            <a:xfrm>
              <a:off x="2229553" y="552636"/>
              <a:ext cx="4204222" cy="3868534"/>
              <a:chOff x="3432711" y="2302298"/>
              <a:chExt cx="2774871" cy="2553310"/>
            </a:xfrm>
          </p:grpSpPr>
          <p:grpSp>
            <p:nvGrpSpPr>
              <p:cNvPr id="50" name="Gruppieren 49">
                <a:extLst>
                  <a:ext uri="{FF2B5EF4-FFF2-40B4-BE49-F238E27FC236}">
                    <a16:creationId xmlns:a16="http://schemas.microsoft.com/office/drawing/2014/main" id="{1CF65B7A-90EE-45A6-AF3D-D232C31E18CA}"/>
                  </a:ext>
                </a:extLst>
              </p:cNvPr>
              <p:cNvGrpSpPr/>
              <p:nvPr/>
            </p:nvGrpSpPr>
            <p:grpSpPr>
              <a:xfrm>
                <a:off x="3432711" y="2302298"/>
                <a:ext cx="2774871" cy="2553310"/>
                <a:chOff x="3432711" y="2302298"/>
                <a:chExt cx="2774871" cy="2553310"/>
              </a:xfrm>
            </p:grpSpPr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4375F240-944E-43B7-AF37-C4540DDF3417}"/>
                    </a:ext>
                  </a:extLst>
                </p:cNvPr>
                <p:cNvSpPr/>
                <p:nvPr/>
              </p:nvSpPr>
              <p:spPr>
                <a:xfrm>
                  <a:off x="4268812" y="2604557"/>
                  <a:ext cx="518322" cy="5183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081DFEC4-FFE3-456F-8A30-98445C551636}"/>
                    </a:ext>
                  </a:extLst>
                </p:cNvPr>
                <p:cNvSpPr/>
                <p:nvPr/>
              </p:nvSpPr>
              <p:spPr>
                <a:xfrm flipV="1">
                  <a:off x="4505113" y="248856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9E9F2299-2ED1-4986-BEE1-7EDCFDEA0B88}"/>
                    </a:ext>
                  </a:extLst>
                </p:cNvPr>
                <p:cNvSpPr/>
                <p:nvPr/>
              </p:nvSpPr>
              <p:spPr>
                <a:xfrm flipV="1">
                  <a:off x="4505113" y="239543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72706BC0-4679-412F-9781-AA26671BD298}"/>
                    </a:ext>
                  </a:extLst>
                </p:cNvPr>
                <p:cNvSpPr/>
                <p:nvPr/>
              </p:nvSpPr>
              <p:spPr>
                <a:xfrm flipV="1">
                  <a:off x="4505113" y="23022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D3FC993-66EF-4730-8380-E9CCB2C5C395}"/>
                    </a:ext>
                  </a:extLst>
                </p:cNvPr>
                <p:cNvSpPr/>
                <p:nvPr/>
              </p:nvSpPr>
              <p:spPr>
                <a:xfrm>
                  <a:off x="3432711" y="3630321"/>
                  <a:ext cx="518322" cy="5183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  <p:cxnSp>
              <p:nvCxnSpPr>
                <p:cNvPr id="26" name="Gerade Verbindung mit Pfeil 25">
                  <a:extLst>
                    <a:ext uri="{FF2B5EF4-FFF2-40B4-BE49-F238E27FC236}">
                      <a16:creationId xmlns:a16="http://schemas.microsoft.com/office/drawing/2014/main" id="{EBCB9D91-BC8E-49BE-82BC-4C66F110E267}"/>
                    </a:ext>
                  </a:extLst>
                </p:cNvPr>
                <p:cNvCxnSpPr>
                  <a:cxnSpLocks/>
                  <a:stCxn id="17" idx="3"/>
                  <a:endCxn id="25" idx="7"/>
                </p:cNvCxnSpPr>
                <p:nvPr/>
              </p:nvCxnSpPr>
              <p:spPr>
                <a:xfrm flipH="1">
                  <a:off x="3875127" y="3046973"/>
                  <a:ext cx="469591" cy="6592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2B5F8B33-7955-4BB0-8698-1269C1E2D2FD}"/>
                    </a:ext>
                  </a:extLst>
                </p:cNvPr>
                <p:cNvSpPr/>
                <p:nvPr/>
              </p:nvSpPr>
              <p:spPr>
                <a:xfrm>
                  <a:off x="5092919" y="3630321"/>
                  <a:ext cx="518322" cy="5183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cxnSp>
              <p:nvCxnSpPr>
                <p:cNvPr id="28" name="Gerade Verbindung mit Pfeil 27">
                  <a:extLst>
                    <a:ext uri="{FF2B5EF4-FFF2-40B4-BE49-F238E27FC236}">
                      <a16:creationId xmlns:a16="http://schemas.microsoft.com/office/drawing/2014/main" id="{DC957F97-B111-4D94-9C23-7BC41961AD2D}"/>
                    </a:ext>
                  </a:extLst>
                </p:cNvPr>
                <p:cNvCxnSpPr>
                  <a:cxnSpLocks/>
                  <a:stCxn id="17" idx="5"/>
                  <a:endCxn id="27" idx="1"/>
                </p:cNvCxnSpPr>
                <p:nvPr/>
              </p:nvCxnSpPr>
              <p:spPr>
                <a:xfrm>
                  <a:off x="4711228" y="3046973"/>
                  <a:ext cx="457597" cy="6592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E1CC0020-727C-4EF8-B9B1-856EDA1B49C3}"/>
                    </a:ext>
                  </a:extLst>
                </p:cNvPr>
                <p:cNvSpPr/>
                <p:nvPr/>
              </p:nvSpPr>
              <p:spPr>
                <a:xfrm>
                  <a:off x="4262815" y="3630321"/>
                  <a:ext cx="518322" cy="5183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</a:rPr>
                    <a:t>12</a:t>
                  </a:r>
                </a:p>
              </p:txBody>
            </p: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1BE8D24F-A03E-4A95-91DC-BD359ADA8DA0}"/>
                    </a:ext>
                  </a:extLst>
                </p:cNvPr>
                <p:cNvCxnSpPr>
                  <a:stCxn id="17" idx="4"/>
                  <a:endCxn id="29" idx="0"/>
                </p:cNvCxnSpPr>
                <p:nvPr/>
              </p:nvCxnSpPr>
              <p:spPr>
                <a:xfrm flipH="1">
                  <a:off x="4521976" y="3122879"/>
                  <a:ext cx="5997" cy="5074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E01615CB-9F1F-413B-AB27-4037BBBD6A54}"/>
                    </a:ext>
                  </a:extLst>
                </p:cNvPr>
                <p:cNvSpPr/>
                <p:nvPr/>
              </p:nvSpPr>
              <p:spPr>
                <a:xfrm>
                  <a:off x="5689260" y="4337286"/>
                  <a:ext cx="518322" cy="5183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43" name="Gerade Verbindung mit Pfeil 42">
                  <a:extLst>
                    <a:ext uri="{FF2B5EF4-FFF2-40B4-BE49-F238E27FC236}">
                      <a16:creationId xmlns:a16="http://schemas.microsoft.com/office/drawing/2014/main" id="{8A187414-3144-4D03-A877-8AF07F9142B9}"/>
                    </a:ext>
                  </a:extLst>
                </p:cNvPr>
                <p:cNvCxnSpPr>
                  <a:cxnSpLocks/>
                  <a:endCxn id="42" idx="1"/>
                </p:cNvCxnSpPr>
                <p:nvPr/>
              </p:nvCxnSpPr>
              <p:spPr>
                <a:xfrm>
                  <a:off x="5532037" y="4068232"/>
                  <a:ext cx="233129" cy="3449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DA53366B-F6F4-4F11-AF6C-0371C235F85A}"/>
                    </a:ext>
                  </a:extLst>
                </p:cNvPr>
                <p:cNvSpPr/>
                <p:nvPr/>
              </p:nvSpPr>
              <p:spPr>
                <a:xfrm>
                  <a:off x="4262815" y="4337286"/>
                  <a:ext cx="518322" cy="5183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cxnSp>
              <p:nvCxnSpPr>
                <p:cNvPr id="46" name="Gerade Verbindung mit Pfeil 45">
                  <a:extLst>
                    <a:ext uri="{FF2B5EF4-FFF2-40B4-BE49-F238E27FC236}">
                      <a16:creationId xmlns:a16="http://schemas.microsoft.com/office/drawing/2014/main" id="{1A44B2E5-CE71-46D3-9BC1-3C3BCD3412AD}"/>
                    </a:ext>
                  </a:extLst>
                </p:cNvPr>
                <p:cNvCxnSpPr>
                  <a:cxnSpLocks/>
                  <a:stCxn id="29" idx="4"/>
                  <a:endCxn id="45" idx="0"/>
                </p:cNvCxnSpPr>
                <p:nvPr/>
              </p:nvCxnSpPr>
              <p:spPr>
                <a:xfrm>
                  <a:off x="4521976" y="4148643"/>
                  <a:ext cx="0" cy="1886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9484F21B-D82B-47E5-BB69-D89D471E954B}"/>
                  </a:ext>
                </a:extLst>
              </p:cNvPr>
              <p:cNvCxnSpPr/>
              <p:nvPr/>
            </p:nvCxnSpPr>
            <p:spPr>
              <a:xfrm flipH="1">
                <a:off x="3852333" y="3031067"/>
                <a:ext cx="402167" cy="5418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mit Pfeil 54">
                <a:extLst>
                  <a:ext uri="{FF2B5EF4-FFF2-40B4-BE49-F238E27FC236}">
                    <a16:creationId xmlns:a16="http://schemas.microsoft.com/office/drawing/2014/main" id="{8C0F9048-694E-4F17-9F78-92057360FF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20077" y="3128433"/>
                <a:ext cx="344490" cy="5018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A40C3C9D-395B-4713-BC88-9821E9E6D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4944" y="3151573"/>
                <a:ext cx="0" cy="4500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>
                <a:extLst>
                  <a:ext uri="{FF2B5EF4-FFF2-40B4-BE49-F238E27FC236}">
                    <a16:creationId xmlns:a16="http://schemas.microsoft.com/office/drawing/2014/main" id="{B3AB8CFF-A0C1-49B9-B2EF-5D8432074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4944" y="4165398"/>
                <a:ext cx="0" cy="1718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mit Pfeil 66">
                <a:extLst>
                  <a:ext uri="{FF2B5EF4-FFF2-40B4-BE49-F238E27FC236}">
                    <a16:creationId xmlns:a16="http://schemas.microsoft.com/office/drawing/2014/main" id="{B6AAE0BB-7431-4786-8F57-B294415EBA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2744" y="4148643"/>
                <a:ext cx="0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8227DA6E-5A34-439A-BC8B-631A3CB4BC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6921" y="3141134"/>
                <a:ext cx="0" cy="4317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D9ECA461-2503-432E-A8B4-4C0585FDC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0533" y="3141133"/>
                <a:ext cx="389209" cy="5719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 Verbindung mit Pfeil 75">
                <a:extLst>
                  <a:ext uri="{FF2B5EF4-FFF2-40B4-BE49-F238E27FC236}">
                    <a16:creationId xmlns:a16="http://schemas.microsoft.com/office/drawing/2014/main" id="{FA16A00B-305E-4F5A-915A-339185327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9966" y="4148643"/>
                <a:ext cx="221401" cy="3262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 Verbindung mit Pfeil 77">
                <a:extLst>
                  <a:ext uri="{FF2B5EF4-FFF2-40B4-BE49-F238E27FC236}">
                    <a16:creationId xmlns:a16="http://schemas.microsoft.com/office/drawing/2014/main" id="{49626B3A-64BB-4805-9CF4-F28E70B2A6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1242" y="4024659"/>
                <a:ext cx="205995" cy="287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125B9B76-5BEB-4936-AB6B-6088D301DE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01455" y="3006129"/>
                <a:ext cx="413397" cy="5668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D25BFC80-E073-482A-979E-53BD5FA87B84}"/>
                </a:ext>
              </a:extLst>
            </p:cNvPr>
            <p:cNvCxnSpPr/>
            <p:nvPr/>
          </p:nvCxnSpPr>
          <p:spPr>
            <a:xfrm>
              <a:off x="5039310" y="890033"/>
              <a:ext cx="9824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050088D6-F18D-49D6-B2E9-490452B42D1C}"/>
                </a:ext>
              </a:extLst>
            </p:cNvPr>
            <p:cNvSpPr/>
            <p:nvPr/>
          </p:nvSpPr>
          <p:spPr>
            <a:xfrm flipV="1">
              <a:off x="3845268" y="4788069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4BB22FDA-34A9-4EFD-948E-BF138BD24CF7}"/>
                </a:ext>
              </a:extLst>
            </p:cNvPr>
            <p:cNvSpPr/>
            <p:nvPr/>
          </p:nvSpPr>
          <p:spPr>
            <a:xfrm flipV="1">
              <a:off x="3845268" y="4646962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AB6C564-0B68-4F12-BAD8-ED8C2BEB6CA7}"/>
                </a:ext>
              </a:extLst>
            </p:cNvPr>
            <p:cNvSpPr/>
            <p:nvPr/>
          </p:nvSpPr>
          <p:spPr>
            <a:xfrm flipV="1">
              <a:off x="3845268" y="4505856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794F090A-677E-4628-BB30-6181AF2C498B}"/>
                </a:ext>
              </a:extLst>
            </p:cNvPr>
            <p:cNvSpPr/>
            <p:nvPr/>
          </p:nvSpPr>
          <p:spPr>
            <a:xfrm flipV="1">
              <a:off x="6248305" y="4720219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C624C75B-4264-4118-8DD4-C9A111874328}"/>
                </a:ext>
              </a:extLst>
            </p:cNvPr>
            <p:cNvSpPr/>
            <p:nvPr/>
          </p:nvSpPr>
          <p:spPr>
            <a:xfrm flipV="1">
              <a:off x="6248305" y="4579112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26C44C9F-77BC-4426-81AA-447DA9BC8D1D}"/>
                </a:ext>
              </a:extLst>
            </p:cNvPr>
            <p:cNvSpPr/>
            <p:nvPr/>
          </p:nvSpPr>
          <p:spPr>
            <a:xfrm flipV="1">
              <a:off x="6248305" y="4438006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</p:spTree>
    <p:extLst>
      <p:ext uri="{BB962C8B-B14F-4D97-AF65-F5344CB8AC3E}">
        <p14:creationId xmlns:p14="http://schemas.microsoft.com/office/powerpoint/2010/main" val="2059749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B6859-3885-418E-81FE-D08BD568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RMQ – </a:t>
            </a:r>
            <a:r>
              <a:rPr lang="de-DE" dirty="0" err="1"/>
              <a:t>Sparse</a:t>
            </a:r>
            <a:r>
              <a:rPr lang="de-DE" dirty="0"/>
              <a:t>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61F7BAD8-22EA-4518-A1AE-A79EBA8BD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Vorbereitung zur Berechnung des </a:t>
                </a:r>
                <a:r>
                  <a:rPr lang="de-DE" b="1" dirty="0" err="1">
                    <a:latin typeface="+mj-lt"/>
                  </a:rPr>
                  <a:t>L</a:t>
                </a:r>
                <a:r>
                  <a:rPr lang="de-DE" dirty="0" err="1">
                    <a:latin typeface="+mj-lt"/>
                  </a:rPr>
                  <a:t>owest</a:t>
                </a:r>
                <a:r>
                  <a:rPr lang="de-DE" dirty="0">
                    <a:latin typeface="+mj-lt"/>
                  </a:rPr>
                  <a:t> </a:t>
                </a:r>
                <a:r>
                  <a:rPr lang="de-DE" b="1" dirty="0">
                    <a:latin typeface="+mj-lt"/>
                  </a:rPr>
                  <a:t>C</a:t>
                </a:r>
                <a:r>
                  <a:rPr lang="de-DE" dirty="0">
                    <a:latin typeface="+mj-lt"/>
                  </a:rPr>
                  <a:t>ommon </a:t>
                </a:r>
                <a:r>
                  <a:rPr lang="de-DE" b="1" dirty="0" err="1">
                    <a:latin typeface="+mj-lt"/>
                  </a:rPr>
                  <a:t>A</a:t>
                </a:r>
                <a:r>
                  <a:rPr lang="de-DE" dirty="0" err="1">
                    <a:latin typeface="+mj-lt"/>
                  </a:rPr>
                  <a:t>nchesters</a:t>
                </a:r>
                <a:r>
                  <a:rPr lang="de-DE" dirty="0">
                    <a:latin typeface="+mj-lt"/>
                  </a:rPr>
                  <a:t> (LCA) mit Hilfe des Eulertour-Arrays (der Länge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Erstellt ein 2D-Integer-Array der Größe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⌈"/>
                        <m:endChr m:val="⌉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Nach einmaligem Erstellen kann jeder beliebige LCA in O(1) bestimmt werden.</a:t>
                </a:r>
              </a:p>
            </p:txBody>
          </p:sp>
        </mc:Choice>
        <mc:Fallback xmlns="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61F7BAD8-22EA-4518-A1AE-A79EBA8BD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519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06392"/>
              </p:ext>
            </p:extLst>
          </p:nvPr>
        </p:nvGraphicFramePr>
        <p:xfrm>
          <a:off x="838200" y="1777498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6E8083-F56B-4620-84C5-6D95F4943C80}"/>
              </a:ext>
            </a:extLst>
          </p:cNvPr>
          <p:cNvCxnSpPr/>
          <p:nvPr/>
        </p:nvCxnSpPr>
        <p:spPr>
          <a:xfrm flipH="1">
            <a:off x="1701800" y="2487344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2035007" y="2487344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400300" y="2487344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E214A9C-1061-42CF-B7FA-21911F42C66B}"/>
              </a:ext>
            </a:extLst>
          </p:cNvPr>
          <p:cNvCxnSpPr/>
          <p:nvPr/>
        </p:nvCxnSpPr>
        <p:spPr>
          <a:xfrm flipH="1">
            <a:off x="2813050" y="2485488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E4C010A-6D78-4EF0-8B9E-B5B4BDA4C4D7}"/>
              </a:ext>
            </a:extLst>
          </p:cNvPr>
          <p:cNvCxnSpPr/>
          <p:nvPr/>
        </p:nvCxnSpPr>
        <p:spPr>
          <a:xfrm flipH="1">
            <a:off x="3149600" y="2485488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D9AA108-A94D-4A2A-8675-D1B7CEF86572}"/>
              </a:ext>
            </a:extLst>
          </p:cNvPr>
          <p:cNvCxnSpPr/>
          <p:nvPr/>
        </p:nvCxnSpPr>
        <p:spPr>
          <a:xfrm flipH="1">
            <a:off x="3511550" y="2485488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elle 20">
                <a:extLst>
                  <a:ext uri="{FF2B5EF4-FFF2-40B4-BE49-F238E27FC236}">
                    <a16:creationId xmlns:a16="http://schemas.microsoft.com/office/drawing/2014/main" id="{D2698A9B-EF5F-4CE4-B6EC-F22FB1D5AD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8660549"/>
                  </p:ext>
                </p:extLst>
              </p:nvPr>
            </p:nvGraphicFramePr>
            <p:xfrm>
              <a:off x="838200" y="3429000"/>
              <a:ext cx="6736881" cy="111576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866498">
                      <a:extLst>
                        <a:ext uri="{9D8B030D-6E8A-4147-A177-3AD203B41FA5}">
                          <a16:colId xmlns:a16="http://schemas.microsoft.com/office/drawing/2014/main" val="1859252653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4214953322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3080174367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3742409096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4093731267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3636837685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1526334492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2667801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 Ebene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p>
                              </m:sSup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47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 Ebene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3383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 Ebene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3886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elle 20">
                <a:extLst>
                  <a:ext uri="{FF2B5EF4-FFF2-40B4-BE49-F238E27FC236}">
                    <a16:creationId xmlns:a16="http://schemas.microsoft.com/office/drawing/2014/main" id="{D2698A9B-EF5F-4CE4-B6EC-F22FB1D5AD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8660549"/>
                  </p:ext>
                </p:extLst>
              </p:nvPr>
            </p:nvGraphicFramePr>
            <p:xfrm>
              <a:off x="838200" y="3429000"/>
              <a:ext cx="6736881" cy="111576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866498">
                      <a:extLst>
                        <a:ext uri="{9D8B030D-6E8A-4147-A177-3AD203B41FA5}">
                          <a16:colId xmlns:a16="http://schemas.microsoft.com/office/drawing/2014/main" val="1859252653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4214953322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3080174367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3742409096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4093731267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3636837685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1526334492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266780157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27" t="-8197" r="-262092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47718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27" t="-106452" r="-262092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3383643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27" t="-209836" r="-26209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38864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E12F642-170A-48CD-9F7D-1558C9CCADB3}"/>
              </a:ext>
            </a:extLst>
          </p:cNvPr>
          <p:cNvCxnSpPr/>
          <p:nvPr/>
        </p:nvCxnSpPr>
        <p:spPr>
          <a:xfrm>
            <a:off x="3276600" y="2079057"/>
            <a:ext cx="1555282" cy="1771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321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BD4A1-AC1A-4D0E-904D-26FEA9C1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Zugriff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44E088-3AFF-4E83-B772-603656AB9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90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D9EA8-2C80-4BB6-81FB-590F629D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033DF2-89EF-4BEC-B1CD-FD3A135C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Space pirate Captain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Krys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has recently acquired a map of the artificial and highly secure planet Alpha-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Zet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which he has been planning to raid for ages. It turns out the whole planet is built on a 2D plane with modules that serve as one room each. There is exactly one module at every pair of integer coordinates and modules are exactly 1 × 1 units big.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Every module is bidirectionally connected to at least one adjacent module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Also,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for any two modules there exists </a:t>
            </a:r>
            <a:r>
              <a:rPr lang="en-US" sz="2200" dirty="0">
                <a:solidFill>
                  <a:srgbClr val="C55A11"/>
                </a:solidFill>
                <a:latin typeface="+mj-lt"/>
                <a:cs typeface="Times New Roman" panose="02020603050405020304" pitchFamily="18" charset="0"/>
              </a:rPr>
              <a:t>exactly one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path between them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All in all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modules create a rectangular maze without any loops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</a:t>
            </a:r>
            <a:endParaRPr lang="en-US" sz="2200" dirty="0">
              <a:highlight>
                <a:srgbClr val="FFFF00"/>
              </a:highlight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On the map Captain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Krys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has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marked several modules he wants to visit in exactly the marked order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What he intends to do there is none of your business, but he promises you a fortune if you determine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number of modules he has to walk through along the route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(since there are no loops he will always take the direct route from one marked module to the next). The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first marked module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indicates where he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starts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his journey,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last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where he wants to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finish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  <a:endParaRPr lang="de-DE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3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</p:spTree>
    <p:extLst>
      <p:ext uri="{BB962C8B-B14F-4D97-AF65-F5344CB8AC3E}">
        <p14:creationId xmlns:p14="http://schemas.microsoft.com/office/powerpoint/2010/main" val="332721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10441192" y="1673711"/>
            <a:ext cx="24444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1A81353-1E16-405E-B15D-6DDB02EAF93C}"/>
              </a:ext>
            </a:extLst>
          </p:cNvPr>
          <p:cNvCxnSpPr>
            <a:cxnSpLocks/>
          </p:cNvCxnSpPr>
          <p:nvPr/>
        </p:nvCxnSpPr>
        <p:spPr>
          <a:xfrm flipV="1">
            <a:off x="10776583" y="1055057"/>
            <a:ext cx="310067" cy="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E6D1E3B-8C87-42F9-979C-8C0CEB483F21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335391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45CA8C6-3B17-4275-B03D-60878E6C705C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41920C4-DD94-4B78-8B3F-4E1B4BEEC78C}"/>
              </a:ext>
            </a:extLst>
          </p:cNvPr>
          <p:cNvCxnSpPr>
            <a:cxnSpLocks/>
          </p:cNvCxnSpPr>
          <p:nvPr/>
        </p:nvCxnSpPr>
        <p:spPr>
          <a:xfrm>
            <a:off x="10776583" y="1055057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11086650" y="762266"/>
            <a:ext cx="0" cy="29279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 flipH="1">
            <a:off x="10769037" y="762266"/>
            <a:ext cx="317613" cy="0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52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9791698" y="1673711"/>
            <a:ext cx="649494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1A81353-1E16-405E-B15D-6DDB02EAF93C}"/>
              </a:ext>
            </a:extLst>
          </p:cNvPr>
          <p:cNvCxnSpPr>
            <a:cxnSpLocks/>
          </p:cNvCxnSpPr>
          <p:nvPr/>
        </p:nvCxnSpPr>
        <p:spPr>
          <a:xfrm flipV="1">
            <a:off x="10776583" y="1055057"/>
            <a:ext cx="310067" cy="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E6D1E3B-8C87-42F9-979C-8C0CEB483F21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335391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45CA8C6-3B17-4275-B03D-60878E6C705C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41920C4-DD94-4B78-8B3F-4E1B4BEEC78C}"/>
              </a:ext>
            </a:extLst>
          </p:cNvPr>
          <p:cNvCxnSpPr>
            <a:cxnSpLocks/>
          </p:cNvCxnSpPr>
          <p:nvPr/>
        </p:nvCxnSpPr>
        <p:spPr>
          <a:xfrm>
            <a:off x="10776583" y="1055057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11086650" y="762266"/>
            <a:ext cx="0" cy="29279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 flipV="1">
            <a:off x="9791698" y="1438843"/>
            <a:ext cx="0" cy="234868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CC20967-1CEE-4788-9F6A-460AC66C812D}"/>
              </a:ext>
            </a:extLst>
          </p:cNvPr>
          <p:cNvCxnSpPr>
            <a:cxnSpLocks/>
          </p:cNvCxnSpPr>
          <p:nvPr/>
        </p:nvCxnSpPr>
        <p:spPr>
          <a:xfrm>
            <a:off x="10769038" y="762266"/>
            <a:ext cx="317612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3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9791698" y="1673711"/>
            <a:ext cx="103346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9791698" y="1438843"/>
            <a:ext cx="0" cy="23486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>
            <a:off x="10825163" y="1673711"/>
            <a:ext cx="173831" cy="0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6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7A74B-3A69-4DEA-9C5A-DFEED39B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Input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B18F4-B5CC-43F7-B53C-3AC70C5E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86103"/>
            <a:ext cx="1380214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5 5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_ _ _ _ _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|_ _  |_ 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 _| |  _|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|_   _|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   _ _ 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|_|_ _ _|_|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7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4 4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1 4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3 1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4 5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1 2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2 2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5 4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6025D9-7BBC-4FE3-BF83-82360C440F75}"/>
              </a:ext>
            </a:extLst>
          </p:cNvPr>
          <p:cNvSpPr txBox="1">
            <a:spLocks/>
          </p:cNvSpPr>
          <p:nvPr/>
        </p:nvSpPr>
        <p:spPr>
          <a:xfrm>
            <a:off x="2218415" y="1786103"/>
            <a:ext cx="913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93CE4F8-C714-4D93-AF27-AF68AD9CD5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883" y="1786103"/>
                <a:ext cx="882130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Erste Zeile gibt die </a:t>
                </a:r>
                <a:r>
                  <a:rPr lang="de-DE" b="1" dirty="0">
                    <a:latin typeface="+mj-lt"/>
                  </a:rPr>
                  <a:t>Höhe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dirty="0">
                    <a:latin typeface="+mj-lt"/>
                  </a:rPr>
                  <a:t> und </a:t>
                </a:r>
                <a:r>
                  <a:rPr lang="de-DE" b="1" dirty="0">
                    <a:latin typeface="+mj-lt"/>
                  </a:rPr>
                  <a:t>Breite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>
                    <a:latin typeface="+mj-lt"/>
                  </a:rPr>
                  <a:t> des Labyrinths an.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Die folgenden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400" dirty="0">
                    <a:latin typeface="+mj-lt"/>
                  </a:rPr>
                  <a:t> </a:t>
                </a:r>
                <a:r>
                  <a:rPr lang="de-DE" b="1" dirty="0">
                    <a:latin typeface="+mj-lt"/>
                  </a:rPr>
                  <a:t>Zeilen</a:t>
                </a:r>
                <a:r>
                  <a:rPr lang="de-DE" dirty="0">
                    <a:latin typeface="+mj-lt"/>
                  </a:rPr>
                  <a:t> sind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de-DE" b="1" dirty="0">
                    <a:latin typeface="+mj-lt"/>
                  </a:rPr>
                  <a:t>lang</a:t>
                </a:r>
                <a:r>
                  <a:rPr lang="de-DE" dirty="0">
                    <a:latin typeface="+mj-lt"/>
                  </a:rPr>
                  <a:t> und geben das Labyrinth an.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de-DE" dirty="0">
                    <a:latin typeface="+mj-lt"/>
                  </a:rPr>
                  <a:t>-te Zeile gibt die </a:t>
                </a:r>
                <a:r>
                  <a:rPr lang="de-DE" b="1" dirty="0">
                    <a:latin typeface="+mj-lt"/>
                  </a:rPr>
                  <a:t>Anzahl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>
                    <a:latin typeface="+mj-lt"/>
                  </a:rPr>
                  <a:t> an </a:t>
                </a:r>
                <a:r>
                  <a:rPr lang="de-DE" b="1" dirty="0">
                    <a:latin typeface="+mj-lt"/>
                  </a:rPr>
                  <a:t>Besuchspunkten</a:t>
                </a:r>
                <a:r>
                  <a:rPr lang="de-DE" dirty="0">
                    <a:latin typeface="+mj-lt"/>
                  </a:rPr>
                  <a:t> an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Die nächsten m Zeilen geben die </a:t>
                </a:r>
                <a:r>
                  <a:rPr lang="de-DE" b="1" dirty="0">
                    <a:latin typeface="+mj-lt"/>
                  </a:rPr>
                  <a:t>Koordinaten</a:t>
                </a:r>
                <a:r>
                  <a:rPr lang="de-DE" dirty="0">
                    <a:latin typeface="+mj-lt"/>
                  </a:rPr>
                  <a:t> der Punkte an mit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≤1.000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𝑢𝑛𝑑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=10.000</m:t>
                      </m:r>
                    </m:oMath>
                  </m:oMathPara>
                </a14:m>
                <a:endParaRPr lang="de-DE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93CE4F8-C714-4D93-AF27-AF68AD9CD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83" y="1786103"/>
                <a:ext cx="8821309" cy="4351338"/>
              </a:xfrm>
              <a:prstGeom prst="rect">
                <a:avLst/>
              </a:prstGeom>
              <a:blipFill>
                <a:blip r:embed="rId2"/>
                <a:stretch>
                  <a:fillRect l="-1451" t="-2381" r="-1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69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CDDCE8F-11D9-4E8D-963A-6101B99AC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Input </a:t>
            </a:r>
            <a:r>
              <a:rPr lang="de-DE" dirty="0" err="1">
                <a:latin typeface="+mj-lt"/>
              </a:rPr>
              <a:t>Translate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Kürzeste Wege bestimmen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37A74B-3A69-4DEA-9C5A-DFEED39B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Herangehensweise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6025D9-7BBC-4FE3-BF83-82360C440F75}"/>
              </a:ext>
            </a:extLst>
          </p:cNvPr>
          <p:cNvSpPr txBox="1">
            <a:spLocks/>
          </p:cNvSpPr>
          <p:nvPr/>
        </p:nvSpPr>
        <p:spPr>
          <a:xfrm>
            <a:off x="2218415" y="1786103"/>
            <a:ext cx="913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1270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1652</Words>
  <Application>Microsoft Office PowerPoint</Application>
  <PresentationFormat>Breitbild</PresentationFormat>
  <Paragraphs>530</Paragraphs>
  <Slides>28</Slides>
  <Notes>7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Office</vt:lpstr>
      <vt:lpstr>Problem C: Intergalactic</vt:lpstr>
      <vt:lpstr>Übersicht</vt:lpstr>
      <vt:lpstr>Problemstellung - Aufgabe</vt:lpstr>
      <vt:lpstr>Problemstellung - Aufgabe</vt:lpstr>
      <vt:lpstr>Problemstellung - Aufgabe</vt:lpstr>
      <vt:lpstr>Problemstellung - Aufgabe</vt:lpstr>
      <vt:lpstr>Problemstellung - Aufgabe</vt:lpstr>
      <vt:lpstr>Problemstellung - Input</vt:lpstr>
      <vt:lpstr>Problemstellung - Herangehensweise</vt:lpstr>
      <vt:lpstr>1.Lösungsansatz – Input Translator</vt:lpstr>
      <vt:lpstr>1.Lösungsansatz – kürzeste Wege</vt:lpstr>
      <vt:lpstr>2.Lösungsansatz – Input Translator</vt:lpstr>
      <vt:lpstr>2.Lösungsansatz – kürzeste Wege</vt:lpstr>
      <vt:lpstr>2.Lösungsansatz – kürzeste Wege</vt:lpstr>
      <vt:lpstr>2.Lösungsansatz – kürzeste Wege</vt:lpstr>
      <vt:lpstr>3.Lösungsansatz – kürzeste Wege</vt:lpstr>
      <vt:lpstr>PowerPoint-Präsentation</vt:lpstr>
      <vt:lpstr>3.Lösungsansatz – Input Translator</vt:lpstr>
      <vt:lpstr>3.Lösungsansatz – kürzeste Wege</vt:lpstr>
      <vt:lpstr>3.Lösungsansatz – kürzeste Wege</vt:lpstr>
      <vt:lpstr>3.Lösungsansatz – kürzeste Wege</vt:lpstr>
      <vt:lpstr>Lösungsansatz – Kürzeste Wege</vt:lpstr>
      <vt:lpstr>Lösungsansatz – Kürzeste Wege</vt:lpstr>
      <vt:lpstr>PowerPoint-Präsentation</vt:lpstr>
      <vt:lpstr>Lösungsansatz – Eulertour</vt:lpstr>
      <vt:lpstr>RMQ – Sparse Table</vt:lpstr>
      <vt:lpstr>Sparse Table - Beispiel</vt:lpstr>
      <vt:lpstr>Sparse Table - Zugriff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C: Intergalactic</dc:title>
  <dc:creator>Benedikt</dc:creator>
  <cp:lastModifiedBy>Johannes Schleicher</cp:lastModifiedBy>
  <cp:revision>52</cp:revision>
  <dcterms:created xsi:type="dcterms:W3CDTF">2020-05-08T13:03:21Z</dcterms:created>
  <dcterms:modified xsi:type="dcterms:W3CDTF">2020-05-09T15:07:28Z</dcterms:modified>
</cp:coreProperties>
</file>