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59" r:id="rId9"/>
    <p:sldId id="276" r:id="rId10"/>
    <p:sldId id="262" r:id="rId11"/>
    <p:sldId id="275" r:id="rId12"/>
    <p:sldId id="278" r:id="rId13"/>
    <p:sldId id="277" r:id="rId14"/>
    <p:sldId id="281" r:id="rId15"/>
    <p:sldId id="279" r:id="rId16"/>
    <p:sldId id="311" r:id="rId17"/>
    <p:sldId id="312" r:id="rId18"/>
    <p:sldId id="313" r:id="rId19"/>
    <p:sldId id="314" r:id="rId20"/>
    <p:sldId id="317" r:id="rId21"/>
    <p:sldId id="315" r:id="rId22"/>
    <p:sldId id="316" r:id="rId23"/>
    <p:sldId id="280" r:id="rId24"/>
    <p:sldId id="274" r:id="rId25"/>
    <p:sldId id="285" r:id="rId26"/>
    <p:sldId id="283" r:id="rId27"/>
    <p:sldId id="264" r:id="rId28"/>
    <p:sldId id="325" r:id="rId29"/>
    <p:sldId id="342" r:id="rId30"/>
    <p:sldId id="341" r:id="rId31"/>
    <p:sldId id="340" r:id="rId32"/>
    <p:sldId id="339" r:id="rId33"/>
    <p:sldId id="338" r:id="rId34"/>
    <p:sldId id="337" r:id="rId35"/>
    <p:sldId id="336" r:id="rId36"/>
    <p:sldId id="335" r:id="rId37"/>
    <p:sldId id="334" r:id="rId38"/>
    <p:sldId id="333" r:id="rId39"/>
    <p:sldId id="332" r:id="rId40"/>
    <p:sldId id="331" r:id="rId41"/>
    <p:sldId id="330" r:id="rId42"/>
    <p:sldId id="329" r:id="rId43"/>
    <p:sldId id="327" r:id="rId44"/>
    <p:sldId id="343" r:id="rId45"/>
    <p:sldId id="344" r:id="rId46"/>
    <p:sldId id="345" r:id="rId47"/>
    <p:sldId id="284" r:id="rId48"/>
    <p:sldId id="286" r:id="rId49"/>
    <p:sldId id="320" r:id="rId50"/>
    <p:sldId id="323" r:id="rId51"/>
    <p:sldId id="260" r:id="rId52"/>
    <p:sldId id="263" r:id="rId53"/>
    <p:sldId id="261" r:id="rId54"/>
    <p:sldId id="265" r:id="rId55"/>
    <p:sldId id="287" r:id="rId56"/>
    <p:sldId id="308" r:id="rId57"/>
    <p:sldId id="288" r:id="rId58"/>
    <p:sldId id="289" r:id="rId59"/>
    <p:sldId id="290" r:id="rId60"/>
    <p:sldId id="291" r:id="rId61"/>
    <p:sldId id="309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1" r:id="rId70"/>
    <p:sldId id="300" r:id="rId71"/>
    <p:sldId id="302" r:id="rId72"/>
    <p:sldId id="303" r:id="rId73"/>
    <p:sldId id="305" r:id="rId74"/>
    <p:sldId id="304" r:id="rId75"/>
    <p:sldId id="307" r:id="rId76"/>
    <p:sldId id="306" r:id="rId77"/>
    <p:sldId id="318" r:id="rId78"/>
    <p:sldId id="319" r:id="rId79"/>
    <p:sldId id="321" r:id="rId80"/>
    <p:sldId id="322" r:id="rId8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74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4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44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07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14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0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7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95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9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21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66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34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5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92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4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58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56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32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30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825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14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41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06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9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10.05.2020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Input in Graphen umwandeln</a:t>
                </a:r>
              </a:p>
              <a:p>
                <a:r>
                  <a:rPr lang="de-DE" dirty="0">
                    <a:latin typeface="+mj-lt"/>
                  </a:rPr>
                  <a:t>Jedes Feld ist ein Knoten</a:t>
                </a:r>
              </a:p>
              <a:p>
                <a:r>
                  <a:rPr lang="de-DE" dirty="0">
                    <a:latin typeface="+mj-lt"/>
                  </a:rPr>
                  <a:t>Kanten zwischen benachbarten erreichbaren Feldern (ohne Wand)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87" name="Inhaltsplatzhalter 86">
                <a:extLst>
                  <a:ext uri="{FF2B5EF4-FFF2-40B4-BE49-F238E27FC236}">
                    <a16:creationId xmlns:a16="http://schemas.microsoft.com/office/drawing/2014/main" id="{2A4E0B3E-BF06-477C-9ED1-2C0FDEF13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1306">
            <a:extLst>
              <a:ext uri="{FF2B5EF4-FFF2-40B4-BE49-F238E27FC236}">
                <a16:creationId xmlns:a16="http://schemas.microsoft.com/office/drawing/2014/main" id="{1682C107-A8E6-4412-8A56-6C264A2D5E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FCF69481-8BB1-4327-AE26-0B093AA6199F}"/>
              </a:ext>
            </a:extLst>
          </p:cNvPr>
          <p:cNvGrpSpPr/>
          <p:nvPr/>
        </p:nvGrpSpPr>
        <p:grpSpPr>
          <a:xfrm>
            <a:off x="8456305" y="3738296"/>
            <a:ext cx="2813856" cy="2438667"/>
            <a:chOff x="621981" y="3738296"/>
            <a:chExt cx="2813856" cy="243866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4CD873C-BBB4-4D8F-A569-6D10C76D74BE}"/>
                </a:ext>
              </a:extLst>
            </p:cNvPr>
            <p:cNvSpPr/>
            <p:nvPr/>
          </p:nvSpPr>
          <p:spPr>
            <a:xfrm>
              <a:off x="1096533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FC884D1-8569-4861-B5C0-1069A2FB5CEC}"/>
                </a:ext>
              </a:extLst>
            </p:cNvPr>
            <p:cNvSpPr/>
            <p:nvPr/>
          </p:nvSpPr>
          <p:spPr>
            <a:xfrm>
              <a:off x="1609359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DF31CC6-DF6F-4881-84AC-FD41C7C97793}"/>
                </a:ext>
              </a:extLst>
            </p:cNvPr>
            <p:cNvSpPr/>
            <p:nvPr/>
          </p:nvSpPr>
          <p:spPr>
            <a:xfrm>
              <a:off x="2122185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8DF58C32-7876-48EC-ABE6-385DDA073C9A}"/>
                </a:ext>
              </a:extLst>
            </p:cNvPr>
            <p:cNvSpPr/>
            <p:nvPr/>
          </p:nvSpPr>
          <p:spPr>
            <a:xfrm>
              <a:off x="2635011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39DA0F-6035-4EC3-8EC7-AD73215B2631}"/>
                </a:ext>
              </a:extLst>
            </p:cNvPr>
            <p:cNvSpPr/>
            <p:nvPr/>
          </p:nvSpPr>
          <p:spPr>
            <a:xfrm>
              <a:off x="3147837" y="411107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94BFDAC-04F8-4B9A-AD9D-CAF8FDE2C226}"/>
                </a:ext>
              </a:extLst>
            </p:cNvPr>
            <p:cNvSpPr/>
            <p:nvPr/>
          </p:nvSpPr>
          <p:spPr>
            <a:xfrm>
              <a:off x="1096533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93EB7BA-3446-48F9-AB1B-E5E3AF92A2B6}"/>
                </a:ext>
              </a:extLst>
            </p:cNvPr>
            <p:cNvSpPr/>
            <p:nvPr/>
          </p:nvSpPr>
          <p:spPr>
            <a:xfrm>
              <a:off x="1609359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41004A4-82F7-40B6-A63F-E4CA9F8D940B}"/>
                </a:ext>
              </a:extLst>
            </p:cNvPr>
            <p:cNvSpPr/>
            <p:nvPr/>
          </p:nvSpPr>
          <p:spPr>
            <a:xfrm>
              <a:off x="2122185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7C035C7-AA08-4A26-AC07-7B35C9F989C3}"/>
                </a:ext>
              </a:extLst>
            </p:cNvPr>
            <p:cNvSpPr/>
            <p:nvPr/>
          </p:nvSpPr>
          <p:spPr>
            <a:xfrm>
              <a:off x="2635011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B000491-643D-4A5D-99E3-5F38E78A9117}"/>
                </a:ext>
              </a:extLst>
            </p:cNvPr>
            <p:cNvSpPr/>
            <p:nvPr/>
          </p:nvSpPr>
          <p:spPr>
            <a:xfrm>
              <a:off x="3147837" y="454090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8EE5967-9399-4DF8-B110-DAD6EA2A3ACE}"/>
                </a:ext>
              </a:extLst>
            </p:cNvPr>
            <p:cNvSpPr/>
            <p:nvPr/>
          </p:nvSpPr>
          <p:spPr>
            <a:xfrm>
              <a:off x="1096533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40ED984-EEA8-4CC7-AA95-17697CAC3B1A}"/>
                </a:ext>
              </a:extLst>
            </p:cNvPr>
            <p:cNvSpPr/>
            <p:nvPr/>
          </p:nvSpPr>
          <p:spPr>
            <a:xfrm>
              <a:off x="1609359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CB7E384-8612-42C5-A9C0-A1B40153F3FA}"/>
                </a:ext>
              </a:extLst>
            </p:cNvPr>
            <p:cNvSpPr/>
            <p:nvPr/>
          </p:nvSpPr>
          <p:spPr>
            <a:xfrm>
              <a:off x="2122185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BE11FDC-E21B-42FB-8583-A4946704BE43}"/>
                </a:ext>
              </a:extLst>
            </p:cNvPr>
            <p:cNvSpPr/>
            <p:nvPr/>
          </p:nvSpPr>
          <p:spPr>
            <a:xfrm>
              <a:off x="2635011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EDA2613-09EC-4FFF-9867-276976906DCA}"/>
                </a:ext>
              </a:extLst>
            </p:cNvPr>
            <p:cNvSpPr/>
            <p:nvPr/>
          </p:nvSpPr>
          <p:spPr>
            <a:xfrm>
              <a:off x="3147837" y="497762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124D02B3-22DD-47B9-B20D-E29A099D65CC}"/>
                </a:ext>
              </a:extLst>
            </p:cNvPr>
            <p:cNvSpPr/>
            <p:nvPr/>
          </p:nvSpPr>
          <p:spPr>
            <a:xfrm>
              <a:off x="1096533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DB9A36F6-F8EC-4389-A0BC-84022395A0B5}"/>
                </a:ext>
              </a:extLst>
            </p:cNvPr>
            <p:cNvSpPr/>
            <p:nvPr/>
          </p:nvSpPr>
          <p:spPr>
            <a:xfrm>
              <a:off x="1609359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00C4563-C797-4096-B0B3-14820D1E6900}"/>
                </a:ext>
              </a:extLst>
            </p:cNvPr>
            <p:cNvSpPr/>
            <p:nvPr/>
          </p:nvSpPr>
          <p:spPr>
            <a:xfrm>
              <a:off x="2122185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141D16A-04F4-42B7-9DEF-376FC1550586}"/>
                </a:ext>
              </a:extLst>
            </p:cNvPr>
            <p:cNvSpPr/>
            <p:nvPr/>
          </p:nvSpPr>
          <p:spPr>
            <a:xfrm>
              <a:off x="2635011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8EF77A4-4E6C-448B-87C7-80A3F891123F}"/>
                </a:ext>
              </a:extLst>
            </p:cNvPr>
            <p:cNvSpPr/>
            <p:nvPr/>
          </p:nvSpPr>
          <p:spPr>
            <a:xfrm>
              <a:off x="3147837" y="541433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EAF1282-70A7-498B-A553-E23E26F250AC}"/>
                </a:ext>
              </a:extLst>
            </p:cNvPr>
            <p:cNvSpPr/>
            <p:nvPr/>
          </p:nvSpPr>
          <p:spPr>
            <a:xfrm>
              <a:off x="1096533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4CF9F8E1-1D28-448C-A2E8-43F884C05738}"/>
                </a:ext>
              </a:extLst>
            </p:cNvPr>
            <p:cNvSpPr/>
            <p:nvPr/>
          </p:nvSpPr>
          <p:spPr>
            <a:xfrm>
              <a:off x="1609359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53BFF46-EAF0-465E-87F4-51AD57B2E0B6}"/>
                </a:ext>
              </a:extLst>
            </p:cNvPr>
            <p:cNvSpPr/>
            <p:nvPr/>
          </p:nvSpPr>
          <p:spPr>
            <a:xfrm>
              <a:off x="2122185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EAEDB6D-616B-45FD-A38C-32246DA3A3B9}"/>
                </a:ext>
              </a:extLst>
            </p:cNvPr>
            <p:cNvSpPr/>
            <p:nvPr/>
          </p:nvSpPr>
          <p:spPr>
            <a:xfrm>
              <a:off x="2635011" y="585124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CC29031-3618-4B5A-8D93-CD2A8153F003}"/>
                </a:ext>
              </a:extLst>
            </p:cNvPr>
            <p:cNvSpPr/>
            <p:nvPr/>
          </p:nvSpPr>
          <p:spPr>
            <a:xfrm>
              <a:off x="3147837" y="585105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7AD40881-BA83-4E7D-A489-C0346869F29C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>
              <a:off x="1384533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ADB86B39-2985-47BF-97FE-6DC949ED9FFD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1897359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47C9EF86-75C6-4A3F-867B-FDEEC435C089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>
            <a:xfrm>
              <a:off x="2923011" y="4255073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E27A773A-8E13-4BE9-A745-4DF5865F4E6B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1384533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DBA624FC-7F40-4918-81A6-CC1CA5E8F904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923011" y="4684901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5332B005-115C-49DC-8277-923E725413B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1384533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14A7D581-F7B9-4D78-86C6-169F15B3BF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7359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A7F4C7DB-D683-4111-B469-0B779278681D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2410185" y="5995246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DCF77154-C4BC-4BC9-A777-714B35D8BF38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2923011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D15383C-3D2F-4C40-89B4-5D717495865F}"/>
                </a:ext>
              </a:extLst>
            </p:cNvPr>
            <p:cNvCxnSpPr>
              <a:cxnSpLocks/>
              <a:stCxn id="107" idx="6"/>
              <a:endCxn id="108" idx="2"/>
            </p:cNvCxnSpPr>
            <p:nvPr/>
          </p:nvCxnSpPr>
          <p:spPr>
            <a:xfrm>
              <a:off x="2410185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1D9F686-E19D-4E59-9F82-C3F9E6A4D634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1897359" y="5558339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BCE8E954-81B8-41BF-828A-5526F89641A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1897359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F4EC8C1-5FBF-4C8B-A16D-951208013E61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2410185" y="5121620"/>
              <a:ext cx="2248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916F131-56A1-41AE-BEB0-20F6B0AC2A10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V="1">
              <a:off x="2266185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4446FC2B-F55C-4689-8057-4D58901CA7C4}"/>
                </a:ext>
              </a:extLst>
            </p:cNvPr>
            <p:cNvCxnSpPr>
              <a:cxnSpLocks/>
              <a:stCxn id="99" idx="0"/>
              <a:endCxn id="94" idx="4"/>
            </p:cNvCxnSpPr>
            <p:nvPr/>
          </p:nvCxnSpPr>
          <p:spPr>
            <a:xfrm flipV="1">
              <a:off x="3291837" y="4399073"/>
              <a:ext cx="0" cy="141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D95F119C-42A9-47A3-9935-C237131CC058}"/>
                </a:ext>
              </a:extLst>
            </p:cNvPr>
            <p:cNvCxnSpPr>
              <a:cxnSpLocks/>
              <a:stCxn id="98" idx="4"/>
              <a:endCxn id="103" idx="0"/>
            </p:cNvCxnSpPr>
            <p:nvPr/>
          </p:nvCxnSpPr>
          <p:spPr>
            <a:xfrm>
              <a:off x="2779011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BB9E2905-ACE6-4E51-936B-47DD2816B4F7}"/>
                </a:ext>
              </a:extLst>
            </p:cNvPr>
            <p:cNvCxnSpPr>
              <a:cxnSpLocks/>
              <a:stCxn id="97" idx="4"/>
              <a:endCxn id="102" idx="0"/>
            </p:cNvCxnSpPr>
            <p:nvPr/>
          </p:nvCxnSpPr>
          <p:spPr>
            <a:xfrm>
              <a:off x="2266185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B63243FA-7980-4638-AC8C-23A4F5373AF5}"/>
                </a:ext>
              </a:extLst>
            </p:cNvPr>
            <p:cNvCxnSpPr>
              <a:cxnSpLocks/>
              <a:stCxn id="95" idx="4"/>
              <a:endCxn id="100" idx="0"/>
            </p:cNvCxnSpPr>
            <p:nvPr/>
          </p:nvCxnSpPr>
          <p:spPr>
            <a:xfrm>
              <a:off x="1240533" y="4828901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37B5D6C9-FB4D-4C06-81AB-13DFA2AACF31}"/>
                </a:ext>
              </a:extLst>
            </p:cNvPr>
            <p:cNvCxnSpPr>
              <a:cxnSpLocks/>
              <a:stCxn id="100" idx="4"/>
              <a:endCxn id="105" idx="0"/>
            </p:cNvCxnSpPr>
            <p:nvPr/>
          </p:nvCxnSpPr>
          <p:spPr>
            <a:xfrm>
              <a:off x="1240533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46951FB-2301-4B42-B2A4-F0162BD5884C}"/>
                </a:ext>
              </a:extLst>
            </p:cNvPr>
            <p:cNvCxnSpPr>
              <a:cxnSpLocks/>
              <a:stCxn id="105" idx="4"/>
              <a:endCxn id="110" idx="0"/>
            </p:cNvCxnSpPr>
            <p:nvPr/>
          </p:nvCxnSpPr>
          <p:spPr>
            <a:xfrm>
              <a:off x="1240533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DF80CA84-775F-4FAD-BAA5-115ED70C4ACD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1753359" y="5702339"/>
              <a:ext cx="0" cy="148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7D9C646-7360-484E-AE40-E0AC30CFB956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3291837" y="5702339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C5100415-8DC1-44E4-AAB2-4BD5A37FAF8A}"/>
                </a:ext>
              </a:extLst>
            </p:cNvPr>
            <p:cNvCxnSpPr>
              <a:cxnSpLocks/>
              <a:stCxn id="104" idx="4"/>
              <a:endCxn id="109" idx="0"/>
            </p:cNvCxnSpPr>
            <p:nvPr/>
          </p:nvCxnSpPr>
          <p:spPr>
            <a:xfrm>
              <a:off x="3291837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A6B517BA-2D8C-40D6-9B1B-F5B7AE525678}"/>
                </a:ext>
              </a:extLst>
            </p:cNvPr>
            <p:cNvCxnSpPr>
              <a:cxnSpLocks/>
              <a:stCxn id="102" idx="4"/>
              <a:endCxn id="107" idx="0"/>
            </p:cNvCxnSpPr>
            <p:nvPr/>
          </p:nvCxnSpPr>
          <p:spPr>
            <a:xfrm>
              <a:off x="2266185" y="5265620"/>
              <a:ext cx="0" cy="148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AD0ADA94-0687-491B-989C-E8051E7C1F90}"/>
                </a:ext>
              </a:extLst>
            </p:cNvPr>
            <p:cNvSpPr txBox="1"/>
            <p:nvPr/>
          </p:nvSpPr>
          <p:spPr>
            <a:xfrm>
              <a:off x="621981" y="374174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x/y</a:t>
              </a: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EDC954D-4C19-43C9-8585-7B5BC19E82D8}"/>
                </a:ext>
              </a:extLst>
            </p:cNvPr>
            <p:cNvSpPr txBox="1"/>
            <p:nvPr/>
          </p:nvSpPr>
          <p:spPr>
            <a:xfrm>
              <a:off x="1089690" y="3742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9C0AC325-F110-4F80-8567-73C0E90F55E7}"/>
                </a:ext>
              </a:extLst>
            </p:cNvPr>
            <p:cNvSpPr txBox="1"/>
            <p:nvPr/>
          </p:nvSpPr>
          <p:spPr>
            <a:xfrm>
              <a:off x="1605937" y="3738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07" name="Textfeld 206">
              <a:extLst>
                <a:ext uri="{FF2B5EF4-FFF2-40B4-BE49-F238E27FC236}">
                  <a16:creationId xmlns:a16="http://schemas.microsoft.com/office/drawing/2014/main" id="{30E513E3-3A2C-4DA0-AC8D-50DD218657E9}"/>
                </a:ext>
              </a:extLst>
            </p:cNvPr>
            <p:cNvSpPr txBox="1"/>
            <p:nvPr/>
          </p:nvSpPr>
          <p:spPr>
            <a:xfrm>
              <a:off x="2118763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6FFDADB4-E1D2-4E21-9A83-99133EBDE6C2}"/>
                </a:ext>
              </a:extLst>
            </p:cNvPr>
            <p:cNvSpPr txBox="1"/>
            <p:nvPr/>
          </p:nvSpPr>
          <p:spPr>
            <a:xfrm>
              <a:off x="2631589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3CF84AA8-DDDD-46BC-9020-6A36B4611EC9}"/>
                </a:ext>
              </a:extLst>
            </p:cNvPr>
            <p:cNvSpPr txBox="1"/>
            <p:nvPr/>
          </p:nvSpPr>
          <p:spPr>
            <a:xfrm>
              <a:off x="3134151" y="3740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9B097C8B-BF56-4A5E-B012-56680A0FA544}"/>
                </a:ext>
              </a:extLst>
            </p:cNvPr>
            <p:cNvSpPr txBox="1"/>
            <p:nvPr/>
          </p:nvSpPr>
          <p:spPr>
            <a:xfrm>
              <a:off x="717364" y="4069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3DD7CACC-E095-40EB-9A6C-E54D43DA6F5F}"/>
                </a:ext>
              </a:extLst>
            </p:cNvPr>
            <p:cNvSpPr txBox="1"/>
            <p:nvPr/>
          </p:nvSpPr>
          <p:spPr>
            <a:xfrm>
              <a:off x="717364" y="45043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13" name="Textfeld 212">
              <a:extLst>
                <a:ext uri="{FF2B5EF4-FFF2-40B4-BE49-F238E27FC236}">
                  <a16:creationId xmlns:a16="http://schemas.microsoft.com/office/drawing/2014/main" id="{9D8B69B5-8FE3-4C63-A011-3C2F5565CE97}"/>
                </a:ext>
              </a:extLst>
            </p:cNvPr>
            <p:cNvSpPr txBox="1"/>
            <p:nvPr/>
          </p:nvSpPr>
          <p:spPr>
            <a:xfrm>
              <a:off x="720533" y="4939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0598397B-FA98-4ADA-9379-C568ACB032AF}"/>
                </a:ext>
              </a:extLst>
            </p:cNvPr>
            <p:cNvSpPr txBox="1"/>
            <p:nvPr/>
          </p:nvSpPr>
          <p:spPr>
            <a:xfrm>
              <a:off x="717364" y="537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8AD1759E-1F27-48DB-A660-A6FB000A77B7}"/>
                </a:ext>
              </a:extLst>
            </p:cNvPr>
            <p:cNvSpPr txBox="1"/>
            <p:nvPr/>
          </p:nvSpPr>
          <p:spPr>
            <a:xfrm>
              <a:off x="717364" y="5807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Bestimmung mit Hilfe von Dijkstra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Jede Kante besitzt ein Gewicht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Bestimmung mit Breitensuche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Kantengewicht konstant</a:t>
                </a: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Für jeden Weg erneut BFS anwenden und Länge der Pfade summiere</a:t>
                </a:r>
              </a:p>
              <a:p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306">
            <a:extLst>
              <a:ext uri="{FF2B5EF4-FFF2-40B4-BE49-F238E27FC236}">
                <a16:creationId xmlns:a16="http://schemas.microsoft.com/office/drawing/2014/main" id="{B3A069FF-95C9-4A51-B184-03B1160C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306">
            <a:extLst>
              <a:ext uri="{FF2B5EF4-FFF2-40B4-BE49-F238E27FC236}">
                <a16:creationId xmlns:a16="http://schemas.microsoft.com/office/drawing/2014/main" id="{83515B93-9BA7-43F2-9B86-D001B68BEA2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mit Hilfe von Baumstruktur berechnen</a:t>
                </a:r>
              </a:p>
              <a:p>
                <a:pPr marL="457200" lvl="1" indent="0">
                  <a:buNone/>
                </a:pPr>
                <a:r>
                  <a:rPr lang="de-DE" dirty="0">
                    <a:latin typeface="+mj-lt"/>
                  </a:rPr>
                  <a:t>Breitensuche auf Array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anwenden, um Knoten umzubenennen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und bessere Strukturen (z.B. Array mit </a:t>
                </a:r>
                <a:r>
                  <a:rPr lang="de-DE" dirty="0" err="1">
                    <a:latin typeface="+mj-lt"/>
                  </a:rPr>
                  <a:t>Parents</a:t>
                </a:r>
                <a:r>
                  <a:rPr lang="de-DE" dirty="0">
                    <a:latin typeface="+mj-lt"/>
                  </a:rPr>
                  <a:t>) zu erhalten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Grafik 202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7C748131-A4A2-486D-935D-94ABFEBB5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09" y="3446554"/>
            <a:ext cx="1629002" cy="1571844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484B0170-73F9-4F4C-BF5C-6A7A524A4BD7}"/>
              </a:ext>
            </a:extLst>
          </p:cNvPr>
          <p:cNvGrpSpPr/>
          <p:nvPr/>
        </p:nvGrpSpPr>
        <p:grpSpPr>
          <a:xfrm>
            <a:off x="6096000" y="3429000"/>
            <a:ext cx="1678815" cy="1604963"/>
            <a:chOff x="7958397" y="4572000"/>
            <a:chExt cx="1678815" cy="1604963"/>
          </a:xfrm>
        </p:grpSpPr>
        <p:pic>
          <p:nvPicPr>
            <p:cNvPr id="234" name="Grafik 2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6E9EED9F-0292-40D5-8C59-FF1F02947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235" name="Textfeld 234">
              <a:extLst>
                <a:ext uri="{FF2B5EF4-FFF2-40B4-BE49-F238E27FC236}">
                  <a16:creationId xmlns:a16="http://schemas.microsoft.com/office/drawing/2014/main" id="{7789EC7C-7DAF-4ED4-9AD0-D933F8F54220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42920111-9F33-4156-8A57-49973B9986F7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8AC462B3-AB23-44BA-BE46-130B5AD15844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76D105F-5755-4F7A-B21C-525E3920A60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D5A0B490-0E5D-44EA-B5CD-B01757D8BB11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0030B9FA-4FDF-43E5-B0A6-68209A330C8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88511ABC-51C1-43E4-B445-FC736CA8FF01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3800D36A-22CC-4923-A4DC-0EC477A5A68A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9C21B1B8-D8EC-48E1-8694-CF7979038B36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244" name="Textfeld 243">
              <a:extLst>
                <a:ext uri="{FF2B5EF4-FFF2-40B4-BE49-F238E27FC236}">
                  <a16:creationId xmlns:a16="http://schemas.microsoft.com/office/drawing/2014/main" id="{866AE37C-AB64-4BC0-87A5-BAEB33082F8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2C1F3B9D-D6F4-48FB-8276-A279F5DF14F7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246" name="Textfeld 245">
              <a:extLst>
                <a:ext uri="{FF2B5EF4-FFF2-40B4-BE49-F238E27FC236}">
                  <a16:creationId xmlns:a16="http://schemas.microsoft.com/office/drawing/2014/main" id="{38C5EA18-9CFE-47F4-90DF-34B397A39185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AB8EA04B-9C23-4F56-84E6-6193EAC2B90E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4A1A4730-43C0-4787-ADC8-7C66A91CF74A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92F1A446-B737-4EFA-94B4-45DA27F594D2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9CBEF61C-7A56-4FDA-AD26-897693EBAF56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251" name="Textfeld 250">
              <a:extLst>
                <a:ext uri="{FF2B5EF4-FFF2-40B4-BE49-F238E27FC236}">
                  <a16:creationId xmlns:a16="http://schemas.microsoft.com/office/drawing/2014/main" id="{24F8153A-5A7B-4699-B8AF-31E3D70D6CAA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9AD7577-FB6D-4A1A-8698-A755E906F5C0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31A2F29B-59C2-4624-A219-8B445409F09C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C3821B67-76C0-4ED3-8D12-0A370D106B3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255" name="Textfeld 254">
              <a:extLst>
                <a:ext uri="{FF2B5EF4-FFF2-40B4-BE49-F238E27FC236}">
                  <a16:creationId xmlns:a16="http://schemas.microsoft.com/office/drawing/2014/main" id="{611C2801-8199-41DF-AF86-D7F32C5C6706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166D40CD-EBCE-4259-B90E-22A292F9B82F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88963A45-C0AA-41E1-9193-179295D1C6B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836326F9-C381-4F7A-B472-74575897269F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CF438A71-3578-4D4A-BC2D-6169CCE33F1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44007709-0A18-4868-B7EA-E6A07A15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1911"/>
              </p:ext>
            </p:extLst>
          </p:nvPr>
        </p:nvGraphicFramePr>
        <p:xfrm>
          <a:off x="7904703" y="3495013"/>
          <a:ext cx="418794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15797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09019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3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Eulertour mit Hilfe von Breitensuche bestimmen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r>
              <a:rPr lang="de-DE" dirty="0"/>
              <a:t>Um kürzesten Weg aus Eulertour zu bestimmen, </a:t>
            </a:r>
            <a:br>
              <a:rPr lang="de-DE" dirty="0"/>
            </a:br>
            <a:r>
              <a:rPr lang="de-DE" dirty="0"/>
              <a:t>muss Eulertour erst abgewandelt werden</a:t>
            </a:r>
          </a:p>
          <a:p>
            <a:pPr lvl="1"/>
            <a:r>
              <a:rPr lang="de-DE" dirty="0"/>
              <a:t>[0,1,2,7,12,11,12,17,16,…,12,7,2,1,0]</a:t>
            </a:r>
          </a:p>
          <a:p>
            <a:pPr marL="457200" lvl="1" indent="0">
              <a:buNone/>
            </a:pPr>
            <a:endParaRPr lang="de-DE" sz="800" dirty="0"/>
          </a:p>
          <a:p>
            <a:pPr lvl="1"/>
            <a:r>
              <a:rPr lang="de-DE" dirty="0"/>
              <a:t>[0,1,2,3, 4 , 7 ,  4 , 6 ,10,…, 4 ,3,2,1,0]</a:t>
            </a:r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693F78-E592-47B5-8D35-88F4CE6D50C8}"/>
              </a:ext>
            </a:extLst>
          </p:cNvPr>
          <p:cNvCxnSpPr>
            <a:cxnSpLocks/>
          </p:cNvCxnSpPr>
          <p:nvPr/>
        </p:nvCxnSpPr>
        <p:spPr>
          <a:xfrm>
            <a:off x="1781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645074-E39E-45B8-904A-0B02C6B4286D}"/>
              </a:ext>
            </a:extLst>
          </p:cNvPr>
          <p:cNvCxnSpPr>
            <a:cxnSpLocks/>
          </p:cNvCxnSpPr>
          <p:nvPr/>
        </p:nvCxnSpPr>
        <p:spPr>
          <a:xfrm>
            <a:off x="20097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9E6EAC-8312-463F-8AAC-2E54E276563B}"/>
              </a:ext>
            </a:extLst>
          </p:cNvPr>
          <p:cNvCxnSpPr>
            <a:cxnSpLocks/>
          </p:cNvCxnSpPr>
          <p:nvPr/>
        </p:nvCxnSpPr>
        <p:spPr>
          <a:xfrm>
            <a:off x="22383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AEFE45-FFA1-4C8D-B8AE-911A71195974}"/>
              </a:ext>
            </a:extLst>
          </p:cNvPr>
          <p:cNvCxnSpPr>
            <a:cxnSpLocks/>
          </p:cNvCxnSpPr>
          <p:nvPr/>
        </p:nvCxnSpPr>
        <p:spPr>
          <a:xfrm>
            <a:off x="24765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C02B5A-2156-45A8-B570-33264B4D3001}"/>
              </a:ext>
            </a:extLst>
          </p:cNvPr>
          <p:cNvCxnSpPr>
            <a:cxnSpLocks/>
          </p:cNvCxnSpPr>
          <p:nvPr/>
        </p:nvCxnSpPr>
        <p:spPr>
          <a:xfrm>
            <a:off x="27813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B4B73C-1D75-44B8-8B14-08FC513B1D52}"/>
              </a:ext>
            </a:extLst>
          </p:cNvPr>
          <p:cNvCxnSpPr>
            <a:cxnSpLocks/>
          </p:cNvCxnSpPr>
          <p:nvPr/>
        </p:nvCxnSpPr>
        <p:spPr>
          <a:xfrm>
            <a:off x="31337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792801-8974-46E5-9A0A-343BF32BB9FF}"/>
              </a:ext>
            </a:extLst>
          </p:cNvPr>
          <p:cNvCxnSpPr>
            <a:cxnSpLocks/>
          </p:cNvCxnSpPr>
          <p:nvPr/>
        </p:nvCxnSpPr>
        <p:spPr>
          <a:xfrm>
            <a:off x="358140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F00151-C779-4C9C-8F80-66D07200A1BD}"/>
              </a:ext>
            </a:extLst>
          </p:cNvPr>
          <p:cNvCxnSpPr>
            <a:cxnSpLocks/>
          </p:cNvCxnSpPr>
          <p:nvPr/>
        </p:nvCxnSpPr>
        <p:spPr>
          <a:xfrm>
            <a:off x="3943350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237F4F-FBD0-4AF7-ABEE-AB962C6CD7A5}"/>
              </a:ext>
            </a:extLst>
          </p:cNvPr>
          <p:cNvCxnSpPr>
            <a:cxnSpLocks/>
          </p:cNvCxnSpPr>
          <p:nvPr/>
        </p:nvCxnSpPr>
        <p:spPr>
          <a:xfrm>
            <a:off x="43148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93A4AEE-62C1-46B1-A156-470B84385B97}"/>
              </a:ext>
            </a:extLst>
          </p:cNvPr>
          <p:cNvCxnSpPr>
            <a:cxnSpLocks/>
          </p:cNvCxnSpPr>
          <p:nvPr/>
        </p:nvCxnSpPr>
        <p:spPr>
          <a:xfrm>
            <a:off x="59721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30B139-27ED-4134-859D-9E204897909E}"/>
              </a:ext>
            </a:extLst>
          </p:cNvPr>
          <p:cNvCxnSpPr>
            <a:cxnSpLocks/>
          </p:cNvCxnSpPr>
          <p:nvPr/>
        </p:nvCxnSpPr>
        <p:spPr>
          <a:xfrm>
            <a:off x="5731669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507948B-297E-45AF-AC3F-47246DBAF5FD}"/>
              </a:ext>
            </a:extLst>
          </p:cNvPr>
          <p:cNvCxnSpPr>
            <a:cxnSpLocks/>
          </p:cNvCxnSpPr>
          <p:nvPr/>
        </p:nvCxnSpPr>
        <p:spPr>
          <a:xfrm>
            <a:off x="549592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30266D-E074-4432-ADF0-BF9A02BB7873}"/>
              </a:ext>
            </a:extLst>
          </p:cNvPr>
          <p:cNvCxnSpPr>
            <a:cxnSpLocks/>
          </p:cNvCxnSpPr>
          <p:nvPr/>
        </p:nvCxnSpPr>
        <p:spPr>
          <a:xfrm>
            <a:off x="5260182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299CE2F-10CA-403A-A394-15319A7D147D}"/>
              </a:ext>
            </a:extLst>
          </p:cNvPr>
          <p:cNvCxnSpPr>
            <a:cxnSpLocks/>
          </p:cNvCxnSpPr>
          <p:nvPr/>
        </p:nvCxnSpPr>
        <p:spPr>
          <a:xfrm>
            <a:off x="4981575" y="3879441"/>
            <a:ext cx="0" cy="321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58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37" y="3311058"/>
            <a:ext cx="1860698" cy="1807535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212485" y="3470394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530D078-818E-420A-8ABF-5BCC88845A7A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99555"/>
              </p:ext>
            </p:extLst>
          </p:nvPr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2D5D1-9617-4759-A904-E51199C83DFF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36C4F4-21FB-4D67-8526-3962C1BD8E5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72D6D-653D-4536-BCE7-87BF2E07801F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116263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FB889534-AB92-4F47-ABC8-A5386328E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685" y="5323860"/>
              <a:ext cx="231535" cy="20054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81805C11-40D5-46A3-AFA2-53BA4B40B6C3}"/>
              </a:ext>
            </a:extLst>
          </p:cNvPr>
          <p:cNvSpPr/>
          <p:nvPr/>
        </p:nvSpPr>
        <p:spPr>
          <a:xfrm>
            <a:off x="5086350" y="4126711"/>
            <a:ext cx="1671704" cy="914400"/>
          </a:xfrm>
          <a:prstGeom prst="arc">
            <a:avLst>
              <a:gd name="adj1" fmla="val 10873133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EE393-C38F-4289-BF71-FF06F9F85DF7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C6D903-EA9C-481E-B223-B3A1B2CECC8B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&gt; 7</a:t>
            </a:r>
          </a:p>
        </p:txBody>
      </p:sp>
    </p:spTree>
    <p:extLst>
      <p:ext uri="{BB962C8B-B14F-4D97-AF65-F5344CB8AC3E}">
        <p14:creationId xmlns:p14="http://schemas.microsoft.com/office/powerpoint/2010/main" val="230298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5A44545-C2ED-4069-AB4F-3B0A373C5668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AC68A1-58FF-42C0-A94A-24AD411D4068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43144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34BAE330-2C13-4D6E-85CD-7D5CD9BCF4F1}"/>
              </a:ext>
            </a:extLst>
          </p:cNvPr>
          <p:cNvSpPr/>
          <p:nvPr/>
        </p:nvSpPr>
        <p:spPr>
          <a:xfrm>
            <a:off x="4229100" y="4138766"/>
            <a:ext cx="1207477" cy="914400"/>
          </a:xfrm>
          <a:prstGeom prst="arc">
            <a:avLst>
              <a:gd name="adj1" fmla="val 10980767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9601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 err="1">
                <a:latin typeface="+mj-lt"/>
              </a:rPr>
              <a:t>Sparse</a:t>
            </a:r>
            <a:r>
              <a:rPr lang="de-DE" dirty="0">
                <a:latin typeface="+mj-lt"/>
              </a:rPr>
              <a:t> Table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B230B7A-3D4E-450E-945D-5AA3A92B969D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32A841-FC15-4936-8653-A68754D0A03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3710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7DEA58C8-A14D-4650-BBC5-B255525D4327}"/>
              </a:ext>
            </a:extLst>
          </p:cNvPr>
          <p:cNvSpPr/>
          <p:nvPr/>
        </p:nvSpPr>
        <p:spPr>
          <a:xfrm>
            <a:off x="4162425" y="4174480"/>
            <a:ext cx="889622" cy="914400"/>
          </a:xfrm>
          <a:prstGeom prst="arc">
            <a:avLst>
              <a:gd name="adj1" fmla="val 1095978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2C69DD-272E-48EA-B8AC-3C3CD820C3D3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258306-A004-4BC7-B394-AF6D011215E1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&gt; 4</a:t>
            </a:r>
          </a:p>
        </p:txBody>
      </p:sp>
    </p:spTree>
    <p:extLst>
      <p:ext uri="{BB962C8B-B14F-4D97-AF65-F5344CB8AC3E}">
        <p14:creationId xmlns:p14="http://schemas.microsoft.com/office/powerpoint/2010/main" val="40196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>
                    <a:latin typeface="+mj-lt"/>
                  </a:rPr>
                  <a:t>Kürzeste Wege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Baum von unten nach oben durchlaufen, bis man beim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Lowest</a:t>
                </a: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b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</a:br>
                <a:r>
                  <a:rPr lang="de-DE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Common </a:t>
                </a:r>
                <a:r>
                  <a:rPr lang="de-DE" dirty="0" err="1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Ancestor</a:t>
                </a:r>
                <a:r>
                  <a:rPr lang="de-DE" dirty="0">
                    <a:solidFill>
                      <a:srgbClr val="FFC000"/>
                    </a:solidFill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ankommt</a:t>
                </a:r>
              </a:p>
              <a:p>
                <a:pPr lvl="1"/>
                <a:r>
                  <a:rPr lang="de-DE" dirty="0">
                    <a:latin typeface="+mj-lt"/>
                  </a:rPr>
                  <a:t>z.B.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7</a:t>
                </a:r>
                <a:r>
                  <a:rPr lang="de-DE" dirty="0">
                    <a:latin typeface="+mj-lt"/>
                  </a:rPr>
                  <a:t> und </a:t>
                </a:r>
                <a:r>
                  <a:rPr lang="de-DE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10</a:t>
                </a:r>
              </a:p>
              <a:p>
                <a:pPr lvl="1"/>
                <a:r>
                  <a:rPr lang="de-DE" dirty="0">
                    <a:latin typeface="+mj-lt"/>
                  </a:rPr>
                  <a:t>Pfadlänge: 3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9">
            <a:extLst>
              <a:ext uri="{FF2B5EF4-FFF2-40B4-BE49-F238E27FC236}">
                <a16:creationId xmlns:a16="http://schemas.microsoft.com/office/drawing/2014/main" id="{D72916AF-144F-4AE0-9C90-E4671A06BE0B}"/>
              </a:ext>
            </a:extLst>
          </p:cNvPr>
          <p:cNvGraphicFramePr>
            <a:graphicFrameLocks noGrp="1"/>
          </p:cNvGraphicFramePr>
          <p:nvPr/>
        </p:nvGraphicFramePr>
        <p:xfrm>
          <a:off x="1391701" y="4631680"/>
          <a:ext cx="6021015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9231">
                  <a:extLst>
                    <a:ext uri="{9D8B030D-6E8A-4147-A177-3AD203B41FA5}">
                      <a16:colId xmlns:a16="http://schemas.microsoft.com/office/drawing/2014/main" val="213771651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8287743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444932681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97193152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110992937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422920958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972458420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801371905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393985793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56140569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929118408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3985831679"/>
                    </a:ext>
                  </a:extLst>
                </a:gridCol>
                <a:gridCol w="425982">
                  <a:extLst>
                    <a:ext uri="{9D8B030D-6E8A-4147-A177-3AD203B41FA5}">
                      <a16:colId xmlns:a16="http://schemas.microsoft.com/office/drawing/2014/main" val="234695819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804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r>
                        <a:rPr lang="de-DE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49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064DB59-2007-42C9-A673-1C875A99F31F}"/>
              </a:ext>
            </a:extLst>
          </p:cNvPr>
          <p:cNvGrpSpPr/>
          <p:nvPr/>
        </p:nvGrpSpPr>
        <p:grpSpPr>
          <a:xfrm>
            <a:off x="9186794" y="1898117"/>
            <a:ext cx="2462104" cy="3675426"/>
            <a:chOff x="9491768" y="3644145"/>
            <a:chExt cx="1647163" cy="238395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EB39BF-A921-4266-9CEE-929E2A37A9B6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BADEB405-A8B7-4A15-BF6B-E3E516442C8C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5884EFF-0FE1-4C10-9C0D-B6485D99CEB6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B3DCC01-3D5B-4D92-B555-53E70B105D09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5304C0B-B38B-4763-AA12-A7F9874387DD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D598BA4-9D2E-496B-B005-4B08EB82C7CB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1445E07-D924-4131-BE7B-9C91C6113E31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F14EBA0-1D3B-4DA9-9980-D848F4D0F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5920" y="4779349"/>
              <a:ext cx="231535" cy="200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4BDD201D-1A06-4085-B133-EB2D736F0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71267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15ACAC6-4F7F-462A-8DA9-5569C8507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931" y="4786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544013C-3D29-4655-800C-0A8A0E9D63B1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70F07FB-7056-4CEF-9B2E-A763823E2604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50F9E4-CF9E-4BE9-8CBF-1AD059D206B8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2608D0-04CA-4F09-8370-8AEA8323698C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E5A76B7-6E19-4356-A002-E76474F66B18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7CB6563-3675-4E5A-B546-B2737B072B33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EEE9710-8195-4329-B8A6-D31CE1E5C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8472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F72E05E-AF37-4AAE-8320-A2F437F2D8F0}"/>
                </a:ext>
              </a:extLst>
            </p:cNvPr>
            <p:cNvSpPr txBox="1"/>
            <p:nvPr/>
          </p:nvSpPr>
          <p:spPr>
            <a:xfrm>
              <a:off x="9683563" y="5562978"/>
              <a:ext cx="280115" cy="23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6F942D6-9F45-4188-99A4-01FE7A17D754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60773AA3-1967-4DFD-94C8-A95238EEA400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0A2C8629-34B7-485B-941A-4100A3A91D80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293F94A9-23F5-45B3-BFD5-41288AAF933B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9F820E8-8D27-4E3B-B9E4-4E31DC222F8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BD68068-5E2F-4862-9722-28681411E402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611DD2-13FD-4ACE-947B-0CD3B53FDCF2}"/>
              </a:ext>
            </a:extLst>
          </p:cNvPr>
          <p:cNvCxnSpPr>
            <a:cxnSpLocks/>
          </p:cNvCxnSpPr>
          <p:nvPr/>
        </p:nvCxnSpPr>
        <p:spPr>
          <a:xfrm flipV="1">
            <a:off x="10372067" y="2825518"/>
            <a:ext cx="0" cy="333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1E580B-AFCF-417A-85CD-800168EE1E3D}"/>
              </a:ext>
            </a:extLst>
          </p:cNvPr>
          <p:cNvCxnSpPr>
            <a:cxnSpLocks/>
          </p:cNvCxnSpPr>
          <p:nvPr/>
        </p:nvCxnSpPr>
        <p:spPr>
          <a:xfrm flipV="1">
            <a:off x="9862317" y="4487792"/>
            <a:ext cx="346088" cy="309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8FFCC9-4F80-41F9-A6A1-147C01F5FA9E}"/>
              </a:ext>
            </a:extLst>
          </p:cNvPr>
          <p:cNvSpPr txBox="1"/>
          <p:nvPr/>
        </p:nvSpPr>
        <p:spPr>
          <a:xfrm>
            <a:off x="4710897" y="3628770"/>
            <a:ext cx="76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== 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959B41-B973-4461-9D89-6C62D3A7CB00}"/>
              </a:ext>
            </a:extLst>
          </p:cNvPr>
          <p:cNvSpPr txBox="1"/>
          <p:nvPr/>
        </p:nvSpPr>
        <p:spPr>
          <a:xfrm>
            <a:off x="5755146" y="3609182"/>
            <a:ext cx="11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Hops = 3</a:t>
            </a:r>
          </a:p>
        </p:txBody>
      </p:sp>
    </p:spTree>
    <p:extLst>
      <p:ext uri="{BB962C8B-B14F-4D97-AF65-F5344CB8AC3E}">
        <p14:creationId xmlns:p14="http://schemas.microsoft.com/office/powerpoint/2010/main" val="247721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Kürzesten Weg aus Eulertour berechnen</a:t>
            </a:r>
          </a:p>
          <a:p>
            <a:pPr lvl="1"/>
            <a:r>
              <a:rPr lang="de-DE" dirty="0"/>
              <a:t>z.B. 11 und 16 [0,1,2,3,4,</a:t>
            </a:r>
            <a:r>
              <a:rPr lang="de-DE" dirty="0">
                <a:solidFill>
                  <a:srgbClr val="FF0000"/>
                </a:solidFill>
              </a:rPr>
              <a:t>7</a:t>
            </a:r>
            <a:r>
              <a:rPr lang="de-DE" dirty="0"/>
              <a:t>,4,6,</a:t>
            </a:r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,…,4,3,2,1,0]</a:t>
            </a:r>
          </a:p>
          <a:p>
            <a:pPr lvl="1"/>
            <a:r>
              <a:rPr lang="de-DE" dirty="0"/>
              <a:t>Intervall [7,4,6,10] muss beachtet werden</a:t>
            </a:r>
          </a:p>
          <a:p>
            <a:pPr lvl="1"/>
            <a:r>
              <a:rPr lang="de-DE" dirty="0"/>
              <a:t>kleinster Eintrag entspricht LCA, LCA = 4</a:t>
            </a:r>
          </a:p>
          <a:p>
            <a:pPr lvl="1"/>
            <a:r>
              <a:rPr lang="de-DE" dirty="0"/>
              <a:t>Kürzester Weg entspricht Abstand der Grenzen zum LCA (hier 3)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84" y="4356054"/>
            <a:ext cx="1860698" cy="1807535"/>
          </a:xfrm>
          <a:prstGeom prst="rect">
            <a:avLst/>
          </a:prstGeom>
        </p:spPr>
      </p:pic>
      <p:pic>
        <p:nvPicPr>
          <p:cNvPr id="89" name="Grafik 88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D897ED7B-9EC3-443E-BB35-9F36E46A4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71" y="4576180"/>
            <a:ext cx="1629002" cy="1571844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63BFBB9-0FCF-41DB-8170-C446440F2B5B}"/>
              </a:ext>
            </a:extLst>
          </p:cNvPr>
          <p:cNvGrpSpPr/>
          <p:nvPr/>
        </p:nvGrpSpPr>
        <p:grpSpPr>
          <a:xfrm>
            <a:off x="6055262" y="4558626"/>
            <a:ext cx="1678815" cy="1604963"/>
            <a:chOff x="7958397" y="4572000"/>
            <a:chExt cx="1678815" cy="1604963"/>
          </a:xfrm>
        </p:grpSpPr>
        <p:pic>
          <p:nvPicPr>
            <p:cNvPr id="91" name="Grafik 90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487FB272-C751-485E-8520-ED746160C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4149F0-3C49-4FE7-9EA5-4A597D607BAF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F1CCDE1-AB41-4ECC-B4AF-EC7865C0024B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E6EFACD3-8DB2-44A2-B34B-D4B6CDC18AF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EE716D7-453F-44CA-8250-6A30D4E598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C5CB6D08-0FDF-41FD-ADEB-36E2134DCBFA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99835753-320E-47AF-A098-9C4FBD9FEB1A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4D7B52C3-C431-4869-B22B-B5D3A485C6CC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EE845ECB-0D23-41FE-8FC4-6EA2E546CDE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9D8BE9F-301F-4983-B87D-A0E4EC556BDF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856B042C-960E-4858-91F4-9DEC7B477BEC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FAE8856E-9EDD-4D12-A886-57C654E43E26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F050A681-A8BD-476E-9C2B-94E54B86FC37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554125A5-FC9A-4E62-96D4-865F42D908EB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46C2436-E083-45AB-9722-AFD80AE8F5E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E637CBA-CA40-4278-A94E-36D8153B244D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1826662-E003-4744-8C04-7412D9AAD143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5BCF1CE-1FA1-4631-A935-507BC8A610D2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F9725BC-F282-457A-985C-074936B59D6C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BDF02F10-71E1-45B6-9DCA-9EAEABEEB3AF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1F4B29D1-435E-4739-B90D-3D4DA20049BF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93A145BC-418C-44DD-93B8-C57CA004F5E2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821884A-0045-47CC-9273-585E4DFCBE72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99B6B0D-9F94-456E-BE10-472C2B66449D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EDFAEBB5-076B-4AC7-B114-250E4DD3F633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742D68F-A6F6-4E11-8402-D08DF1BC8B93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77A8EB1-201B-4051-AD5F-DAFFF876C4A7}"/>
              </a:ext>
            </a:extLst>
          </p:cNvPr>
          <p:cNvGrpSpPr/>
          <p:nvPr/>
        </p:nvGrpSpPr>
        <p:grpSpPr>
          <a:xfrm>
            <a:off x="9186811" y="1898119"/>
            <a:ext cx="2462107" cy="3675427"/>
            <a:chOff x="9491768" y="3644145"/>
            <a:chExt cx="1647163" cy="2383957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0756016-8FD3-4B38-9221-392D30D33461}"/>
                </a:ext>
              </a:extLst>
            </p:cNvPr>
            <p:cNvSpPr/>
            <p:nvPr/>
          </p:nvSpPr>
          <p:spPr>
            <a:xfrm>
              <a:off x="10143165" y="3955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04FD4558-496A-4E6E-AE75-97952139A2E0}"/>
                </a:ext>
              </a:extLst>
            </p:cNvPr>
            <p:cNvSpPr/>
            <p:nvPr/>
          </p:nvSpPr>
          <p:spPr>
            <a:xfrm>
              <a:off x="10140341" y="44802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793E57C-48D0-4244-A737-18FD59881C77}"/>
                </a:ext>
              </a:extLst>
            </p:cNvPr>
            <p:cNvSpPr/>
            <p:nvPr/>
          </p:nvSpPr>
          <p:spPr>
            <a:xfrm>
              <a:off x="10156425" y="504046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014725C-BA48-494D-8190-843E6782714D}"/>
                </a:ext>
              </a:extLst>
            </p:cNvPr>
            <p:cNvSpPr/>
            <p:nvPr/>
          </p:nvSpPr>
          <p:spPr>
            <a:xfrm>
              <a:off x="10255056" y="3853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458CB6E8-58E7-4639-A700-50E7ADBFCD70}"/>
                </a:ext>
              </a:extLst>
            </p:cNvPr>
            <p:cNvSpPr/>
            <p:nvPr/>
          </p:nvSpPr>
          <p:spPr>
            <a:xfrm>
              <a:off x="10255056" y="3748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 Verbindung mit Pfeil 121">
              <a:extLst>
                <a:ext uri="{FF2B5EF4-FFF2-40B4-BE49-F238E27FC236}">
                  <a16:creationId xmlns:a16="http://schemas.microsoft.com/office/drawing/2014/main" id="{21EE4043-F63F-458C-A611-9EEC11E70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606" y="42642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9B50BCDF-93DC-454B-A93C-DD8BD905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844" y="4243809"/>
              <a:ext cx="0" cy="2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674FE5EA-B16D-49C1-9DB5-36ACA261FB83}"/>
                </a:ext>
              </a:extLst>
            </p:cNvPr>
            <p:cNvSpPr/>
            <p:nvPr/>
          </p:nvSpPr>
          <p:spPr>
            <a:xfrm>
              <a:off x="962318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577F5863-3386-42C4-96CE-C122509DE60B}"/>
                </a:ext>
              </a:extLst>
            </p:cNvPr>
            <p:cNvSpPr/>
            <p:nvPr/>
          </p:nvSpPr>
          <p:spPr>
            <a:xfrm>
              <a:off x="10670931" y="500280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F98C5E16-9124-4254-AC0A-3E1E35F54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70" y="4751184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B466BDF1-CB13-4C17-9898-A22A9DDBB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898" y="4804061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BF3E1433-80B9-4DE6-B9A0-DF14537FE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599" y="4747772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EB3805E6-6EBD-4620-8B12-571C430B3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2150" y="4766682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8E7F35D-C54B-4A27-9158-4D3FB562047A}"/>
                </a:ext>
              </a:extLst>
            </p:cNvPr>
            <p:cNvCxnSpPr/>
            <p:nvPr/>
          </p:nvCxnSpPr>
          <p:spPr>
            <a:xfrm>
              <a:off x="10220606" y="4799562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90ECCAE2-6573-4C55-B5E3-C5052EEF7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165" y="4786809"/>
              <a:ext cx="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0131605-E006-4DB4-BB97-0ECDCCBB284F}"/>
                </a:ext>
              </a:extLst>
            </p:cNvPr>
            <p:cNvSpPr/>
            <p:nvPr/>
          </p:nvSpPr>
          <p:spPr>
            <a:xfrm>
              <a:off x="10255056" y="36441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392405EF-F0B2-458B-A6FE-84AA28BA9D1E}"/>
                </a:ext>
              </a:extLst>
            </p:cNvPr>
            <p:cNvSpPr/>
            <p:nvPr/>
          </p:nvSpPr>
          <p:spPr>
            <a:xfrm>
              <a:off x="10922931" y="5261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0627CE1-98F3-4810-8928-021258C0887A}"/>
                </a:ext>
              </a:extLst>
            </p:cNvPr>
            <p:cNvSpPr/>
            <p:nvPr/>
          </p:nvSpPr>
          <p:spPr>
            <a:xfrm>
              <a:off x="11066931" y="54241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32BA4F9-F0EB-4AA6-9C1B-0B54A65F00D5}"/>
                </a:ext>
              </a:extLst>
            </p:cNvPr>
            <p:cNvSpPr/>
            <p:nvPr/>
          </p:nvSpPr>
          <p:spPr>
            <a:xfrm>
              <a:off x="10994931" y="53451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5362796-2645-4C7C-8226-EAC886C68377}"/>
                </a:ext>
              </a:extLst>
            </p:cNvPr>
            <p:cNvSpPr/>
            <p:nvPr/>
          </p:nvSpPr>
          <p:spPr>
            <a:xfrm>
              <a:off x="9683563" y="5538757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C65A861F-6A53-4BC5-9534-5819D5FC4165}"/>
                </a:ext>
              </a:extLst>
            </p:cNvPr>
            <p:cNvSpPr/>
            <p:nvPr/>
          </p:nvSpPr>
          <p:spPr>
            <a:xfrm>
              <a:off x="10617523" y="554209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D6D5DB8-5810-4A07-9D4A-297B4433F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4433" y="5314428"/>
              <a:ext cx="207849" cy="219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925883ED-0DED-4A80-B9AA-ADC4BB86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2984" y="5333338"/>
              <a:ext cx="211607" cy="214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A1C9A262-F9F3-4A4C-855B-C8BB7BF72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123" y="5288671"/>
              <a:ext cx="240930" cy="216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5E8A4AFD-D762-4291-BCBB-EDFC4088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6351" y="5341548"/>
              <a:ext cx="231535" cy="2005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ADD16E21-CFF1-4F98-8D33-07239DA6DD16}"/>
                </a:ext>
              </a:extLst>
            </p:cNvPr>
            <p:cNvSpPr txBox="1"/>
            <p:nvPr/>
          </p:nvSpPr>
          <p:spPr>
            <a:xfrm>
              <a:off x="9674748" y="5563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ABA6882A-4E2A-4D1E-99A9-983F4D642329}"/>
                </a:ext>
              </a:extLst>
            </p:cNvPr>
            <p:cNvSpPr/>
            <p:nvPr/>
          </p:nvSpPr>
          <p:spPr>
            <a:xfrm>
              <a:off x="10886931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724B967C-C00F-4132-8A15-4D02B6452F99}"/>
                </a:ext>
              </a:extLst>
            </p:cNvPr>
            <p:cNvSpPr/>
            <p:nvPr/>
          </p:nvSpPr>
          <p:spPr>
            <a:xfrm>
              <a:off x="11030931" y="59561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D7964B3-31ED-4514-BE86-6CE2E70C8709}"/>
                </a:ext>
              </a:extLst>
            </p:cNvPr>
            <p:cNvSpPr/>
            <p:nvPr/>
          </p:nvSpPr>
          <p:spPr>
            <a:xfrm>
              <a:off x="10958931" y="5877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F6EEB81-9A13-4827-B23F-7128FF55D12D}"/>
                </a:ext>
              </a:extLst>
            </p:cNvPr>
            <p:cNvSpPr/>
            <p:nvPr/>
          </p:nvSpPr>
          <p:spPr>
            <a:xfrm>
              <a:off x="9630155" y="5793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457C834-C33F-4D58-AAF6-1A9D5BE81A5E}"/>
                </a:ext>
              </a:extLst>
            </p:cNvPr>
            <p:cNvSpPr/>
            <p:nvPr/>
          </p:nvSpPr>
          <p:spPr>
            <a:xfrm>
              <a:off x="9491768" y="59534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5618F1A-0E57-4026-8194-1834CB1398BE}"/>
                </a:ext>
              </a:extLst>
            </p:cNvPr>
            <p:cNvSpPr/>
            <p:nvPr/>
          </p:nvSpPr>
          <p:spPr>
            <a:xfrm>
              <a:off x="9563768" y="58735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617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06">
            <a:extLst>
              <a:ext uri="{FF2B5EF4-FFF2-40B4-BE49-F238E27FC236}">
                <a16:creationId xmlns:a16="http://schemas.microsoft.com/office/drawing/2014/main" id="{D49A8E3A-FB2D-4076-B8EC-1A8C1AC446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18" y="4685340"/>
            <a:ext cx="1860698" cy="1807535"/>
          </a:xfrm>
          <a:prstGeom prst="rect">
            <a:avLst/>
          </a:prstGeom>
        </p:spPr>
      </p:pic>
      <p:pic>
        <p:nvPicPr>
          <p:cNvPr id="4" name="Picture 1306">
            <a:extLst>
              <a:ext uri="{FF2B5EF4-FFF2-40B4-BE49-F238E27FC236}">
                <a16:creationId xmlns:a16="http://schemas.microsoft.com/office/drawing/2014/main" id="{165E3EC9-BBAD-4864-B713-A513EB65ED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49" y="535198"/>
            <a:ext cx="1860698" cy="180753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2A2DD4F-BFE4-4981-8FE5-30F0BA853DB4}"/>
              </a:ext>
            </a:extLst>
          </p:cNvPr>
          <p:cNvCxnSpPr>
            <a:cxnSpLocks/>
          </p:cNvCxnSpPr>
          <p:nvPr/>
        </p:nvCxnSpPr>
        <p:spPr>
          <a:xfrm>
            <a:off x="4789315" y="1840613"/>
            <a:ext cx="24444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C1A839-99AB-4F50-89AF-2098FDF3BD55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D8A3F87-79F1-489E-96D4-F25EAE316CD4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99D63A5-D844-4E2F-834C-DAF9FAD4FA83}"/>
              </a:ext>
            </a:extLst>
          </p:cNvPr>
          <p:cNvCxnSpPr>
            <a:cxnSpLocks/>
          </p:cNvCxnSpPr>
          <p:nvPr/>
        </p:nvCxnSpPr>
        <p:spPr>
          <a:xfrm>
            <a:off x="4789315" y="1531286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8D046B5-6FE5-446B-A26D-1F0C8DDF9EF2}"/>
              </a:ext>
            </a:extLst>
          </p:cNvPr>
          <p:cNvCxnSpPr>
            <a:cxnSpLocks/>
          </p:cNvCxnSpPr>
          <p:nvPr/>
        </p:nvCxnSpPr>
        <p:spPr>
          <a:xfrm>
            <a:off x="5135502" y="1221959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A48DE55-DEAE-4D01-B5FC-66944D933B84}"/>
              </a:ext>
            </a:extLst>
          </p:cNvPr>
          <p:cNvCxnSpPr>
            <a:cxnSpLocks/>
          </p:cNvCxnSpPr>
          <p:nvPr/>
        </p:nvCxnSpPr>
        <p:spPr>
          <a:xfrm>
            <a:off x="5474144" y="929168"/>
            <a:ext cx="0" cy="2927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2B2064-08A7-45C3-8FA7-F03AE9A861EE}"/>
              </a:ext>
            </a:extLst>
          </p:cNvPr>
          <p:cNvCxnSpPr>
            <a:cxnSpLocks/>
          </p:cNvCxnSpPr>
          <p:nvPr/>
        </p:nvCxnSpPr>
        <p:spPr>
          <a:xfrm flipH="1">
            <a:off x="5127956" y="929168"/>
            <a:ext cx="34618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365128-3600-4CB1-94B9-F47B65B1C29F}"/>
              </a:ext>
            </a:extLst>
          </p:cNvPr>
          <p:cNvCxnSpPr>
            <a:cxnSpLocks/>
          </p:cNvCxnSpPr>
          <p:nvPr/>
        </p:nvCxnSpPr>
        <p:spPr>
          <a:xfrm>
            <a:off x="2798707" y="5077061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13771FE-EC89-448F-8085-E70177479272}"/>
              </a:ext>
            </a:extLst>
          </p:cNvPr>
          <p:cNvCxnSpPr>
            <a:cxnSpLocks/>
          </p:cNvCxnSpPr>
          <p:nvPr/>
        </p:nvCxnSpPr>
        <p:spPr>
          <a:xfrm flipV="1">
            <a:off x="1835593" y="5748949"/>
            <a:ext cx="0" cy="2352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26CC95D-4CC0-45E7-8A37-6762BD43BF83}"/>
              </a:ext>
            </a:extLst>
          </p:cNvPr>
          <p:cNvCxnSpPr>
            <a:cxnSpLocks/>
          </p:cNvCxnSpPr>
          <p:nvPr/>
        </p:nvCxnSpPr>
        <p:spPr>
          <a:xfrm>
            <a:off x="2798707" y="5367134"/>
            <a:ext cx="333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71C5F28-58F9-4C05-8588-578D72E24111}"/>
              </a:ext>
            </a:extLst>
          </p:cNvPr>
          <p:cNvCxnSpPr>
            <a:cxnSpLocks/>
          </p:cNvCxnSpPr>
          <p:nvPr/>
        </p:nvCxnSpPr>
        <p:spPr>
          <a:xfrm>
            <a:off x="1835593" y="5984216"/>
            <a:ext cx="6244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D726285-C548-49F9-82DF-716813F27D04}"/>
              </a:ext>
            </a:extLst>
          </p:cNvPr>
          <p:cNvCxnSpPr>
            <a:cxnSpLocks/>
          </p:cNvCxnSpPr>
          <p:nvPr/>
        </p:nvCxnSpPr>
        <p:spPr>
          <a:xfrm>
            <a:off x="2460065" y="5676461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C39C262-3114-4472-B23C-594881001E75}"/>
              </a:ext>
            </a:extLst>
          </p:cNvPr>
          <p:cNvCxnSpPr>
            <a:cxnSpLocks/>
          </p:cNvCxnSpPr>
          <p:nvPr/>
        </p:nvCxnSpPr>
        <p:spPr>
          <a:xfrm>
            <a:off x="2801078" y="5367134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6F45D281-E02C-4303-A63D-3CB488A6422F}"/>
              </a:ext>
            </a:extLst>
          </p:cNvPr>
          <p:cNvCxnSpPr>
            <a:cxnSpLocks/>
          </p:cNvCxnSpPr>
          <p:nvPr/>
        </p:nvCxnSpPr>
        <p:spPr>
          <a:xfrm>
            <a:off x="2460065" y="5679478"/>
            <a:ext cx="0" cy="3093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DCB90A-C393-4BCF-8895-408391369BDB}"/>
              </a:ext>
            </a:extLst>
          </p:cNvPr>
          <p:cNvCxnSpPr>
            <a:cxnSpLocks/>
          </p:cNvCxnSpPr>
          <p:nvPr/>
        </p:nvCxnSpPr>
        <p:spPr>
          <a:xfrm>
            <a:off x="3132499" y="5077061"/>
            <a:ext cx="0" cy="290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306">
            <a:extLst>
              <a:ext uri="{FF2B5EF4-FFF2-40B4-BE49-F238E27FC236}">
                <a16:creationId xmlns:a16="http://schemas.microsoft.com/office/drawing/2014/main" id="{EE70254A-775B-4E9F-9F38-6762E8A2867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26" y="1196008"/>
            <a:ext cx="1860698" cy="1807535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23D3EA-4C92-472C-89FA-69F45E4F766A}"/>
              </a:ext>
            </a:extLst>
          </p:cNvPr>
          <p:cNvCxnSpPr>
            <a:cxnSpLocks/>
          </p:cNvCxnSpPr>
          <p:nvPr/>
        </p:nvCxnSpPr>
        <p:spPr>
          <a:xfrm>
            <a:off x="9416250" y="2252743"/>
            <a:ext cx="0" cy="2550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75BFFB-F2BC-4374-A2CC-59B70E998E63}"/>
              </a:ext>
            </a:extLst>
          </p:cNvPr>
          <p:cNvCxnSpPr>
            <a:cxnSpLocks/>
          </p:cNvCxnSpPr>
          <p:nvPr/>
        </p:nvCxnSpPr>
        <p:spPr>
          <a:xfrm>
            <a:off x="9416250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12F5DB3-35A5-4B58-9977-F0FA6B3715F6}"/>
              </a:ext>
            </a:extLst>
          </p:cNvPr>
          <p:cNvCxnSpPr>
            <a:cxnSpLocks/>
          </p:cNvCxnSpPr>
          <p:nvPr/>
        </p:nvCxnSpPr>
        <p:spPr>
          <a:xfrm>
            <a:off x="9754892" y="2507810"/>
            <a:ext cx="33864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27AB34F-5B55-4A9A-A14A-1949ADE56065}"/>
              </a:ext>
            </a:extLst>
          </p:cNvPr>
          <p:cNvCxnSpPr>
            <a:cxnSpLocks/>
          </p:cNvCxnSpPr>
          <p:nvPr/>
        </p:nvCxnSpPr>
        <p:spPr>
          <a:xfrm>
            <a:off x="9965275" y="2507810"/>
            <a:ext cx="64538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8EE2312C-0D7F-453D-931E-0A52C75FE348}"/>
              </a:ext>
            </a:extLst>
          </p:cNvPr>
          <p:cNvSpPr/>
          <p:nvPr/>
        </p:nvSpPr>
        <p:spPr>
          <a:xfrm>
            <a:off x="974912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DFBCC6-A5B1-436A-A22D-D581FDA93730}"/>
              </a:ext>
            </a:extLst>
          </p:cNvPr>
          <p:cNvSpPr/>
          <p:nvPr/>
        </p:nvSpPr>
        <p:spPr>
          <a:xfrm>
            <a:off x="1487738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3A1AC55-CD97-4C76-9D3D-002778AC2D7F}"/>
              </a:ext>
            </a:extLst>
          </p:cNvPr>
          <p:cNvSpPr/>
          <p:nvPr/>
        </p:nvSpPr>
        <p:spPr>
          <a:xfrm>
            <a:off x="2000564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E3C1AC-890A-494E-81F0-1EB44FC3A054}"/>
              </a:ext>
            </a:extLst>
          </p:cNvPr>
          <p:cNvSpPr/>
          <p:nvPr/>
        </p:nvSpPr>
        <p:spPr>
          <a:xfrm>
            <a:off x="2513390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30C072-C4FC-4CAF-9EA5-3255F92CE17E}"/>
              </a:ext>
            </a:extLst>
          </p:cNvPr>
          <p:cNvSpPr/>
          <p:nvPr/>
        </p:nvSpPr>
        <p:spPr>
          <a:xfrm>
            <a:off x="3026216" y="21545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98BB77-3E0D-4054-A612-A6983E557356}"/>
              </a:ext>
            </a:extLst>
          </p:cNvPr>
          <p:cNvSpPr/>
          <p:nvPr/>
        </p:nvSpPr>
        <p:spPr>
          <a:xfrm>
            <a:off x="974912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3D082-139D-428A-AEE0-812C13C408C3}"/>
              </a:ext>
            </a:extLst>
          </p:cNvPr>
          <p:cNvSpPr/>
          <p:nvPr/>
        </p:nvSpPr>
        <p:spPr>
          <a:xfrm>
            <a:off x="1487738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6ADB534-7A4B-43E3-A9B1-7EC3CDB3B432}"/>
              </a:ext>
            </a:extLst>
          </p:cNvPr>
          <p:cNvSpPr/>
          <p:nvPr/>
        </p:nvSpPr>
        <p:spPr>
          <a:xfrm>
            <a:off x="2000564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F9D4614-F110-4F17-B4BD-AF9A4C5EC6D1}"/>
              </a:ext>
            </a:extLst>
          </p:cNvPr>
          <p:cNvSpPr/>
          <p:nvPr/>
        </p:nvSpPr>
        <p:spPr>
          <a:xfrm>
            <a:off x="2513390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E0EEFD1-A13F-4E78-A3D6-9CC28A3CBC5A}"/>
              </a:ext>
            </a:extLst>
          </p:cNvPr>
          <p:cNvSpPr/>
          <p:nvPr/>
        </p:nvSpPr>
        <p:spPr>
          <a:xfrm>
            <a:off x="3026216" y="25843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7B4544-DBDC-4302-B6F2-83F3E72BF5F6}"/>
              </a:ext>
            </a:extLst>
          </p:cNvPr>
          <p:cNvSpPr/>
          <p:nvPr/>
        </p:nvSpPr>
        <p:spPr>
          <a:xfrm>
            <a:off x="974912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3191A29-230C-4B94-ACD5-8BBB67A68E48}"/>
              </a:ext>
            </a:extLst>
          </p:cNvPr>
          <p:cNvSpPr/>
          <p:nvPr/>
        </p:nvSpPr>
        <p:spPr>
          <a:xfrm>
            <a:off x="1487738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52CF634-C093-4F30-AB01-DBC6B98787F3}"/>
              </a:ext>
            </a:extLst>
          </p:cNvPr>
          <p:cNvSpPr/>
          <p:nvPr/>
        </p:nvSpPr>
        <p:spPr>
          <a:xfrm>
            <a:off x="2000564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C231EAA-C031-4F0E-9120-0094B5F174AB}"/>
              </a:ext>
            </a:extLst>
          </p:cNvPr>
          <p:cNvSpPr/>
          <p:nvPr/>
        </p:nvSpPr>
        <p:spPr>
          <a:xfrm>
            <a:off x="2513390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38DBA26-A07E-4B5C-8768-A2D94650E394}"/>
              </a:ext>
            </a:extLst>
          </p:cNvPr>
          <p:cNvSpPr/>
          <p:nvPr/>
        </p:nvSpPr>
        <p:spPr>
          <a:xfrm>
            <a:off x="3026216" y="302111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094351A-1450-44DC-89EA-CE9CDDBB6C60}"/>
              </a:ext>
            </a:extLst>
          </p:cNvPr>
          <p:cNvSpPr/>
          <p:nvPr/>
        </p:nvSpPr>
        <p:spPr>
          <a:xfrm>
            <a:off x="974912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9F0547-6F8C-4B13-8A75-FD31BBEC9E20}"/>
              </a:ext>
            </a:extLst>
          </p:cNvPr>
          <p:cNvSpPr/>
          <p:nvPr/>
        </p:nvSpPr>
        <p:spPr>
          <a:xfrm>
            <a:off x="1487738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46C4197-49F2-456C-A575-CCBA6B7BFD21}"/>
              </a:ext>
            </a:extLst>
          </p:cNvPr>
          <p:cNvSpPr/>
          <p:nvPr/>
        </p:nvSpPr>
        <p:spPr>
          <a:xfrm>
            <a:off x="2000564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3047E78-2D8C-4FF9-A616-6DB8737EA53D}"/>
              </a:ext>
            </a:extLst>
          </p:cNvPr>
          <p:cNvSpPr/>
          <p:nvPr/>
        </p:nvSpPr>
        <p:spPr>
          <a:xfrm>
            <a:off x="2513390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C6339F-F629-44D4-8FDC-417953D08090}"/>
              </a:ext>
            </a:extLst>
          </p:cNvPr>
          <p:cNvSpPr/>
          <p:nvPr/>
        </p:nvSpPr>
        <p:spPr>
          <a:xfrm>
            <a:off x="3026216" y="34578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14426B-9B4D-49F4-9218-9759B25EF48C}"/>
              </a:ext>
            </a:extLst>
          </p:cNvPr>
          <p:cNvSpPr/>
          <p:nvPr/>
        </p:nvSpPr>
        <p:spPr>
          <a:xfrm>
            <a:off x="974912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583A7C4-B9E3-4ADE-BF28-0ADF6AC1CF2A}"/>
              </a:ext>
            </a:extLst>
          </p:cNvPr>
          <p:cNvSpPr/>
          <p:nvPr/>
        </p:nvSpPr>
        <p:spPr>
          <a:xfrm>
            <a:off x="1487738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0672AC2-3213-401E-8604-A484074803C0}"/>
              </a:ext>
            </a:extLst>
          </p:cNvPr>
          <p:cNvSpPr/>
          <p:nvPr/>
        </p:nvSpPr>
        <p:spPr>
          <a:xfrm>
            <a:off x="2000564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E2FA53-BC69-4D87-8881-382EB312884A}"/>
              </a:ext>
            </a:extLst>
          </p:cNvPr>
          <p:cNvSpPr/>
          <p:nvPr/>
        </p:nvSpPr>
        <p:spPr>
          <a:xfrm>
            <a:off x="2513390" y="389473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7E5D3B6-2DD9-4F94-8B17-C9464E0ECABB}"/>
              </a:ext>
            </a:extLst>
          </p:cNvPr>
          <p:cNvSpPr/>
          <p:nvPr/>
        </p:nvSpPr>
        <p:spPr>
          <a:xfrm>
            <a:off x="3026216" y="389455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FE4AAB0-981A-43F1-B504-A6F6576D35B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262912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39BD822-DA76-4CC0-9E63-4F5120A96B9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75738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71A4AA7-AEE4-4954-9CEC-11EC5BF9FE5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801390" y="2298566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4E1B227-D29B-4656-B978-93C5C71C001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262912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051F02-3BE4-4E29-9D34-321243F4F865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2801390" y="2728394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26FEAE5-85B6-4DED-94D3-C6299D4EB63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262912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2968887-33D8-4B8B-9E9D-6BB7B729E6B8}"/>
              </a:ext>
            </a:extLst>
          </p:cNvPr>
          <p:cNvCxnSpPr>
            <a:cxnSpLocks/>
          </p:cNvCxnSpPr>
          <p:nvPr/>
        </p:nvCxnSpPr>
        <p:spPr>
          <a:xfrm>
            <a:off x="1775738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2EC001B4-AA89-4679-A9A4-6948B9BEF5D6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2288564" y="4038739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F5AF815-4C94-423A-8687-CAFE9367AD5E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801390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3B1BE3E-399C-4C12-9DFB-7208E752C8D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2288564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690DEAB8-7DA1-4022-9372-13A744F7CE5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775738" y="3601832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3E1E641-25CF-4151-A781-603653A81C4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775738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85F414-ECB3-4478-B28D-4CA56204B88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288564" y="3165113"/>
            <a:ext cx="224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F1B1943-96DA-46EB-A822-A34F7437E0BB}"/>
              </a:ext>
            </a:extLst>
          </p:cNvPr>
          <p:cNvCxnSpPr>
            <a:cxnSpLocks/>
            <a:stCxn id="41" idx="0"/>
            <a:endCxn id="27" idx="4"/>
          </p:cNvCxnSpPr>
          <p:nvPr/>
        </p:nvCxnSpPr>
        <p:spPr>
          <a:xfrm flipV="1">
            <a:off x="2144564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2FF8CD7-6B8D-4D74-8AFD-24D8828BB447}"/>
              </a:ext>
            </a:extLst>
          </p:cNvPr>
          <p:cNvCxnSpPr>
            <a:cxnSpLocks/>
            <a:stCxn id="43" idx="0"/>
            <a:endCxn id="31" idx="4"/>
          </p:cNvCxnSpPr>
          <p:nvPr/>
        </p:nvCxnSpPr>
        <p:spPr>
          <a:xfrm flipV="1">
            <a:off x="3170216" y="2442566"/>
            <a:ext cx="0" cy="141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9505A79-E6BB-44DB-9061-9E0A5FD8D0B5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2657390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7A9FD79-E9E1-470B-B9EC-6710FC189C89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44564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29CEC19-6237-4C80-9CD5-9D66167838B5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1118912" y="2872394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DF7B708-6E9E-4E6E-A3ED-96652873A239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1118912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FDA6BC-8644-40F8-B43D-E1F72A1BD1A8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1118912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08B94B-8624-4770-94F5-91AEC3EE36B4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1631738" y="3745832"/>
            <a:ext cx="0" cy="14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F28C2CE-6C4F-44B3-B9E5-11ED796B96B9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3170216" y="3745832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F4D04BD-0CBE-4A7D-9972-BC2029DE1349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>
            <a:off x="3170216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54618A1-A3C3-4DD8-83FB-030FB5A26B20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2144564" y="3309113"/>
            <a:ext cx="0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5C407F3-06A7-4DDD-8B16-927F65D1FC28}"/>
              </a:ext>
            </a:extLst>
          </p:cNvPr>
          <p:cNvSpPr txBox="1"/>
          <p:nvPr/>
        </p:nvSpPr>
        <p:spPr>
          <a:xfrm>
            <a:off x="500360" y="17852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x/y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D635C9E-58C6-42C7-93ED-908FD941AB8E}"/>
              </a:ext>
            </a:extLst>
          </p:cNvPr>
          <p:cNvSpPr txBox="1"/>
          <p:nvPr/>
        </p:nvSpPr>
        <p:spPr>
          <a:xfrm>
            <a:off x="968069" y="1785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805F7AD-2151-42A5-A56C-10085B872350}"/>
              </a:ext>
            </a:extLst>
          </p:cNvPr>
          <p:cNvSpPr txBox="1"/>
          <p:nvPr/>
        </p:nvSpPr>
        <p:spPr>
          <a:xfrm>
            <a:off x="1484316" y="1781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80B70E6-E262-49FE-A344-AE9E67FCDC84}"/>
              </a:ext>
            </a:extLst>
          </p:cNvPr>
          <p:cNvSpPr txBox="1"/>
          <p:nvPr/>
        </p:nvSpPr>
        <p:spPr>
          <a:xfrm>
            <a:off x="1997142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26F4D72E-0042-4A02-BC52-4CD511C19D2E}"/>
              </a:ext>
            </a:extLst>
          </p:cNvPr>
          <p:cNvSpPr txBox="1"/>
          <p:nvPr/>
        </p:nvSpPr>
        <p:spPr>
          <a:xfrm>
            <a:off x="2509968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3B35D63-EC4D-433E-BA9D-0BF8AAF11FCD}"/>
              </a:ext>
            </a:extLst>
          </p:cNvPr>
          <p:cNvSpPr txBox="1"/>
          <p:nvPr/>
        </p:nvSpPr>
        <p:spPr>
          <a:xfrm>
            <a:off x="3012530" y="1784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45DD4B4-CE78-4DD7-B869-AE23E94D9518}"/>
              </a:ext>
            </a:extLst>
          </p:cNvPr>
          <p:cNvSpPr txBox="1"/>
          <p:nvPr/>
        </p:nvSpPr>
        <p:spPr>
          <a:xfrm>
            <a:off x="595743" y="211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74C64C2-4B6B-45DC-A0AA-0105962A6D60}"/>
              </a:ext>
            </a:extLst>
          </p:cNvPr>
          <p:cNvSpPr txBox="1"/>
          <p:nvPr/>
        </p:nvSpPr>
        <p:spPr>
          <a:xfrm>
            <a:off x="595743" y="254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BA93315-F441-4A20-9551-3FC1D71C930F}"/>
              </a:ext>
            </a:extLst>
          </p:cNvPr>
          <p:cNvSpPr txBox="1"/>
          <p:nvPr/>
        </p:nvSpPr>
        <p:spPr>
          <a:xfrm>
            <a:off x="598912" y="2983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78F3ABD-2227-4EB4-9D20-26311E58B408}"/>
              </a:ext>
            </a:extLst>
          </p:cNvPr>
          <p:cNvSpPr txBox="1"/>
          <p:nvPr/>
        </p:nvSpPr>
        <p:spPr>
          <a:xfrm>
            <a:off x="595743" y="3417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564B11-FFD1-411C-B177-E950316245D5}"/>
              </a:ext>
            </a:extLst>
          </p:cNvPr>
          <p:cNvSpPr txBox="1"/>
          <p:nvPr/>
        </p:nvSpPr>
        <p:spPr>
          <a:xfrm>
            <a:off x="595743" y="385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pic>
        <p:nvPicPr>
          <p:cNvPr id="99" name="Grafik 98" descr="Ein Bild, das Bildschirm, Licht, Uhr, sitzend enthält.&#10;&#10;Automatisch generierte Beschreibung">
            <a:extLst>
              <a:ext uri="{FF2B5EF4-FFF2-40B4-BE49-F238E27FC236}">
                <a16:creationId xmlns:a16="http://schemas.microsoft.com/office/drawing/2014/main" id="{A2F507FE-F8DD-4990-A2E4-BD1A4E31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1692"/>
          <a:stretch/>
        </p:blipFill>
        <p:spPr>
          <a:xfrm>
            <a:off x="7988300" y="4578581"/>
            <a:ext cx="1652858" cy="1598382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094C913D-B974-45F5-BFC5-9DA103D34DB0}"/>
              </a:ext>
            </a:extLst>
          </p:cNvPr>
          <p:cNvSpPr txBox="1"/>
          <p:nvPr/>
        </p:nvSpPr>
        <p:spPr>
          <a:xfrm>
            <a:off x="802005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763F7B3-642E-45D3-A24D-C416B60B3E13}"/>
              </a:ext>
            </a:extLst>
          </p:cNvPr>
          <p:cNvSpPr txBox="1"/>
          <p:nvPr/>
        </p:nvSpPr>
        <p:spPr>
          <a:xfrm>
            <a:off x="8321736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2547965-4D42-4A5E-91B1-233A72F45971}"/>
              </a:ext>
            </a:extLst>
          </p:cNvPr>
          <p:cNvSpPr txBox="1"/>
          <p:nvPr/>
        </p:nvSpPr>
        <p:spPr>
          <a:xfrm>
            <a:off x="8628303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2A2697F-18B0-4913-9B64-EB0A4D22F955}"/>
              </a:ext>
            </a:extLst>
          </p:cNvPr>
          <p:cNvSpPr txBox="1"/>
          <p:nvPr/>
        </p:nvSpPr>
        <p:spPr>
          <a:xfrm>
            <a:off x="8647554" y="4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F4E84EA-1D92-4B6E-8489-5753384F670C}"/>
              </a:ext>
            </a:extLst>
          </p:cNvPr>
          <p:cNvSpPr txBox="1"/>
          <p:nvPr/>
        </p:nvSpPr>
        <p:spPr>
          <a:xfrm>
            <a:off x="8635341" y="5189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1FF012D-C012-4444-BAF2-99DBEACE4C5A}"/>
              </a:ext>
            </a:extLst>
          </p:cNvPr>
          <p:cNvSpPr txBox="1"/>
          <p:nvPr/>
        </p:nvSpPr>
        <p:spPr>
          <a:xfrm>
            <a:off x="8333655" y="5188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1A42D1F-E329-4118-A0D7-908C06FB6ADE}"/>
              </a:ext>
            </a:extLst>
          </p:cNvPr>
          <p:cNvSpPr txBox="1"/>
          <p:nvPr/>
        </p:nvSpPr>
        <p:spPr>
          <a:xfrm>
            <a:off x="8948992" y="517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C2C2523-E52C-4D8C-BFE2-0F0002DC67C8}"/>
              </a:ext>
            </a:extLst>
          </p:cNvPr>
          <p:cNvSpPr txBox="1"/>
          <p:nvPr/>
        </p:nvSpPr>
        <p:spPr>
          <a:xfrm>
            <a:off x="8914472" y="457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4EFB79A5-2C75-46EC-9DAE-CF03BCC193CE}"/>
              </a:ext>
            </a:extLst>
          </p:cNvPr>
          <p:cNvSpPr txBox="1"/>
          <p:nvPr/>
        </p:nvSpPr>
        <p:spPr>
          <a:xfrm>
            <a:off x="9200111" y="45785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2AA2FFB-B301-441B-A3CC-1141DC23007F}"/>
              </a:ext>
            </a:extLst>
          </p:cNvPr>
          <p:cNvSpPr txBox="1"/>
          <p:nvPr/>
        </p:nvSpPr>
        <p:spPr>
          <a:xfrm>
            <a:off x="8955222" y="48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72B68F0-9750-4E3C-B0C8-82EE0DA3466B}"/>
              </a:ext>
            </a:extLst>
          </p:cNvPr>
          <p:cNvSpPr txBox="1"/>
          <p:nvPr/>
        </p:nvSpPr>
        <p:spPr>
          <a:xfrm>
            <a:off x="9211331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6E4ACD5-2EE6-4A04-8B57-E70E2B77DCF5}"/>
              </a:ext>
            </a:extLst>
          </p:cNvPr>
          <p:cNvSpPr txBox="1"/>
          <p:nvPr/>
        </p:nvSpPr>
        <p:spPr>
          <a:xfrm>
            <a:off x="8270569" y="48708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567CC23-070C-4D22-ABD9-C094397F55A8}"/>
              </a:ext>
            </a:extLst>
          </p:cNvPr>
          <p:cNvSpPr txBox="1"/>
          <p:nvPr/>
        </p:nvSpPr>
        <p:spPr>
          <a:xfrm>
            <a:off x="7958397" y="4876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7504A6A-E821-4E57-B738-8AE9DBAD85B0}"/>
              </a:ext>
            </a:extLst>
          </p:cNvPr>
          <p:cNvSpPr txBox="1"/>
          <p:nvPr/>
        </p:nvSpPr>
        <p:spPr>
          <a:xfrm>
            <a:off x="7965360" y="518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3C1140B-0AFA-447F-A583-CF392B95CB27}"/>
              </a:ext>
            </a:extLst>
          </p:cNvPr>
          <p:cNvSpPr txBox="1"/>
          <p:nvPr/>
        </p:nvSpPr>
        <p:spPr>
          <a:xfrm>
            <a:off x="9209310" y="5178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4099DB6-9A83-45F1-9A78-60E5CDDC896D}"/>
              </a:ext>
            </a:extLst>
          </p:cNvPr>
          <p:cNvSpPr txBox="1"/>
          <p:nvPr/>
        </p:nvSpPr>
        <p:spPr>
          <a:xfrm>
            <a:off x="7963652" y="5480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BABE619-A075-4F9F-A714-4D7F7E28E861}"/>
              </a:ext>
            </a:extLst>
          </p:cNvPr>
          <p:cNvSpPr txBox="1"/>
          <p:nvPr/>
        </p:nvSpPr>
        <p:spPr>
          <a:xfrm>
            <a:off x="8282059" y="5497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69455EE-A376-4673-B5D4-482385D72D0F}"/>
              </a:ext>
            </a:extLst>
          </p:cNvPr>
          <p:cNvSpPr txBox="1"/>
          <p:nvPr/>
        </p:nvSpPr>
        <p:spPr>
          <a:xfrm>
            <a:off x="8638107" y="548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F7A60C-325B-44B9-8B0A-1C197AAD750B}"/>
              </a:ext>
            </a:extLst>
          </p:cNvPr>
          <p:cNvSpPr txBox="1"/>
          <p:nvPr/>
        </p:nvSpPr>
        <p:spPr>
          <a:xfrm>
            <a:off x="8952107" y="5474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70E3A22-673C-491C-B964-DA0B63E43855}"/>
              </a:ext>
            </a:extLst>
          </p:cNvPr>
          <p:cNvSpPr txBox="1"/>
          <p:nvPr/>
        </p:nvSpPr>
        <p:spPr>
          <a:xfrm>
            <a:off x="9200111" y="547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CA4BC37-71B5-431E-8F06-CC60E81B7076}"/>
              </a:ext>
            </a:extLst>
          </p:cNvPr>
          <p:cNvSpPr txBox="1"/>
          <p:nvPr/>
        </p:nvSpPr>
        <p:spPr>
          <a:xfrm>
            <a:off x="9218508" y="5766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73C1C36-AD12-482E-A5C5-E07FB73BB085}"/>
              </a:ext>
            </a:extLst>
          </p:cNvPr>
          <p:cNvSpPr txBox="1"/>
          <p:nvPr/>
        </p:nvSpPr>
        <p:spPr>
          <a:xfrm>
            <a:off x="8896904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81F0FA0-A6BE-4ADB-A45E-0C8BB22AD010}"/>
              </a:ext>
            </a:extLst>
          </p:cNvPr>
          <p:cNvSpPr txBox="1"/>
          <p:nvPr/>
        </p:nvSpPr>
        <p:spPr>
          <a:xfrm>
            <a:off x="7965360" y="5777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F59A703-9887-48BB-B0AC-3DF5A60EFD56}"/>
              </a:ext>
            </a:extLst>
          </p:cNvPr>
          <p:cNvSpPr txBox="1"/>
          <p:nvPr/>
        </p:nvSpPr>
        <p:spPr>
          <a:xfrm>
            <a:off x="8286005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EED0EA5-7523-423E-B354-CB51C7A53D0F}"/>
              </a:ext>
            </a:extLst>
          </p:cNvPr>
          <p:cNvSpPr txBox="1"/>
          <p:nvPr/>
        </p:nvSpPr>
        <p:spPr>
          <a:xfrm>
            <a:off x="8591934" y="577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79CD450-CE73-436C-A900-89AC47820685}"/>
              </a:ext>
            </a:extLst>
          </p:cNvPr>
          <p:cNvSpPr/>
          <p:nvPr/>
        </p:nvSpPr>
        <p:spPr>
          <a:xfrm>
            <a:off x="10781197" y="4008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78B8F185-C43A-4F54-B9D7-0D161841235C}"/>
              </a:ext>
            </a:extLst>
          </p:cNvPr>
          <p:cNvSpPr/>
          <p:nvPr/>
        </p:nvSpPr>
        <p:spPr>
          <a:xfrm>
            <a:off x="10778373" y="45327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C3067F-0BDE-44F8-8F62-B87036CF1CBF}"/>
              </a:ext>
            </a:extLst>
          </p:cNvPr>
          <p:cNvSpPr/>
          <p:nvPr/>
        </p:nvSpPr>
        <p:spPr>
          <a:xfrm>
            <a:off x="10794457" y="50930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841E636-7650-49F7-84AE-6B3D4A7DE959}"/>
              </a:ext>
            </a:extLst>
          </p:cNvPr>
          <p:cNvSpPr/>
          <p:nvPr/>
        </p:nvSpPr>
        <p:spPr>
          <a:xfrm>
            <a:off x="10893088" y="39061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C7FDD60-AAB6-4727-9D19-76C501152821}"/>
              </a:ext>
            </a:extLst>
          </p:cNvPr>
          <p:cNvSpPr/>
          <p:nvPr/>
        </p:nvSpPr>
        <p:spPr>
          <a:xfrm>
            <a:off x="10893088" y="380143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8E857FF-A12C-4F31-A551-F58603EA8CDE}"/>
              </a:ext>
            </a:extLst>
          </p:cNvPr>
          <p:cNvCxnSpPr>
            <a:cxnSpLocks/>
          </p:cNvCxnSpPr>
          <p:nvPr/>
        </p:nvCxnSpPr>
        <p:spPr>
          <a:xfrm>
            <a:off x="10858638" y="43167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B3B3A843-FE78-4014-AAE0-52150AC60BBF}"/>
              </a:ext>
            </a:extLst>
          </p:cNvPr>
          <p:cNvCxnSpPr>
            <a:cxnSpLocks/>
          </p:cNvCxnSpPr>
          <p:nvPr/>
        </p:nvCxnSpPr>
        <p:spPr>
          <a:xfrm flipV="1">
            <a:off x="10965876" y="4296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A686C78E-B654-4D39-BBC6-4E131336CECA}"/>
              </a:ext>
            </a:extLst>
          </p:cNvPr>
          <p:cNvSpPr/>
          <p:nvPr/>
        </p:nvSpPr>
        <p:spPr>
          <a:xfrm>
            <a:off x="1026121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2076770-311C-4614-AF68-B7147C26CD2E}"/>
              </a:ext>
            </a:extLst>
          </p:cNvPr>
          <p:cNvSpPr/>
          <p:nvPr/>
        </p:nvSpPr>
        <p:spPr>
          <a:xfrm>
            <a:off x="11308963" y="5055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41001362-7CD9-47E8-ACF5-45C67AAE414D}"/>
              </a:ext>
            </a:extLst>
          </p:cNvPr>
          <p:cNvCxnSpPr>
            <a:cxnSpLocks/>
          </p:cNvCxnSpPr>
          <p:nvPr/>
        </p:nvCxnSpPr>
        <p:spPr>
          <a:xfrm flipH="1">
            <a:off x="10502702" y="4803747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0AB576D6-ACAA-452C-9CC9-476BA9886180}"/>
              </a:ext>
            </a:extLst>
          </p:cNvPr>
          <p:cNvCxnSpPr>
            <a:cxnSpLocks/>
          </p:cNvCxnSpPr>
          <p:nvPr/>
        </p:nvCxnSpPr>
        <p:spPr>
          <a:xfrm flipV="1">
            <a:off x="10574930" y="4856624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74ED5B8E-A991-404F-BD30-7A209F24B766}"/>
              </a:ext>
            </a:extLst>
          </p:cNvPr>
          <p:cNvCxnSpPr>
            <a:cxnSpLocks/>
          </p:cNvCxnSpPr>
          <p:nvPr/>
        </p:nvCxnSpPr>
        <p:spPr>
          <a:xfrm>
            <a:off x="11151631" y="4800335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16CBB7BC-0F35-4C28-B0A7-BA3B1269BDF5}"/>
              </a:ext>
            </a:extLst>
          </p:cNvPr>
          <p:cNvCxnSpPr>
            <a:cxnSpLocks/>
          </p:cNvCxnSpPr>
          <p:nvPr/>
        </p:nvCxnSpPr>
        <p:spPr>
          <a:xfrm flipH="1" flipV="1">
            <a:off x="11090182" y="4819245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C52E9196-7E61-4C16-B21A-F2797E11B514}"/>
              </a:ext>
            </a:extLst>
          </p:cNvPr>
          <p:cNvCxnSpPr/>
          <p:nvPr/>
        </p:nvCxnSpPr>
        <p:spPr>
          <a:xfrm>
            <a:off x="10858638" y="4852125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78541F36-F79B-4C29-8E54-6535CA7F8BE5}"/>
              </a:ext>
            </a:extLst>
          </p:cNvPr>
          <p:cNvCxnSpPr>
            <a:cxnSpLocks/>
          </p:cNvCxnSpPr>
          <p:nvPr/>
        </p:nvCxnSpPr>
        <p:spPr>
          <a:xfrm flipV="1">
            <a:off x="10961197" y="4839372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21AEA368-767A-4613-B3EC-35FEA4E5BE7F}"/>
              </a:ext>
            </a:extLst>
          </p:cNvPr>
          <p:cNvSpPr/>
          <p:nvPr/>
        </p:nvSpPr>
        <p:spPr>
          <a:xfrm>
            <a:off x="10893088" y="36967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5506A41-7434-408E-98FA-92DDE0AFCFD8}"/>
              </a:ext>
            </a:extLst>
          </p:cNvPr>
          <p:cNvSpPr/>
          <p:nvPr/>
        </p:nvSpPr>
        <p:spPr>
          <a:xfrm>
            <a:off x="10893088" y="56174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8985985-9087-4584-B829-FBFEAEF6B56B}"/>
              </a:ext>
            </a:extLst>
          </p:cNvPr>
          <p:cNvSpPr/>
          <p:nvPr/>
        </p:nvSpPr>
        <p:spPr>
          <a:xfrm>
            <a:off x="10893088" y="5512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CE480BE9-461D-43F7-8945-3D9D152DA394}"/>
              </a:ext>
            </a:extLst>
          </p:cNvPr>
          <p:cNvSpPr/>
          <p:nvPr/>
        </p:nvSpPr>
        <p:spPr>
          <a:xfrm>
            <a:off x="10893088" y="54079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A38BBA07-AEB6-47A2-9022-F2E6DEDDEDBB}"/>
              </a:ext>
            </a:extLst>
          </p:cNvPr>
          <p:cNvSpPr/>
          <p:nvPr/>
        </p:nvSpPr>
        <p:spPr>
          <a:xfrm>
            <a:off x="11560963" y="53143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61B2AA82-8FD3-457B-ADDC-24EBABA116A2}"/>
              </a:ext>
            </a:extLst>
          </p:cNvPr>
          <p:cNvSpPr/>
          <p:nvPr/>
        </p:nvSpPr>
        <p:spPr>
          <a:xfrm>
            <a:off x="11704963" y="547669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B70BAF90-AF97-4340-B0F0-EEE0B951A134}"/>
              </a:ext>
            </a:extLst>
          </p:cNvPr>
          <p:cNvSpPr/>
          <p:nvPr/>
        </p:nvSpPr>
        <p:spPr>
          <a:xfrm>
            <a:off x="11632963" y="5397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AFAA2400-4865-4E13-8ECE-AF600FEE5323}"/>
              </a:ext>
            </a:extLst>
          </p:cNvPr>
          <p:cNvSpPr/>
          <p:nvPr/>
        </p:nvSpPr>
        <p:spPr>
          <a:xfrm>
            <a:off x="5157789" y="3990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05DBE610-341D-40E0-9409-778A75DEB57C}"/>
              </a:ext>
            </a:extLst>
          </p:cNvPr>
          <p:cNvSpPr/>
          <p:nvPr/>
        </p:nvSpPr>
        <p:spPr>
          <a:xfrm>
            <a:off x="5154965" y="45152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6467854E-A58A-47CC-8294-47C231C391E3}"/>
              </a:ext>
            </a:extLst>
          </p:cNvPr>
          <p:cNvSpPr/>
          <p:nvPr/>
        </p:nvSpPr>
        <p:spPr>
          <a:xfrm>
            <a:off x="5171049" y="507551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57F09629-6D4E-41E1-ACA1-913D46AD6D88}"/>
              </a:ext>
            </a:extLst>
          </p:cNvPr>
          <p:cNvSpPr/>
          <p:nvPr/>
        </p:nvSpPr>
        <p:spPr>
          <a:xfrm>
            <a:off x="5269680" y="38886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39DC4BE5-83B6-4AF2-9E0E-39055FAB28EB}"/>
              </a:ext>
            </a:extLst>
          </p:cNvPr>
          <p:cNvSpPr/>
          <p:nvPr/>
        </p:nvSpPr>
        <p:spPr>
          <a:xfrm>
            <a:off x="5269680" y="378393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007D641-2EE0-412E-8AEB-2D0600702FEB}"/>
              </a:ext>
            </a:extLst>
          </p:cNvPr>
          <p:cNvCxnSpPr>
            <a:cxnSpLocks/>
          </p:cNvCxnSpPr>
          <p:nvPr/>
        </p:nvCxnSpPr>
        <p:spPr>
          <a:xfrm>
            <a:off x="5235230" y="42992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912F1E3F-7CB6-4BED-9363-9F88BFB8CD66}"/>
              </a:ext>
            </a:extLst>
          </p:cNvPr>
          <p:cNvCxnSpPr>
            <a:cxnSpLocks/>
          </p:cNvCxnSpPr>
          <p:nvPr/>
        </p:nvCxnSpPr>
        <p:spPr>
          <a:xfrm flipV="1">
            <a:off x="5342468" y="4278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>
            <a:extLst>
              <a:ext uri="{FF2B5EF4-FFF2-40B4-BE49-F238E27FC236}">
                <a16:creationId xmlns:a16="http://schemas.microsoft.com/office/drawing/2014/main" id="{12DABDB1-C04D-4A64-B4B7-4AED6D2158C5}"/>
              </a:ext>
            </a:extLst>
          </p:cNvPr>
          <p:cNvSpPr/>
          <p:nvPr/>
        </p:nvSpPr>
        <p:spPr>
          <a:xfrm>
            <a:off x="463780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2E8649E-994C-4872-92B0-E4394F6F4528}"/>
              </a:ext>
            </a:extLst>
          </p:cNvPr>
          <p:cNvSpPr/>
          <p:nvPr/>
        </p:nvSpPr>
        <p:spPr>
          <a:xfrm>
            <a:off x="5685555" y="503786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DE20DCB9-97DC-4F57-871C-FFA2A2087382}"/>
              </a:ext>
            </a:extLst>
          </p:cNvPr>
          <p:cNvCxnSpPr>
            <a:cxnSpLocks/>
          </p:cNvCxnSpPr>
          <p:nvPr/>
        </p:nvCxnSpPr>
        <p:spPr>
          <a:xfrm flipH="1">
            <a:off x="4879294" y="478624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C5D5A80-DDA1-4A0F-BCA0-E7296BB96CA7}"/>
              </a:ext>
            </a:extLst>
          </p:cNvPr>
          <p:cNvCxnSpPr>
            <a:cxnSpLocks/>
          </p:cNvCxnSpPr>
          <p:nvPr/>
        </p:nvCxnSpPr>
        <p:spPr>
          <a:xfrm flipV="1">
            <a:off x="4951522" y="483911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69DAAE6F-A6B5-462B-B595-5BECB936C82B}"/>
              </a:ext>
            </a:extLst>
          </p:cNvPr>
          <p:cNvCxnSpPr>
            <a:cxnSpLocks/>
          </p:cNvCxnSpPr>
          <p:nvPr/>
        </p:nvCxnSpPr>
        <p:spPr>
          <a:xfrm>
            <a:off x="5528223" y="4782830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A995E1E-C5C7-498E-B0F2-EED5D3FE3E09}"/>
              </a:ext>
            </a:extLst>
          </p:cNvPr>
          <p:cNvCxnSpPr>
            <a:cxnSpLocks/>
          </p:cNvCxnSpPr>
          <p:nvPr/>
        </p:nvCxnSpPr>
        <p:spPr>
          <a:xfrm flipH="1" flipV="1">
            <a:off x="5466774" y="4801740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E7B4ED9E-EAE2-4312-AEEB-EFF48C3BB431}"/>
              </a:ext>
            </a:extLst>
          </p:cNvPr>
          <p:cNvCxnSpPr/>
          <p:nvPr/>
        </p:nvCxnSpPr>
        <p:spPr>
          <a:xfrm>
            <a:off x="5235230" y="48346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247C8166-C79A-4062-9496-D076479A74EA}"/>
              </a:ext>
            </a:extLst>
          </p:cNvPr>
          <p:cNvCxnSpPr>
            <a:cxnSpLocks/>
          </p:cNvCxnSpPr>
          <p:nvPr/>
        </p:nvCxnSpPr>
        <p:spPr>
          <a:xfrm flipV="1">
            <a:off x="5337789" y="4821867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>
            <a:extLst>
              <a:ext uri="{FF2B5EF4-FFF2-40B4-BE49-F238E27FC236}">
                <a16:creationId xmlns:a16="http://schemas.microsoft.com/office/drawing/2014/main" id="{1D363D03-DF04-4A58-BD96-87EE7C2C84A7}"/>
              </a:ext>
            </a:extLst>
          </p:cNvPr>
          <p:cNvSpPr/>
          <p:nvPr/>
        </p:nvSpPr>
        <p:spPr>
          <a:xfrm>
            <a:off x="5269680" y="3679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65664386-200D-4AD9-BB90-9D81607F2E4D}"/>
              </a:ext>
            </a:extLst>
          </p:cNvPr>
          <p:cNvSpPr/>
          <p:nvPr/>
        </p:nvSpPr>
        <p:spPr>
          <a:xfrm>
            <a:off x="5937555" y="52968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6C9FF3E9-DDCF-414F-91BE-6EC61CB3155B}"/>
              </a:ext>
            </a:extLst>
          </p:cNvPr>
          <p:cNvSpPr/>
          <p:nvPr/>
        </p:nvSpPr>
        <p:spPr>
          <a:xfrm>
            <a:off x="6081555" y="54591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F3D9A9AB-2C1F-457A-81FE-F068CE99CDEB}"/>
              </a:ext>
            </a:extLst>
          </p:cNvPr>
          <p:cNvSpPr/>
          <p:nvPr/>
        </p:nvSpPr>
        <p:spPr>
          <a:xfrm>
            <a:off x="6009555" y="53802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13CFC0C1-9731-473E-8FA5-75F086B30307}"/>
              </a:ext>
            </a:extLst>
          </p:cNvPr>
          <p:cNvSpPr/>
          <p:nvPr/>
        </p:nvSpPr>
        <p:spPr>
          <a:xfrm>
            <a:off x="4698187" y="557381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DACAF6D-6E13-4511-BC06-347214080897}"/>
              </a:ext>
            </a:extLst>
          </p:cNvPr>
          <p:cNvSpPr/>
          <p:nvPr/>
        </p:nvSpPr>
        <p:spPr>
          <a:xfrm>
            <a:off x="5632147" y="55771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B80E112-DBD5-4B63-B69F-860697F1FC6A}"/>
              </a:ext>
            </a:extLst>
          </p:cNvPr>
          <p:cNvCxnSpPr>
            <a:cxnSpLocks/>
          </p:cNvCxnSpPr>
          <p:nvPr/>
        </p:nvCxnSpPr>
        <p:spPr>
          <a:xfrm>
            <a:off x="5469057" y="5349486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3B650C5-B4E9-4638-A2D3-1A82F59423E1}"/>
              </a:ext>
            </a:extLst>
          </p:cNvPr>
          <p:cNvCxnSpPr>
            <a:cxnSpLocks/>
          </p:cNvCxnSpPr>
          <p:nvPr/>
        </p:nvCxnSpPr>
        <p:spPr>
          <a:xfrm flipH="1" flipV="1">
            <a:off x="5407608" y="5368396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CCCDA5CA-E3C4-4B3C-96FC-88BBCBBB128D}"/>
              </a:ext>
            </a:extLst>
          </p:cNvPr>
          <p:cNvCxnSpPr>
            <a:cxnSpLocks/>
          </p:cNvCxnSpPr>
          <p:nvPr/>
        </p:nvCxnSpPr>
        <p:spPr>
          <a:xfrm flipH="1">
            <a:off x="4908747" y="5323729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95048C35-F94D-4F26-A572-889C978C7747}"/>
              </a:ext>
            </a:extLst>
          </p:cNvPr>
          <p:cNvCxnSpPr>
            <a:cxnSpLocks/>
          </p:cNvCxnSpPr>
          <p:nvPr/>
        </p:nvCxnSpPr>
        <p:spPr>
          <a:xfrm flipV="1">
            <a:off x="4980975" y="5376606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A7C4FE94-E56E-42A5-9BD2-B6009175757D}"/>
              </a:ext>
            </a:extLst>
          </p:cNvPr>
          <p:cNvSpPr txBox="1"/>
          <p:nvPr/>
        </p:nvSpPr>
        <p:spPr>
          <a:xfrm>
            <a:off x="4632835" y="5529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F21CEEE8-C97C-4CCB-97BE-25C5F0EC8007}"/>
              </a:ext>
            </a:extLst>
          </p:cNvPr>
          <p:cNvSpPr/>
          <p:nvPr/>
        </p:nvSpPr>
        <p:spPr>
          <a:xfrm>
            <a:off x="5901555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6ECE8F9-4B2A-45C5-B68E-4946116FC473}"/>
              </a:ext>
            </a:extLst>
          </p:cNvPr>
          <p:cNvSpPr/>
          <p:nvPr/>
        </p:nvSpPr>
        <p:spPr>
          <a:xfrm>
            <a:off x="6045555" y="599116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16B5F96D-8FF7-40D0-9CFD-CA270ED652E5}"/>
              </a:ext>
            </a:extLst>
          </p:cNvPr>
          <p:cNvSpPr/>
          <p:nvPr/>
        </p:nvSpPr>
        <p:spPr>
          <a:xfrm>
            <a:off x="5973555" y="591221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CCB3F24-2A68-4843-8E7B-4912A5274479}"/>
              </a:ext>
            </a:extLst>
          </p:cNvPr>
          <p:cNvSpPr/>
          <p:nvPr/>
        </p:nvSpPr>
        <p:spPr>
          <a:xfrm>
            <a:off x="4644779" y="582877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639DF57-5839-49CF-8294-3410D3D3A28E}"/>
              </a:ext>
            </a:extLst>
          </p:cNvPr>
          <p:cNvSpPr/>
          <p:nvPr/>
        </p:nvSpPr>
        <p:spPr>
          <a:xfrm>
            <a:off x="4506392" y="598853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0F91D1E0-2279-45FE-BFE9-6E6CA44DFEC6}"/>
              </a:ext>
            </a:extLst>
          </p:cNvPr>
          <p:cNvSpPr/>
          <p:nvPr/>
        </p:nvSpPr>
        <p:spPr>
          <a:xfrm>
            <a:off x="4578392" y="59086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AB577B06-1193-400C-97A0-317016DACFF3}"/>
              </a:ext>
            </a:extLst>
          </p:cNvPr>
          <p:cNvSpPr/>
          <p:nvPr/>
        </p:nvSpPr>
        <p:spPr>
          <a:xfrm>
            <a:off x="7028534" y="1308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60586540-BE24-4973-A9C7-EB34E3354DF7}"/>
              </a:ext>
            </a:extLst>
          </p:cNvPr>
          <p:cNvSpPr/>
          <p:nvPr/>
        </p:nvSpPr>
        <p:spPr>
          <a:xfrm>
            <a:off x="7025710" y="18332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31DD9396-BA00-4744-8519-6003FFBE68EF}"/>
              </a:ext>
            </a:extLst>
          </p:cNvPr>
          <p:cNvSpPr/>
          <p:nvPr/>
        </p:nvSpPr>
        <p:spPr>
          <a:xfrm>
            <a:off x="7041794" y="23934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BECA0B8C-CACA-41E5-9B53-6E211DA0C192}"/>
              </a:ext>
            </a:extLst>
          </p:cNvPr>
          <p:cNvSpPr/>
          <p:nvPr/>
        </p:nvSpPr>
        <p:spPr>
          <a:xfrm>
            <a:off x="7140425" y="12066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B6653704-92CF-4F6C-AE67-A8B4C193DDBD}"/>
              </a:ext>
            </a:extLst>
          </p:cNvPr>
          <p:cNvSpPr/>
          <p:nvPr/>
        </p:nvSpPr>
        <p:spPr>
          <a:xfrm>
            <a:off x="7140425" y="110188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619B62A-CB74-45E3-AD07-866DA9B774E8}"/>
              </a:ext>
            </a:extLst>
          </p:cNvPr>
          <p:cNvCxnSpPr>
            <a:cxnSpLocks/>
          </p:cNvCxnSpPr>
          <p:nvPr/>
        </p:nvCxnSpPr>
        <p:spPr>
          <a:xfrm>
            <a:off x="7105975" y="16172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D6102CAC-61E8-4A92-954E-9EC9DB91510D}"/>
              </a:ext>
            </a:extLst>
          </p:cNvPr>
          <p:cNvCxnSpPr>
            <a:cxnSpLocks/>
          </p:cNvCxnSpPr>
          <p:nvPr/>
        </p:nvCxnSpPr>
        <p:spPr>
          <a:xfrm flipV="1">
            <a:off x="7213213" y="1596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273D09D0-7AB6-4B64-BCDE-86568CF35913}"/>
              </a:ext>
            </a:extLst>
          </p:cNvPr>
          <p:cNvSpPr/>
          <p:nvPr/>
        </p:nvSpPr>
        <p:spPr>
          <a:xfrm>
            <a:off x="650855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ECAD4684-7B8C-4953-BE47-219748B78014}"/>
              </a:ext>
            </a:extLst>
          </p:cNvPr>
          <p:cNvSpPr/>
          <p:nvPr/>
        </p:nvSpPr>
        <p:spPr>
          <a:xfrm>
            <a:off x="7556300" y="235582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EE0DB068-688A-4C1E-9FFA-3CC9BA45C08A}"/>
              </a:ext>
            </a:extLst>
          </p:cNvPr>
          <p:cNvCxnSpPr>
            <a:cxnSpLocks/>
          </p:cNvCxnSpPr>
          <p:nvPr/>
        </p:nvCxnSpPr>
        <p:spPr>
          <a:xfrm flipH="1">
            <a:off x="6750039" y="2104195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F24999C8-CC2F-4D92-9FEB-4B3B03EA8D87}"/>
              </a:ext>
            </a:extLst>
          </p:cNvPr>
          <p:cNvCxnSpPr>
            <a:cxnSpLocks/>
          </p:cNvCxnSpPr>
          <p:nvPr/>
        </p:nvCxnSpPr>
        <p:spPr>
          <a:xfrm flipV="1">
            <a:off x="6822267" y="2157072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1F3C34EA-4242-4295-800D-4E1E28DDD248}"/>
              </a:ext>
            </a:extLst>
          </p:cNvPr>
          <p:cNvCxnSpPr>
            <a:cxnSpLocks/>
          </p:cNvCxnSpPr>
          <p:nvPr/>
        </p:nvCxnSpPr>
        <p:spPr>
          <a:xfrm>
            <a:off x="7398968" y="2100783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4B636D2-3DC8-4310-8A52-F86BB1224BBB}"/>
              </a:ext>
            </a:extLst>
          </p:cNvPr>
          <p:cNvCxnSpPr>
            <a:cxnSpLocks/>
          </p:cNvCxnSpPr>
          <p:nvPr/>
        </p:nvCxnSpPr>
        <p:spPr>
          <a:xfrm flipH="1" flipV="1">
            <a:off x="7337519" y="2119693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306AE9C9-78C8-42E3-B43C-D6427718437D}"/>
              </a:ext>
            </a:extLst>
          </p:cNvPr>
          <p:cNvCxnSpPr/>
          <p:nvPr/>
        </p:nvCxnSpPr>
        <p:spPr>
          <a:xfrm>
            <a:off x="7105975" y="2152573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CC5E299D-C6EC-4511-B0C4-CBE239BCFBF1}"/>
              </a:ext>
            </a:extLst>
          </p:cNvPr>
          <p:cNvCxnSpPr>
            <a:cxnSpLocks/>
          </p:cNvCxnSpPr>
          <p:nvPr/>
        </p:nvCxnSpPr>
        <p:spPr>
          <a:xfrm flipV="1">
            <a:off x="7208534" y="213982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>
            <a:extLst>
              <a:ext uri="{FF2B5EF4-FFF2-40B4-BE49-F238E27FC236}">
                <a16:creationId xmlns:a16="http://schemas.microsoft.com/office/drawing/2014/main" id="{76E57D77-A44C-4091-A862-227932EECD7C}"/>
              </a:ext>
            </a:extLst>
          </p:cNvPr>
          <p:cNvSpPr/>
          <p:nvPr/>
        </p:nvSpPr>
        <p:spPr>
          <a:xfrm>
            <a:off x="7140425" y="9971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>
            <a:extLst>
              <a:ext uri="{FF2B5EF4-FFF2-40B4-BE49-F238E27FC236}">
                <a16:creationId xmlns:a16="http://schemas.microsoft.com/office/drawing/2014/main" id="{BD8B4687-14CF-4330-98F7-9ED8EA8EF431}"/>
              </a:ext>
            </a:extLst>
          </p:cNvPr>
          <p:cNvSpPr/>
          <p:nvPr/>
        </p:nvSpPr>
        <p:spPr>
          <a:xfrm>
            <a:off x="7808300" y="26147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A7306489-A06D-4F18-A700-3F222D494854}"/>
              </a:ext>
            </a:extLst>
          </p:cNvPr>
          <p:cNvSpPr/>
          <p:nvPr/>
        </p:nvSpPr>
        <p:spPr>
          <a:xfrm>
            <a:off x="7952300" y="277714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EF064854-D9CD-4972-B9CB-622A338A984B}"/>
              </a:ext>
            </a:extLst>
          </p:cNvPr>
          <p:cNvSpPr/>
          <p:nvPr/>
        </p:nvSpPr>
        <p:spPr>
          <a:xfrm>
            <a:off x="7880300" y="269820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A0033D13-FEF1-471B-9BA4-58D856749C67}"/>
              </a:ext>
            </a:extLst>
          </p:cNvPr>
          <p:cNvSpPr/>
          <p:nvPr/>
        </p:nvSpPr>
        <p:spPr>
          <a:xfrm>
            <a:off x="6568932" y="289176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2CE99DB3-3582-4E2E-AAA3-07281831AABB}"/>
              </a:ext>
            </a:extLst>
          </p:cNvPr>
          <p:cNvSpPr/>
          <p:nvPr/>
        </p:nvSpPr>
        <p:spPr>
          <a:xfrm>
            <a:off x="7502892" y="289510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BD0E3BC2-E33D-4676-8C00-632A2B74751B}"/>
              </a:ext>
            </a:extLst>
          </p:cNvPr>
          <p:cNvCxnSpPr>
            <a:cxnSpLocks/>
          </p:cNvCxnSpPr>
          <p:nvPr/>
        </p:nvCxnSpPr>
        <p:spPr>
          <a:xfrm>
            <a:off x="7339802" y="2667439"/>
            <a:ext cx="207849" cy="21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EA2C603A-180F-41C2-9470-74EB6ACF9408}"/>
              </a:ext>
            </a:extLst>
          </p:cNvPr>
          <p:cNvCxnSpPr>
            <a:cxnSpLocks/>
          </p:cNvCxnSpPr>
          <p:nvPr/>
        </p:nvCxnSpPr>
        <p:spPr>
          <a:xfrm flipH="1" flipV="1">
            <a:off x="7278353" y="2686349"/>
            <a:ext cx="211607" cy="21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A1E79A0D-FBA9-4AD5-BE69-E7017C09FC6C}"/>
              </a:ext>
            </a:extLst>
          </p:cNvPr>
          <p:cNvCxnSpPr>
            <a:cxnSpLocks/>
          </p:cNvCxnSpPr>
          <p:nvPr/>
        </p:nvCxnSpPr>
        <p:spPr>
          <a:xfrm flipH="1">
            <a:off x="6779492" y="2641682"/>
            <a:ext cx="24093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6E872B6-68E9-4B1F-84EE-A38174AE1B12}"/>
              </a:ext>
            </a:extLst>
          </p:cNvPr>
          <p:cNvCxnSpPr>
            <a:cxnSpLocks/>
          </p:cNvCxnSpPr>
          <p:nvPr/>
        </p:nvCxnSpPr>
        <p:spPr>
          <a:xfrm flipV="1">
            <a:off x="6851720" y="2694559"/>
            <a:ext cx="231535" cy="20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4D98387E-E84D-40DE-BBB9-C104CE8BAF5A}"/>
              </a:ext>
            </a:extLst>
          </p:cNvPr>
          <p:cNvSpPr txBox="1"/>
          <p:nvPr/>
        </p:nvSpPr>
        <p:spPr>
          <a:xfrm>
            <a:off x="6503580" y="28470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B3B24AA6-F65E-4982-BFC9-BAEF7E7FD972}"/>
              </a:ext>
            </a:extLst>
          </p:cNvPr>
          <p:cNvSpPr/>
          <p:nvPr/>
        </p:nvSpPr>
        <p:spPr>
          <a:xfrm>
            <a:off x="7772300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F20DE60D-5969-445A-9788-64FBD795A18A}"/>
              </a:ext>
            </a:extLst>
          </p:cNvPr>
          <p:cNvSpPr/>
          <p:nvPr/>
        </p:nvSpPr>
        <p:spPr>
          <a:xfrm>
            <a:off x="7916300" y="33091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0BBCAF5-0194-49B2-8EB7-066EBB668CD3}"/>
              </a:ext>
            </a:extLst>
          </p:cNvPr>
          <p:cNvSpPr/>
          <p:nvPr/>
        </p:nvSpPr>
        <p:spPr>
          <a:xfrm>
            <a:off x="7844300" y="323016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8E0BF8EB-0E7F-4A0A-B4E8-816F0907906C}"/>
              </a:ext>
            </a:extLst>
          </p:cNvPr>
          <p:cNvSpPr/>
          <p:nvPr/>
        </p:nvSpPr>
        <p:spPr>
          <a:xfrm>
            <a:off x="6515524" y="314673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4944E2B1-DB59-4D52-9B6B-C6BC9D589F52}"/>
              </a:ext>
            </a:extLst>
          </p:cNvPr>
          <p:cNvSpPr/>
          <p:nvPr/>
        </p:nvSpPr>
        <p:spPr>
          <a:xfrm>
            <a:off x="6377137" y="330648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0D2B0F44-A5BF-47E3-9180-E622B9F50120}"/>
              </a:ext>
            </a:extLst>
          </p:cNvPr>
          <p:cNvSpPr/>
          <p:nvPr/>
        </p:nvSpPr>
        <p:spPr>
          <a:xfrm>
            <a:off x="6449137" y="322660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3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Input Translator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Input in Zweidimensionales Array umwandeln</a:t>
                </a:r>
              </a:p>
              <a:p>
                <a:pPr marL="457200" lvl="1" indent="0">
                  <a:buNone/>
                </a:pP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[][]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 = new </a:t>
                </a:r>
                <a:r>
                  <a:rPr lang="de-DE" dirty="0" err="1">
                    <a:latin typeface="+mj-lt"/>
                  </a:rPr>
                  <a:t>Int</a:t>
                </a:r>
                <a:r>
                  <a:rPr lang="de-DE" dirty="0">
                    <a:latin typeface="+mj-lt"/>
                  </a:rPr>
                  <a:t>[w*h][4]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618B409-873D-4AC8-AFC3-111C3C99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306">
            <a:extLst>
              <a:ext uri="{FF2B5EF4-FFF2-40B4-BE49-F238E27FC236}">
                <a16:creationId xmlns:a16="http://schemas.microsoft.com/office/drawing/2014/main" id="{4E48B561-7516-4379-B69D-1D403C7DCDF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8" y="3141990"/>
            <a:ext cx="1860698" cy="18075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D5A4AF-DC28-4EC4-92DB-A931E2C87FC1}"/>
              </a:ext>
            </a:extLst>
          </p:cNvPr>
          <p:cNvCxnSpPr>
            <a:cxnSpLocks/>
          </p:cNvCxnSpPr>
          <p:nvPr/>
        </p:nvCxnSpPr>
        <p:spPr>
          <a:xfrm flipV="1">
            <a:off x="7869635" y="3076842"/>
            <a:ext cx="250853" cy="27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31043E-9A90-4228-BE30-BE26F500AD4A}"/>
              </a:ext>
            </a:extLst>
          </p:cNvPr>
          <p:cNvCxnSpPr>
            <a:cxnSpLocks/>
          </p:cNvCxnSpPr>
          <p:nvPr/>
        </p:nvCxnSpPr>
        <p:spPr>
          <a:xfrm flipH="1" flipV="1">
            <a:off x="8418938" y="3071212"/>
            <a:ext cx="242382" cy="27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A9B32DD-A67F-42DA-9971-4D2E8E2EA474}"/>
              </a:ext>
            </a:extLst>
          </p:cNvPr>
          <p:cNvSpPr txBox="1"/>
          <p:nvPr/>
        </p:nvSpPr>
        <p:spPr>
          <a:xfrm>
            <a:off x="6989072" y="3244672"/>
            <a:ext cx="107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Knoten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D78E79E-5113-4CD9-B8DC-EB30E7A6559B}"/>
              </a:ext>
            </a:extLst>
          </p:cNvPr>
          <p:cNvSpPr txBox="1"/>
          <p:nvPr/>
        </p:nvSpPr>
        <p:spPr>
          <a:xfrm>
            <a:off x="7528578" y="4014069"/>
            <a:ext cx="3290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[18][0] = 0 (</a:t>
            </a:r>
            <a:r>
              <a:rPr lang="de-DE" sz="2400" dirty="0" err="1">
                <a:latin typeface="+mj-lt"/>
              </a:rPr>
              <a:t>up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[18][1] = 1 (</a:t>
            </a:r>
            <a:r>
              <a:rPr lang="de-DE" sz="2400" dirty="0" err="1">
                <a:latin typeface="+mj-lt"/>
              </a:rPr>
              <a:t>right</a:t>
            </a:r>
            <a:r>
              <a:rPr lang="de-DE" sz="2400" dirty="0">
                <a:latin typeface="+mj-lt"/>
              </a:rPr>
              <a:t>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[18][2] = 0 (down)</a:t>
            </a:r>
          </a:p>
          <a:p>
            <a:r>
              <a:rPr lang="de-DE" sz="2400" dirty="0">
                <a:latin typeface="+mj-lt"/>
              </a:rPr>
              <a:t> 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[18][3] = 1 (</a:t>
            </a:r>
            <a:r>
              <a:rPr lang="de-DE" sz="2400" dirty="0" err="1">
                <a:latin typeface="+mj-lt"/>
              </a:rPr>
              <a:t>left</a:t>
            </a:r>
            <a:r>
              <a:rPr lang="de-DE" sz="2400" dirty="0">
                <a:latin typeface="+mj-lt"/>
              </a:rPr>
              <a:t>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5E57397-FC9B-40C9-B828-E938BF0B3FF2}"/>
              </a:ext>
            </a:extLst>
          </p:cNvPr>
          <p:cNvSpPr txBox="1"/>
          <p:nvPr/>
        </p:nvSpPr>
        <p:spPr>
          <a:xfrm>
            <a:off x="8096066" y="3254947"/>
            <a:ext cx="26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Nachbar erreichbar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B72F172-B09E-470A-A508-961DC3175A39}"/>
              </a:ext>
            </a:extLst>
          </p:cNvPr>
          <p:cNvSpPr/>
          <p:nvPr/>
        </p:nvSpPr>
        <p:spPr>
          <a:xfrm>
            <a:off x="7147387" y="465489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11A9A55-3F0A-4EEC-A5BE-A125366BE97E}"/>
              </a:ext>
            </a:extLst>
          </p:cNvPr>
          <p:cNvSpPr txBox="1"/>
          <p:nvPr/>
        </p:nvSpPr>
        <p:spPr>
          <a:xfrm>
            <a:off x="7151152" y="2680325"/>
            <a:ext cx="149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graph</a:t>
            </a:r>
            <a:r>
              <a:rPr lang="de-DE" sz="2400" dirty="0">
                <a:latin typeface="+mj-lt"/>
              </a:rPr>
              <a:t>[i][j]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8EF55D6-BCEF-4027-88CA-D08E298952AD}"/>
              </a:ext>
            </a:extLst>
          </p:cNvPr>
          <p:cNvSpPr txBox="1"/>
          <p:nvPr/>
        </p:nvSpPr>
        <p:spPr>
          <a:xfrm>
            <a:off x="7395368" y="456806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:</a:t>
            </a:r>
          </a:p>
        </p:txBody>
      </p:sp>
      <p:pic>
        <p:nvPicPr>
          <p:cNvPr id="55" name="Grafik 54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A58F52F1-3A78-41CB-BFF0-EE778A198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2" y="3347878"/>
            <a:ext cx="1629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sz="3000" dirty="0">
                    <a:latin typeface="+mj-lt"/>
                  </a:rPr>
                  <a:t>Kürzeste Wege mithilfe einer Eulertour berechnen</a:t>
                </a:r>
              </a:p>
              <a:p>
                <a:pPr marL="457200" lvl="1" indent="0">
                  <a:buNone/>
                </a:pPr>
                <a:r>
                  <a:rPr lang="de-DE" sz="2600" dirty="0">
                    <a:latin typeface="+mj-lt"/>
                  </a:rPr>
                  <a:t>Breitensuche auf Array </a:t>
                </a:r>
                <a:r>
                  <a:rPr lang="de-DE" sz="2600" dirty="0" err="1">
                    <a:latin typeface="+mj-lt"/>
                  </a:rPr>
                  <a:t>graph</a:t>
                </a:r>
                <a:r>
                  <a:rPr lang="de-DE" sz="2600" dirty="0">
                    <a:latin typeface="+mj-lt"/>
                  </a:rPr>
                  <a:t> anwenden, um Knoten umzubenennen und bessere Strukturen (z.B. Array mit </a:t>
                </a:r>
                <a:r>
                  <a:rPr lang="de-DE" sz="2600" dirty="0" err="1">
                    <a:latin typeface="+mj-lt"/>
                  </a:rPr>
                  <a:t>Parents</a:t>
                </a:r>
                <a:r>
                  <a:rPr lang="de-DE" sz="2600" dirty="0">
                    <a:latin typeface="+mj-lt"/>
                  </a:rPr>
                  <a:t>, Anzahl der Kinder,…) zu erhalten (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600" dirty="0">
                    <a:latin typeface="+mj-lt"/>
                  </a:rPr>
                  <a:t>)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sz="3000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sz="3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3000" i="1" dirty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sz="30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37110" cy="4351338"/>
              </a:xfrm>
              <a:blipFill>
                <a:blip r:embed="rId2"/>
                <a:stretch>
                  <a:fillRect l="-1256" t="-2241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pic>
        <p:nvPicPr>
          <p:cNvPr id="8" name="Grafik 7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ACDA819-856C-413D-8E35-9508BD33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59" y="2307597"/>
            <a:ext cx="1629002" cy="1571844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616252" y="4067190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5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1CF65B7A-90EE-45A6-AF3D-D232C31E18CA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4375F240-944E-43B7-AF37-C4540DDF3417}"/>
                      </a:ext>
                    </a:extLst>
                  </p:cNvPr>
                  <p:cNvSpPr/>
                  <p:nvPr/>
                </p:nvSpPr>
                <p:spPr>
                  <a:xfrm>
                    <a:off x="4268812" y="2604557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4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081DFEC4-FFE3-456F-8A30-98445C551636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673204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9E9F2299-2ED1-4986-BEE1-7EDCFDEA0B8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580072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72706BC0-4679-412F-9781-AA26671BD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482987" y="1486939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6D3FC993-66EF-4730-8380-E9CCB2C5C395}"/>
                      </a:ext>
                    </a:extLst>
                  </p:cNvPr>
                  <p:cNvSpPr/>
                  <p:nvPr/>
                </p:nvSpPr>
                <p:spPr>
                  <a:xfrm>
                    <a:off x="3432711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7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EBCB9D91-BC8E-49BE-82BC-4C66F110E267}"/>
                      </a:ext>
                    </a:extLst>
                  </p:cNvPr>
                  <p:cNvCxnSpPr>
                    <a:cxnSpLocks/>
                    <a:stCxn id="17" idx="3"/>
                    <a:endCxn id="25" idx="7"/>
                  </p:cNvCxnSpPr>
                  <p:nvPr/>
                </p:nvCxnSpPr>
                <p:spPr>
                  <a:xfrm flipH="1">
                    <a:off x="3875127" y="3046973"/>
                    <a:ext cx="469591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Ellipse 26">
                    <a:extLst>
                      <a:ext uri="{FF2B5EF4-FFF2-40B4-BE49-F238E27FC236}">
                        <a16:creationId xmlns:a16="http://schemas.microsoft.com/office/drawing/2014/main" id="{2B5F8B33-7955-4BB0-8698-1269C1E2D2FD}"/>
                      </a:ext>
                    </a:extLst>
                  </p:cNvPr>
                  <p:cNvSpPr/>
                  <p:nvPr/>
                </p:nvSpPr>
                <p:spPr>
                  <a:xfrm>
                    <a:off x="5092919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5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Gerade Verbindung mit Pfeil 27">
                    <a:extLst>
                      <a:ext uri="{FF2B5EF4-FFF2-40B4-BE49-F238E27FC236}">
                        <a16:creationId xmlns:a16="http://schemas.microsoft.com/office/drawing/2014/main" id="{DC957F97-B111-4D94-9C23-7BC41961AD2D}"/>
                      </a:ext>
                    </a:extLst>
                  </p:cNvPr>
                  <p:cNvCxnSpPr>
                    <a:cxnSpLocks/>
                    <a:stCxn id="17" idx="5"/>
                    <a:endCxn id="27" idx="1"/>
                  </p:cNvCxnSpPr>
                  <p:nvPr/>
                </p:nvCxnSpPr>
                <p:spPr>
                  <a:xfrm>
                    <a:off x="4711228" y="3046973"/>
                    <a:ext cx="457597" cy="659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E1CC0020-727C-4EF8-B9B1-856EDA1B49C3}"/>
                      </a:ext>
                    </a:extLst>
                  </p:cNvPr>
                  <p:cNvSpPr/>
                  <p:nvPr/>
                </p:nvSpPr>
                <p:spPr>
                  <a:xfrm>
                    <a:off x="4262815" y="3630321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6</a:t>
                    </a:r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" name="Gerade Verbindung mit Pfeil 35">
                    <a:extLst>
                      <a:ext uri="{FF2B5EF4-FFF2-40B4-BE49-F238E27FC236}">
                        <a16:creationId xmlns:a16="http://schemas.microsoft.com/office/drawing/2014/main" id="{1BE8D24F-A03E-4A95-91DC-BD359ADA8DA0}"/>
                      </a:ext>
                    </a:extLst>
                  </p:cNvPr>
                  <p:cNvCxnSpPr>
                    <a:cxnSpLocks/>
                    <a:stCxn id="17" idx="4"/>
                    <a:endCxn id="29" idx="0"/>
                  </p:cNvCxnSpPr>
                  <p:nvPr/>
                </p:nvCxnSpPr>
                <p:spPr>
                  <a:xfrm flipH="1">
                    <a:off x="4521976" y="3122879"/>
                    <a:ext cx="5997" cy="5074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id="{E01615CB-9F1F-413B-AB27-4037BBBD6A54}"/>
                      </a:ext>
                    </a:extLst>
                  </p:cNvPr>
                  <p:cNvSpPr/>
                  <p:nvPr/>
                </p:nvSpPr>
                <p:spPr>
                  <a:xfrm>
                    <a:off x="5689260" y="4337286"/>
                    <a:ext cx="518322" cy="518322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400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A187414-3144-4D03-A877-8AF07F9142B9}"/>
                      </a:ext>
                    </a:extLst>
                  </p:cNvPr>
                  <p:cNvCxnSpPr>
                    <a:cxnSpLocks/>
                    <a:endCxn id="42" idx="1"/>
                  </p:cNvCxnSpPr>
                  <p:nvPr/>
                </p:nvCxnSpPr>
                <p:spPr>
                  <a:xfrm>
                    <a:off x="5532037" y="4068232"/>
                    <a:ext cx="233129" cy="3449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D9EA8-2C80-4BB6-81FB-590F629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033DF2-89EF-4BEC-B1CD-FD3A135C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Space pirate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recently acquired a map of the artificial and highly secure planet Alpha-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Zet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which he has been planning to raid for ages. It turns out the whole planet is built on a 2D plane with modules that serve as one room each. There is exactly one module at every pair of integer coordinates and modules are exactly 1 × 1 units big.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Every module is bidirectionally connected to at least one adjacent module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Also,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for any two modules there exists </a:t>
            </a:r>
            <a:r>
              <a:rPr lang="en-US" sz="2200" dirty="0">
                <a:solidFill>
                  <a:srgbClr val="C55A11"/>
                </a:solidFill>
                <a:latin typeface="+mj-lt"/>
                <a:cs typeface="Times New Roman" panose="02020603050405020304" pitchFamily="18" charset="0"/>
              </a:rPr>
              <a:t>exactly one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path between them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All in all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modules create a rectangular maze without any loops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200" dirty="0"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On the map Captain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Krys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has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marked several modules he wants to visit in exactly the marked order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What he intends to do there is none of your business, but he promises you a fortune if you determine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number of modules he has to walk through along the route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(since there are no loops he will always take the direct route from one marked module to the next).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first marked module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indicates where 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starts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his journey,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the last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where he wants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finish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</a:t>
            </a:r>
            <a:endParaRPr lang="de-DE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7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6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4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7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8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69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6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32721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7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33C811-D4AD-4362-887A-E64A3004E5FC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62412EDD-9A0C-420D-9EB4-5EF3FF934641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229553" y="-682719"/>
                <a:chExt cx="4204222" cy="5472209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CBA18B-7B40-440E-A4B4-1D422FFE720C}"/>
                    </a:ext>
                  </a:extLst>
                </p:cNvPr>
                <p:cNvGrpSpPr/>
                <p:nvPr/>
              </p:nvGrpSpPr>
              <p:grpSpPr>
                <a:xfrm>
                  <a:off x="2229553" y="-682719"/>
                  <a:ext cx="4204222" cy="5103889"/>
                  <a:chOff x="3432711" y="1486939"/>
                  <a:chExt cx="2774871" cy="3368669"/>
                </a:xfrm>
              </p:grpSpPr>
              <p:grpSp>
                <p:nvGrpSpPr>
                  <p:cNvPr id="50" name="Gruppieren 49">
                    <a:extLst>
                      <a:ext uri="{FF2B5EF4-FFF2-40B4-BE49-F238E27FC236}">
                        <a16:creationId xmlns:a16="http://schemas.microsoft.com/office/drawing/2014/main" id="{1CF65B7A-90EE-45A6-AF3D-D232C31E18CA}"/>
                      </a:ext>
                    </a:extLst>
                  </p:cNvPr>
                  <p:cNvGrpSpPr/>
                  <p:nvPr/>
                </p:nvGrpSpPr>
                <p:grpSpPr>
                  <a:xfrm>
                    <a:off x="3432711" y="1486939"/>
                    <a:ext cx="2774871" cy="3368669"/>
                    <a:chOff x="3432711" y="1486939"/>
                    <a:chExt cx="2774871" cy="3368669"/>
                  </a:xfrm>
                </p:grpSpPr>
                <p:sp>
                  <p:nvSpPr>
                    <p:cNvPr id="17" name="Ellipse 16">
                      <a:extLst>
                        <a:ext uri="{FF2B5EF4-FFF2-40B4-BE49-F238E27FC236}">
                          <a16:creationId xmlns:a16="http://schemas.microsoft.com/office/drawing/2014/main" id="{4375F240-944E-43B7-AF37-C4540DDF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8812" y="2604557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081DFEC4-FFE3-456F-8A30-98445C5516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673204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Ellipse 22">
                      <a:extLst>
                        <a:ext uri="{FF2B5EF4-FFF2-40B4-BE49-F238E27FC236}">
                          <a16:creationId xmlns:a16="http://schemas.microsoft.com/office/drawing/2014/main" id="{9E9F2299-2ED1-4986-BEE1-7EDCFDEA0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580072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72706BC0-4679-412F-9781-AA26671BD2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82987" y="1486939"/>
                      <a:ext cx="45720" cy="457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6D3FC993-66EF-4730-8380-E9CCB2C5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711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6" name="Gerade Verbindung mit Pfeil 25">
                      <a:extLst>
                        <a:ext uri="{FF2B5EF4-FFF2-40B4-BE49-F238E27FC236}">
                          <a16:creationId xmlns:a16="http://schemas.microsoft.com/office/drawing/2014/main" id="{EBCB9D91-BC8E-49BE-82BC-4C66F110E267}"/>
                        </a:ext>
                      </a:extLst>
                    </p:cNvPr>
                    <p:cNvCxnSpPr>
                      <a:cxnSpLocks/>
                      <a:stCxn id="17" idx="3"/>
                      <a:endCxn id="25" idx="7"/>
                    </p:cNvCxnSpPr>
                    <p:nvPr/>
                  </p:nvCxnSpPr>
                  <p:spPr>
                    <a:xfrm flipH="1">
                      <a:off x="3875127" y="3046973"/>
                      <a:ext cx="469591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2B5F8B33-7955-4BB0-8698-1269C1E2D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919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8" name="Gerade Verbindung mit Pfeil 27">
                      <a:extLst>
                        <a:ext uri="{FF2B5EF4-FFF2-40B4-BE49-F238E27FC236}">
                          <a16:creationId xmlns:a16="http://schemas.microsoft.com/office/drawing/2014/main" id="{DC957F97-B111-4D94-9C23-7BC41961AD2D}"/>
                        </a:ext>
                      </a:extLst>
                    </p:cNvPr>
                    <p:cNvCxnSpPr>
                      <a:cxnSpLocks/>
                      <a:stCxn id="17" idx="5"/>
                      <a:endCxn id="27" idx="1"/>
                    </p:cNvCxnSpPr>
                    <p:nvPr/>
                  </p:nvCxnSpPr>
                  <p:spPr>
                    <a:xfrm>
                      <a:off x="4711228" y="3046973"/>
                      <a:ext cx="457597" cy="6592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E1CC0020-727C-4EF8-B9B1-856EDA1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2815" y="3630321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>
                      <a:extLst>
                        <a:ext uri="{FF2B5EF4-FFF2-40B4-BE49-F238E27FC236}">
                          <a16:creationId xmlns:a16="http://schemas.microsoft.com/office/drawing/2014/main" id="{1BE8D24F-A03E-4A95-91DC-BD359ADA8DA0}"/>
                        </a:ext>
                      </a:extLst>
                    </p:cNvPr>
                    <p:cNvCxnSpPr>
                      <a:cxnSpLocks/>
                      <a:stCxn id="17" idx="4"/>
                      <a:endCxn id="29" idx="0"/>
                    </p:cNvCxnSpPr>
                    <p:nvPr/>
                  </p:nvCxnSpPr>
                  <p:spPr>
                    <a:xfrm flipH="1">
                      <a:off x="4521976" y="3122879"/>
                      <a:ext cx="5997" cy="50744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E01615CB-9F1F-413B-AB27-4037BBBD6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260" y="4337286"/>
                      <a:ext cx="518322" cy="518322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43" name="Gerade Verbindung mit Pfeil 42">
                      <a:extLst>
                        <a:ext uri="{FF2B5EF4-FFF2-40B4-BE49-F238E27FC236}">
                          <a16:creationId xmlns:a16="http://schemas.microsoft.com/office/drawing/2014/main" id="{8A187414-3144-4D03-A877-8AF07F9142B9}"/>
                        </a:ext>
                      </a:extLst>
                    </p:cNvPr>
                    <p:cNvCxnSpPr>
                      <a:cxnSpLocks/>
                      <a:endCxn id="42" idx="1"/>
                    </p:cNvCxnSpPr>
                    <p:nvPr/>
                  </p:nvCxnSpPr>
                  <p:spPr>
                    <a:xfrm>
                      <a:off x="5532037" y="4068232"/>
                      <a:ext cx="233129" cy="3449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Gerade Verbindung mit Pfeil 53">
                    <a:extLst>
                      <a:ext uri="{FF2B5EF4-FFF2-40B4-BE49-F238E27FC236}">
                        <a16:creationId xmlns:a16="http://schemas.microsoft.com/office/drawing/2014/main" id="{9484F21B-D82B-47E5-BB69-D89D471E95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52333" y="3031067"/>
                    <a:ext cx="402167" cy="5418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mit Pfeil 54">
                    <a:extLst>
                      <a:ext uri="{FF2B5EF4-FFF2-40B4-BE49-F238E27FC236}">
                        <a16:creationId xmlns:a16="http://schemas.microsoft.com/office/drawing/2014/main" id="{8C0F9048-694E-4F17-9F78-92057360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20077" y="3128433"/>
                    <a:ext cx="344490" cy="50189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A40C3C9D-395B-4713-BC88-9821E9E6D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4944" y="3151573"/>
                    <a:ext cx="0" cy="45005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mit Pfeil 68">
                    <a:extLst>
                      <a:ext uri="{FF2B5EF4-FFF2-40B4-BE49-F238E27FC236}">
                        <a16:creationId xmlns:a16="http://schemas.microsoft.com/office/drawing/2014/main" id="{8227DA6E-5A34-439A-BC8B-631A3CB4B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06921" y="3141134"/>
                    <a:ext cx="0" cy="4317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mit Pfeil 71">
                    <a:extLst>
                      <a:ext uri="{FF2B5EF4-FFF2-40B4-BE49-F238E27FC236}">
                        <a16:creationId xmlns:a16="http://schemas.microsoft.com/office/drawing/2014/main" id="{D9ECA461-2503-432E-A8B4-4C0585FD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90533" y="3141133"/>
                    <a:ext cx="389209" cy="5719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mit Pfeil 75">
                    <a:extLst>
                      <a:ext uri="{FF2B5EF4-FFF2-40B4-BE49-F238E27FC236}">
                        <a16:creationId xmlns:a16="http://schemas.microsoft.com/office/drawing/2014/main" id="{FA16A00B-305E-4F5A-915A-339185327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9966" y="4148643"/>
                    <a:ext cx="221401" cy="3262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mit Pfeil 77">
                    <a:extLst>
                      <a:ext uri="{FF2B5EF4-FFF2-40B4-BE49-F238E27FC236}">
                        <a16:creationId xmlns:a16="http://schemas.microsoft.com/office/drawing/2014/main" id="{49626B3A-64BB-4805-9CF4-F28E70B2A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11242" y="4024659"/>
                    <a:ext cx="205995" cy="2871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 Verbindung mit Pfeil 81">
                    <a:extLst>
                      <a:ext uri="{FF2B5EF4-FFF2-40B4-BE49-F238E27FC236}">
                        <a16:creationId xmlns:a16="http://schemas.microsoft.com/office/drawing/2014/main" id="{125B9B76-5BEB-4936-AB6B-6088D301D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801455" y="3006129"/>
                    <a:ext cx="413397" cy="5668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Gerade Verbindung mit Pfeil 87">
                  <a:extLst>
                    <a:ext uri="{FF2B5EF4-FFF2-40B4-BE49-F238E27FC236}">
                      <a16:creationId xmlns:a16="http://schemas.microsoft.com/office/drawing/2014/main" id="{D25BFC80-E073-482A-979E-53BD5FA87B84}"/>
                    </a:ext>
                  </a:extLst>
                </p:cNvPr>
                <p:cNvCxnSpPr/>
                <p:nvPr/>
              </p:nvCxnSpPr>
              <p:spPr>
                <a:xfrm>
                  <a:off x="4439983" y="-39009"/>
                  <a:ext cx="982412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50088D6-F18D-49D6-B2E9-490452B42D1C}"/>
                    </a:ext>
                  </a:extLst>
                </p:cNvPr>
                <p:cNvSpPr/>
                <p:nvPr/>
              </p:nvSpPr>
              <p:spPr>
                <a:xfrm flipV="1">
                  <a:off x="3845269" y="3703670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4BB22FDA-34A9-4EFD-948E-BF138BD24CF7}"/>
                    </a:ext>
                  </a:extLst>
                </p:cNvPr>
                <p:cNvSpPr/>
                <p:nvPr/>
              </p:nvSpPr>
              <p:spPr>
                <a:xfrm flipV="1">
                  <a:off x="3845269" y="3562563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AB6C564-0B68-4F12-BAD8-ED8C2BEB6CA7}"/>
                    </a:ext>
                  </a:extLst>
                </p:cNvPr>
                <p:cNvSpPr/>
                <p:nvPr/>
              </p:nvSpPr>
              <p:spPr>
                <a:xfrm flipV="1">
                  <a:off x="3845269" y="3421457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794F090A-677E-4628-BB30-6181AF2C498B}"/>
                    </a:ext>
                  </a:extLst>
                </p:cNvPr>
                <p:cNvSpPr/>
                <p:nvPr/>
              </p:nvSpPr>
              <p:spPr>
                <a:xfrm flipV="1">
                  <a:off x="6248305" y="4720219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C624C75B-4264-4118-8DD4-C9A111874328}"/>
                    </a:ext>
                  </a:extLst>
                </p:cNvPr>
                <p:cNvSpPr/>
                <p:nvPr/>
              </p:nvSpPr>
              <p:spPr>
                <a:xfrm flipV="1">
                  <a:off x="6248305" y="4579112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26C44C9F-77BC-4426-81AA-447DA9BC8D1D}"/>
                    </a:ext>
                  </a:extLst>
                </p:cNvPr>
                <p:cNvSpPr/>
                <p:nvPr/>
              </p:nvSpPr>
              <p:spPr>
                <a:xfrm flipV="1">
                  <a:off x="6248305" y="4438006"/>
                  <a:ext cx="69271" cy="692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F1664C5-52CF-4AB2-BC0F-52A1B70C3466}"/>
                  </a:ext>
                </a:extLst>
              </p:cNvPr>
              <p:cNvSpPr/>
              <p:nvPr/>
            </p:nvSpPr>
            <p:spPr>
              <a:xfrm>
                <a:off x="3896216" y="1745307"/>
                <a:ext cx="693129" cy="69312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3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EEBC3AF8-9677-433E-AD49-3D0F9F183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1150" y="2457450"/>
                <a:ext cx="0" cy="33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3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merken.</a:t>
            </a:r>
          </a:p>
        </p:txBody>
      </p:sp>
    </p:spTree>
    <p:extLst>
      <p:ext uri="{BB962C8B-B14F-4D97-AF65-F5344CB8AC3E}">
        <p14:creationId xmlns:p14="http://schemas.microsoft.com/office/powerpoint/2010/main" val="1709089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7, 4, 6,…,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Pfadlänge zu berechnen</a:t>
            </a:r>
          </a:p>
        </p:txBody>
      </p:sp>
    </p:spTree>
    <p:extLst>
      <p:ext uri="{BB962C8B-B14F-4D97-AF65-F5344CB8AC3E}">
        <p14:creationId xmlns:p14="http://schemas.microsoft.com/office/powerpoint/2010/main" val="648356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3330524" y="1742449"/>
            <a:ext cx="60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Eulertour-Array: [0,…, 3, 4,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4</a:t>
            </a:r>
            <a:r>
              <a:rPr lang="de-DE" dirty="0">
                <a:latin typeface="+mj-lt"/>
              </a:rPr>
              <a:t>,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,…, 6, 4, 5, 8,…, 8, 5, 4, 3,…, 0]</a:t>
            </a:r>
          </a:p>
        </p:txBody>
      </p: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F6E9CF-EB0D-4667-8C93-2D38E0FDB94D}"/>
              </a:ext>
            </a:extLst>
          </p:cNvPr>
          <p:cNvGrpSpPr/>
          <p:nvPr/>
        </p:nvGrpSpPr>
        <p:grpSpPr>
          <a:xfrm>
            <a:off x="423575" y="1364795"/>
            <a:ext cx="3710714" cy="4829860"/>
            <a:chOff x="2728402" y="1393671"/>
            <a:chExt cx="3710714" cy="482986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9F718E14-343E-429E-9C9C-6F95CFEE5997}"/>
                </a:ext>
              </a:extLst>
            </p:cNvPr>
            <p:cNvCxnSpPr>
              <a:cxnSpLocks/>
              <a:stCxn id="39" idx="4"/>
              <a:endCxn id="17" idx="0"/>
            </p:cNvCxnSpPr>
            <p:nvPr/>
          </p:nvCxnSpPr>
          <p:spPr>
            <a:xfrm>
              <a:off x="4185029" y="2457687"/>
              <a:ext cx="8019" cy="43052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0D64D3-3E39-4F78-AB75-BC58B5C59247}"/>
                </a:ext>
              </a:extLst>
            </p:cNvPr>
            <p:cNvGrpSpPr/>
            <p:nvPr/>
          </p:nvGrpSpPr>
          <p:grpSpPr>
            <a:xfrm>
              <a:off x="2728402" y="1393671"/>
              <a:ext cx="3710714" cy="4829860"/>
              <a:chOff x="2786154" y="1374420"/>
              <a:chExt cx="3710714" cy="4829860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AB33C811-D4AD-4362-887A-E64A3004E5FC}"/>
                  </a:ext>
                </a:extLst>
              </p:cNvPr>
              <p:cNvGrpSpPr/>
              <p:nvPr/>
            </p:nvGrpSpPr>
            <p:grpSpPr>
              <a:xfrm>
                <a:off x="2786154" y="1374420"/>
                <a:ext cx="3710714" cy="4829860"/>
                <a:chOff x="2786154" y="1374420"/>
                <a:chExt cx="3710714" cy="4829860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62412EDD-9A0C-420D-9EB4-5EF3FF934641}"/>
                    </a:ext>
                  </a:extLst>
                </p:cNvPr>
                <p:cNvGrpSpPr/>
                <p:nvPr/>
              </p:nvGrpSpPr>
              <p:grpSpPr>
                <a:xfrm>
                  <a:off x="2786154" y="1374420"/>
                  <a:ext cx="3710714" cy="4829860"/>
                  <a:chOff x="2229553" y="-682719"/>
                  <a:chExt cx="4204222" cy="5472209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1CCBA18B-7B40-440E-A4B4-1D422FFE720C}"/>
                      </a:ext>
                    </a:extLst>
                  </p:cNvPr>
                  <p:cNvGrpSpPr/>
                  <p:nvPr/>
                </p:nvGrpSpPr>
                <p:grpSpPr>
                  <a:xfrm>
                    <a:off x="2229553" y="-682719"/>
                    <a:ext cx="4204222" cy="5103889"/>
                    <a:chOff x="3432711" y="1486939"/>
                    <a:chExt cx="2774871" cy="3368669"/>
                  </a:xfrm>
                </p:grpSpPr>
                <p:grpSp>
                  <p:nvGrpSpPr>
                    <p:cNvPr id="50" name="Gruppieren 49">
                      <a:extLst>
                        <a:ext uri="{FF2B5EF4-FFF2-40B4-BE49-F238E27FC236}">
                          <a16:creationId xmlns:a16="http://schemas.microsoft.com/office/drawing/2014/main" id="{1CF65B7A-90EE-45A6-AF3D-D232C31E1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711" y="1486939"/>
                      <a:ext cx="2774871" cy="3368669"/>
                      <a:chOff x="3432711" y="1486939"/>
                      <a:chExt cx="2774871" cy="3368669"/>
                    </a:xfrm>
                  </p:grpSpPr>
                  <p:sp>
                    <p:nvSpPr>
                      <p:cNvPr id="17" name="Ellipse 16">
                        <a:extLst>
                          <a:ext uri="{FF2B5EF4-FFF2-40B4-BE49-F238E27FC236}">
                            <a16:creationId xmlns:a16="http://schemas.microsoft.com/office/drawing/2014/main" id="{4375F240-944E-43B7-AF37-C4540DDF3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8812" y="2604557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Ellipse 21">
                        <a:extLst>
                          <a:ext uri="{FF2B5EF4-FFF2-40B4-BE49-F238E27FC236}">
                            <a16:creationId xmlns:a16="http://schemas.microsoft.com/office/drawing/2014/main" id="{081DFEC4-FFE3-456F-8A30-98445C55163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673204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3" name="Ellipse 22">
                        <a:extLst>
                          <a:ext uri="{FF2B5EF4-FFF2-40B4-BE49-F238E27FC236}">
                            <a16:creationId xmlns:a16="http://schemas.microsoft.com/office/drawing/2014/main" id="{9E9F2299-2ED1-4986-BEE1-7EDCFDEA0B8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580072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" name="Ellipse 23">
                        <a:extLst>
                          <a:ext uri="{FF2B5EF4-FFF2-40B4-BE49-F238E27FC236}">
                            <a16:creationId xmlns:a16="http://schemas.microsoft.com/office/drawing/2014/main" id="{72706BC0-4679-412F-9781-AA26671BD29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482987" y="1486939"/>
                        <a:ext cx="45720" cy="4572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" name="Ellipse 24">
                        <a:extLst>
                          <a:ext uri="{FF2B5EF4-FFF2-40B4-BE49-F238E27FC236}">
                            <a16:creationId xmlns:a16="http://schemas.microsoft.com/office/drawing/2014/main" id="{6D3FC993-66EF-4730-8380-E9CCB2C5C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711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6" name="Gerade Verbindung mit Pfeil 25">
                        <a:extLst>
                          <a:ext uri="{FF2B5EF4-FFF2-40B4-BE49-F238E27FC236}">
                            <a16:creationId xmlns:a16="http://schemas.microsoft.com/office/drawing/2014/main" id="{EBCB9D91-BC8E-49BE-82BC-4C66F110E267}"/>
                          </a:ext>
                        </a:extLst>
                      </p:cNvPr>
                      <p:cNvCxnSpPr>
                        <a:cxnSpLocks/>
                        <a:stCxn id="17" idx="3"/>
                        <a:endCxn id="25" idx="7"/>
                      </p:cNvCxnSpPr>
                      <p:nvPr/>
                    </p:nvCxnSpPr>
                    <p:spPr>
                      <a:xfrm flipH="1">
                        <a:off x="3875127" y="3046973"/>
                        <a:ext cx="469591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2B5F8B33-7955-4BB0-8698-1269C1E2D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92919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Gerade Verbindung mit Pfeil 27">
                        <a:extLst>
                          <a:ext uri="{FF2B5EF4-FFF2-40B4-BE49-F238E27FC236}">
                            <a16:creationId xmlns:a16="http://schemas.microsoft.com/office/drawing/2014/main" id="{DC957F97-B111-4D94-9C23-7BC41961AD2D}"/>
                          </a:ext>
                        </a:extLst>
                      </p:cNvPr>
                      <p:cNvCxnSpPr>
                        <a:cxnSpLocks/>
                        <a:stCxn id="17" idx="5"/>
                        <a:endCxn id="27" idx="1"/>
                      </p:cNvCxnSpPr>
                      <p:nvPr/>
                    </p:nvCxnSpPr>
                    <p:spPr>
                      <a:xfrm>
                        <a:off x="4711228" y="3046973"/>
                        <a:ext cx="457597" cy="65925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E1CC0020-727C-4EF8-B9B1-856EDA1B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2815" y="3630321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de-DE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1BE8D24F-A03E-4A95-91DC-BD359ADA8DA0}"/>
                          </a:ext>
                        </a:extLst>
                      </p:cNvPr>
                      <p:cNvCxnSpPr>
                        <a:cxnSpLocks/>
                        <a:stCxn id="17" idx="4"/>
                        <a:endCxn id="29" idx="0"/>
                      </p:cNvCxnSpPr>
                      <p:nvPr/>
                    </p:nvCxnSpPr>
                    <p:spPr>
                      <a:xfrm flipH="1">
                        <a:off x="4521976" y="3122879"/>
                        <a:ext cx="5997" cy="50744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Ellipse 41">
                        <a:extLst>
                          <a:ext uri="{FF2B5EF4-FFF2-40B4-BE49-F238E27FC236}">
                            <a16:creationId xmlns:a16="http://schemas.microsoft.com/office/drawing/2014/main" id="{E01615CB-9F1F-413B-AB27-4037BBBD6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260" y="4337286"/>
                        <a:ext cx="518322" cy="518322"/>
                      </a:xfrm>
                      <a:prstGeom prst="ellipse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40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p:txBody>
                  </p:sp>
                  <p:cxnSp>
                    <p:nvCxnSpPr>
                      <p:cNvPr id="43" name="Gerade Verbindung mit Pfeil 42">
                        <a:extLst>
                          <a:ext uri="{FF2B5EF4-FFF2-40B4-BE49-F238E27FC236}">
                            <a16:creationId xmlns:a16="http://schemas.microsoft.com/office/drawing/2014/main" id="{8A187414-3144-4D03-A877-8AF07F9142B9}"/>
                          </a:ext>
                        </a:extLst>
                      </p:cNvPr>
                      <p:cNvCxnSpPr>
                        <a:cxnSpLocks/>
                        <a:endCxn id="42" idx="1"/>
                      </p:cNvCxnSpPr>
                      <p:nvPr/>
                    </p:nvCxnSpPr>
                    <p:spPr>
                      <a:xfrm>
                        <a:off x="5532037" y="4068232"/>
                        <a:ext cx="233129" cy="3449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Gerade Verbindung mit Pfeil 53">
                      <a:extLst>
                        <a:ext uri="{FF2B5EF4-FFF2-40B4-BE49-F238E27FC236}">
                          <a16:creationId xmlns:a16="http://schemas.microsoft.com/office/drawing/2014/main" id="{9484F21B-D82B-47E5-BB69-D89D471E95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52333" y="3031067"/>
                      <a:ext cx="402167" cy="541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Gerade Verbindung mit Pfeil 54">
                      <a:extLst>
                        <a:ext uri="{FF2B5EF4-FFF2-40B4-BE49-F238E27FC236}">
                          <a16:creationId xmlns:a16="http://schemas.microsoft.com/office/drawing/2014/main" id="{8C0F9048-694E-4F17-9F78-92057360FF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20077" y="3128433"/>
                      <a:ext cx="344490" cy="5018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Gerade Verbindung mit Pfeil 59">
                      <a:extLst>
                        <a:ext uri="{FF2B5EF4-FFF2-40B4-BE49-F238E27FC236}">
                          <a16:creationId xmlns:a16="http://schemas.microsoft.com/office/drawing/2014/main" id="{A40C3C9D-395B-4713-BC88-9821E9E6D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34944" y="3151573"/>
                      <a:ext cx="0" cy="4500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mit Pfeil 68">
                      <a:extLst>
                        <a:ext uri="{FF2B5EF4-FFF2-40B4-BE49-F238E27FC236}">
                          <a16:creationId xmlns:a16="http://schemas.microsoft.com/office/drawing/2014/main" id="{8227DA6E-5A34-439A-BC8B-631A3CB4B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06921" y="3141134"/>
                      <a:ext cx="0" cy="43179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Gerade Verbindung mit Pfeil 71">
                      <a:extLst>
                        <a:ext uri="{FF2B5EF4-FFF2-40B4-BE49-F238E27FC236}">
                          <a16:creationId xmlns:a16="http://schemas.microsoft.com/office/drawing/2014/main" id="{D9ECA461-2503-432E-A8B4-4C0585FDC0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90533" y="3141133"/>
                      <a:ext cx="389209" cy="5719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Gerade Verbindung mit Pfeil 75">
                      <a:extLst>
                        <a:ext uri="{FF2B5EF4-FFF2-40B4-BE49-F238E27FC236}">
                          <a16:creationId xmlns:a16="http://schemas.microsoft.com/office/drawing/2014/main" id="{FA16A00B-305E-4F5A-915A-3391853273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9966" y="4148643"/>
                      <a:ext cx="221401" cy="3262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Gerade Verbindung mit Pfeil 77">
                      <a:extLst>
                        <a:ext uri="{FF2B5EF4-FFF2-40B4-BE49-F238E27FC236}">
                          <a16:creationId xmlns:a16="http://schemas.microsoft.com/office/drawing/2014/main" id="{49626B3A-64BB-4805-9CF4-F28E70B2A6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611242" y="4024659"/>
                      <a:ext cx="205995" cy="2871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Gerade Verbindung mit Pfeil 81">
                      <a:extLst>
                        <a:ext uri="{FF2B5EF4-FFF2-40B4-BE49-F238E27FC236}">
                          <a16:creationId xmlns:a16="http://schemas.microsoft.com/office/drawing/2014/main" id="{125B9B76-5BEB-4936-AB6B-6088D301D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01455" y="3006129"/>
                      <a:ext cx="413397" cy="5668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8" name="Gerade Verbindung mit Pfeil 87">
                    <a:extLst>
                      <a:ext uri="{FF2B5EF4-FFF2-40B4-BE49-F238E27FC236}">
                        <a16:creationId xmlns:a16="http://schemas.microsoft.com/office/drawing/2014/main" id="{D25BFC80-E073-482A-979E-53BD5FA87B84}"/>
                      </a:ext>
                    </a:extLst>
                  </p:cNvPr>
                  <p:cNvCxnSpPr/>
                  <p:nvPr/>
                </p:nvCxnSpPr>
                <p:spPr>
                  <a:xfrm>
                    <a:off x="4439983" y="-39009"/>
                    <a:ext cx="9824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lipse 88">
                    <a:extLst>
                      <a:ext uri="{FF2B5EF4-FFF2-40B4-BE49-F238E27FC236}">
                        <a16:creationId xmlns:a16="http://schemas.microsoft.com/office/drawing/2014/main" id="{050088D6-F18D-49D6-B2E9-490452B42D1C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703670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0" name="Ellipse 89">
                    <a:extLst>
                      <a:ext uri="{FF2B5EF4-FFF2-40B4-BE49-F238E27FC236}">
                        <a16:creationId xmlns:a16="http://schemas.microsoft.com/office/drawing/2014/main" id="{4BB22FDA-34A9-4EFD-948E-BF138BD24CF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562563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8AB6C564-0B68-4F12-BAD8-ED8C2BEB6CA7}"/>
                      </a:ext>
                    </a:extLst>
                  </p:cNvPr>
                  <p:cNvSpPr/>
                  <p:nvPr/>
                </p:nvSpPr>
                <p:spPr>
                  <a:xfrm flipV="1">
                    <a:off x="3845269" y="3421457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F090A-677E-4628-BB30-6181AF2C498B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720219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C624C75B-4264-4118-8DD4-C9A111874328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579112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Ellipse 93">
                    <a:extLst>
                      <a:ext uri="{FF2B5EF4-FFF2-40B4-BE49-F238E27FC236}">
                        <a16:creationId xmlns:a16="http://schemas.microsoft.com/office/drawing/2014/main" id="{26C44C9F-77BC-4426-81AA-447DA9BC8D1D}"/>
                      </a:ext>
                    </a:extLst>
                  </p:cNvPr>
                  <p:cNvSpPr/>
                  <p:nvPr/>
                </p:nvSpPr>
                <p:spPr>
                  <a:xfrm flipV="1">
                    <a:off x="6248305" y="4438006"/>
                    <a:ext cx="69271" cy="692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4F1664C5-52CF-4AB2-BC0F-52A1B70C3466}"/>
                    </a:ext>
                  </a:extLst>
                </p:cNvPr>
                <p:cNvSpPr/>
                <p:nvPr/>
              </p:nvSpPr>
              <p:spPr>
                <a:xfrm>
                  <a:off x="3896216" y="1745307"/>
                  <a:ext cx="693129" cy="69312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3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Gerade Verbindung mit Pfeil 43">
                  <a:extLst>
                    <a:ext uri="{FF2B5EF4-FFF2-40B4-BE49-F238E27FC236}">
                      <a16:creationId xmlns:a16="http://schemas.microsoft.com/office/drawing/2014/main" id="{EEBC3AF8-9677-433E-AD49-3D0F9F183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1150" y="2457450"/>
                  <a:ext cx="0" cy="336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8A4B8559-92D6-498A-B034-09A9391D5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100" y="2457452"/>
                <a:ext cx="0" cy="334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1306">
            <a:extLst>
              <a:ext uri="{FF2B5EF4-FFF2-40B4-BE49-F238E27FC236}">
                <a16:creationId xmlns:a16="http://schemas.microsoft.com/office/drawing/2014/main" id="{17747FA5-68E5-432E-A3FD-E1EA38516E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B3C7E5-B5F6-4DB7-AAEF-6D19118597F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106" name="Grafik 105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9D59507-9A7F-48BA-BBA3-CCA54FBAC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0636992-B192-4BCE-A526-A635AA20A8D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2D10F5D-8A87-49CD-B06D-8C27FBDBF5E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0932A3A-EB21-40A7-9B2E-36828AABCC45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D0EF42-ABDF-46A1-9A14-EF0594EC0373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200A4A1-2DD3-4366-B9B9-964E339F6B33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D6FF5F0-0BA0-449A-8D6B-49E9F57CF48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AA12717-72FC-46E8-A978-1C10AD269433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F69E0D61-27B8-4A3C-84DB-814DB1DC7F8E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F072AB4E-23A1-43F0-AF3E-96FF4777ABD5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EDD99514-FA25-42E8-B8A7-22D8527D0467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4B8143F7-D926-4AF9-85CE-C9C1AB178349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C261BCFC-C3B3-4527-8B68-ECEDB1AD2C56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9B900457-24BC-40E7-8650-D49A182CCEB8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956C56F9-0116-4400-BD31-699A01CCF3B5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6A294375-B976-4EC4-A517-A85E54C1BE4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4ABE71B3-1C1D-423D-BD75-8B2B1E4FBA6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074BFF70-CD7F-402C-B2BE-77A9B2053A83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EA44164-205E-454D-B37F-E3C5603C5829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8FC1B19-DC5A-450D-9E01-CC580A9FE05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63B36DD-4D1E-4A25-BA81-CB550C3CF920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C5FDB4BD-B3A2-4D65-8D2E-3AC6BB90E490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20AA797-A286-4D35-883D-C51AC0956A5B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C0A8B29-132C-4303-802D-4DE301AD2B93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1B0F928E-C3B0-4542-BF51-543ACC719891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930CAC18-1786-475E-959A-B28E4960E2A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7A3BC24-113E-4BD2-9086-663F7E045CE1}"/>
              </a:ext>
            </a:extLst>
          </p:cNvPr>
          <p:cNvCxnSpPr>
            <a:cxnSpLocks/>
          </p:cNvCxnSpPr>
          <p:nvPr/>
        </p:nvCxnSpPr>
        <p:spPr>
          <a:xfrm>
            <a:off x="1758571" y="1353922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D24B422-2D3A-47B9-929A-F63E863A39E1}"/>
              </a:ext>
            </a:extLst>
          </p:cNvPr>
          <p:cNvCxnSpPr>
            <a:cxnSpLocks/>
          </p:cNvCxnSpPr>
          <p:nvPr/>
        </p:nvCxnSpPr>
        <p:spPr>
          <a:xfrm flipV="1">
            <a:off x="1993521" y="134025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8015B89-9366-4ECA-81FE-DBDD11B70720}"/>
              </a:ext>
            </a:extLst>
          </p:cNvPr>
          <p:cNvCxnSpPr>
            <a:cxnSpLocks/>
          </p:cNvCxnSpPr>
          <p:nvPr/>
        </p:nvCxnSpPr>
        <p:spPr>
          <a:xfrm>
            <a:off x="1758571" y="4987207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7D8D869-0626-494E-A2AB-6B830486EA4C}"/>
              </a:ext>
            </a:extLst>
          </p:cNvPr>
          <p:cNvCxnSpPr>
            <a:cxnSpLocks/>
          </p:cNvCxnSpPr>
          <p:nvPr/>
        </p:nvCxnSpPr>
        <p:spPr>
          <a:xfrm flipV="1">
            <a:off x="2024892" y="4974936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6989F9-C62B-4C58-B632-F563BF71BB72}"/>
              </a:ext>
            </a:extLst>
          </p:cNvPr>
          <p:cNvCxnSpPr>
            <a:cxnSpLocks/>
          </p:cNvCxnSpPr>
          <p:nvPr/>
        </p:nvCxnSpPr>
        <p:spPr>
          <a:xfrm flipV="1">
            <a:off x="4134289" y="5884430"/>
            <a:ext cx="0" cy="334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0C7192B-3EF6-4F8F-AE06-36F96E9755B8}"/>
              </a:ext>
            </a:extLst>
          </p:cNvPr>
          <p:cNvCxnSpPr>
            <a:cxnSpLocks/>
          </p:cNvCxnSpPr>
          <p:nvPr/>
        </p:nvCxnSpPr>
        <p:spPr>
          <a:xfrm>
            <a:off x="3854071" y="5919084"/>
            <a:ext cx="0" cy="33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2947CC4-9778-40A3-A232-867837AAB5B6}"/>
              </a:ext>
            </a:extLst>
          </p:cNvPr>
          <p:cNvSpPr txBox="1"/>
          <p:nvPr/>
        </p:nvSpPr>
        <p:spPr>
          <a:xfrm>
            <a:off x="3319304" y="2059479"/>
            <a:ext cx="4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Erstes Vorkommen der Knoten merken.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E0E8A9-1075-4934-B039-049B2B914457}"/>
              </a:ext>
            </a:extLst>
          </p:cNvPr>
          <p:cNvSpPr txBox="1"/>
          <p:nvPr/>
        </p:nvSpPr>
        <p:spPr>
          <a:xfrm>
            <a:off x="3331827" y="2386158"/>
            <a:ext cx="50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Wieder LCA bestimmen um Pfadlänge zu berechnen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30EF9E-864B-491D-B12D-9432FE11A7FE}"/>
              </a:ext>
            </a:extLst>
          </p:cNvPr>
          <p:cNvSpPr txBox="1"/>
          <p:nvPr/>
        </p:nvSpPr>
        <p:spPr>
          <a:xfrm>
            <a:off x="3331827" y="2716497"/>
            <a:ext cx="54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LCA(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6</a:t>
            </a:r>
            <a:r>
              <a:rPr lang="de-DE" dirty="0">
                <a:latin typeface="+mj-lt"/>
              </a:rPr>
              <a:t>,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7</a:t>
            </a:r>
            <a:r>
              <a:rPr lang="de-DE" dirty="0">
                <a:latin typeface="+mj-lt"/>
              </a:rPr>
              <a:t>): Erste Vorkommen der Knoten betrachten 	und das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Minimum</a:t>
            </a:r>
            <a:r>
              <a:rPr lang="de-DE" dirty="0">
                <a:latin typeface="+mj-lt"/>
              </a:rPr>
              <a:t> des Intervalls bestimmen.</a:t>
            </a:r>
          </a:p>
        </p:txBody>
      </p:sp>
    </p:spTree>
    <p:extLst>
      <p:ext uri="{BB962C8B-B14F-4D97-AF65-F5344CB8AC3E}">
        <p14:creationId xmlns:p14="http://schemas.microsoft.com/office/powerpoint/2010/main" val="149465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endParaRPr lang="de-DE" dirty="0"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F540A20-BEB2-4E3A-8276-BD0B06A7F00B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69" name="Grafik 68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213F39C6-0196-4AE0-A375-AE33BD5B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4AD4C7A-19D2-4644-B48F-9144A3E38F4A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00BC7713-990C-4F99-8F91-7C0107737FAF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457F522-D9F3-43E4-89A9-1C7C210DB5E3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2BD182B-29AD-45D1-8137-3098F550BD0F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84527D-DE59-45C0-905F-8FD72A8809CE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CC769B24-8C4E-400C-9C1D-ACD599E389DB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628A758-A24B-400B-88E5-B58D9B61EB9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2025C4E-ADC8-4097-8619-73A9F71891D0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1D7F8A88-B567-4E01-949C-F344CDDA8B9E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736B296E-13EF-4D13-A874-84E1C1243A12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28E60B9-EC21-4091-935C-C831488EE44C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F39951-A7BA-4CE7-AEF4-E4F47131BDB0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B651886-3AD9-439F-861B-55AA9091B699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D6A2B6DC-E8C9-41EA-BC99-C8EDD1293FFC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8A0B456-6134-429A-B0A1-C87B12D3CD9A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94F0256-9963-4ED3-AB87-8F4B757D1645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707E6559-EF6F-4390-B10A-6C101FB13165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2088695-1199-465A-BBDA-5F63A01036A8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67BB6E46-CC57-4878-BA22-92B110922431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86FC3CE-1B5E-44A9-9CC0-AB2DFD03EA2E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D974279-C66B-4EF5-825A-70B166BEDC65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07F3122F-C014-4F1C-8685-CE69B7CF567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390C0D9-C481-4D0C-BD3F-EE2D1D1A4DC8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85DEDFCC-CA22-4FE0-AE44-46B62BF20FC4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D4AD0B05-005D-4ED1-9758-827301DD0499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143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indem man beim Knoten 0 startet und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eine Breitensuche mit LIFO Queue auf den </a:t>
                </a:r>
                <a:r>
                  <a:rPr lang="de-DE" dirty="0" err="1">
                    <a:latin typeface="+mj-lt"/>
                  </a:rPr>
                  <a:t>graph</a:t>
                </a:r>
                <a:r>
                  <a:rPr lang="de-DE" dirty="0">
                    <a:latin typeface="+mj-lt"/>
                  </a:rPr>
                  <a:t>‘ anwendet</a:t>
                </a:r>
              </a:p>
              <a:p>
                <a:pPr lvl="1"/>
                <a:r>
                  <a:rPr lang="de-DE" dirty="0">
                    <a:latin typeface="+mj-lt"/>
                  </a:rPr>
                  <a:t>Jedes Mal, wenn ein Knoten besucht wird, wird er der Eulertour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hinzugefügt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jeden Knoten,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r>
                  <a:rPr lang="de-DE" dirty="0">
                    <a:latin typeface="+mj-lt"/>
                  </a:rPr>
                  <a:t>Für Pfadlänge wird 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gesucht und mithilfe der Knotentiefe berechnet </a:t>
                </a:r>
                <a:br>
                  <a:rPr lang="de-DE" dirty="0">
                    <a:latin typeface="+mj-lt"/>
                  </a:rPr>
                </a:b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</a:t>
                </a:r>
                <a:br>
                  <a:rPr lang="de-DE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𝑃𝑓𝑎𝑑𝑙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𝑛𝑔𝑒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+=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6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6EF4F-12E0-4804-80F1-35EC491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47342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+mj-lt"/>
              </a:rPr>
              <a:t>Kürzeste Wege mit Hilfe von Datenstruktur berechnen</a:t>
            </a:r>
          </a:p>
          <a:p>
            <a:pPr lvl="1"/>
            <a:r>
              <a:rPr lang="de-DE" dirty="0">
                <a:latin typeface="+mj-lt"/>
              </a:rPr>
              <a:t>Eulertour bestimmen </a:t>
            </a:r>
          </a:p>
          <a:p>
            <a:pPr lvl="1"/>
            <a:endParaRPr lang="de-DE" dirty="0">
              <a:latin typeface="+mj-lt"/>
            </a:endParaRPr>
          </a:p>
          <a:p>
            <a:pPr lvl="1"/>
            <a:r>
              <a:rPr lang="de-DE" dirty="0">
                <a:latin typeface="+mj-lt"/>
              </a:rPr>
              <a:t>Für jeden Knoten wird der Zeitpunkt des ersten Besuchs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sowie seine Tiefe im Graphen abgespeichert</a:t>
            </a:r>
          </a:p>
          <a:p>
            <a:pPr lvl="1"/>
            <a:endParaRPr lang="de-DE" dirty="0">
              <a:latin typeface="+mj-lt"/>
            </a:endParaRPr>
          </a:p>
          <a:p>
            <a:pPr marL="457200" lvl="1" indent="0">
              <a:buNone/>
            </a:pPr>
            <a:endParaRPr lang="de-DE" sz="900" dirty="0">
              <a:latin typeface="+mj-lt"/>
            </a:endParaRPr>
          </a:p>
          <a:p>
            <a:pPr marL="457200" lvl="1" indent="0">
              <a:buNone/>
            </a:pPr>
            <a:r>
              <a:rPr lang="de-DE" sz="900" dirty="0">
                <a:latin typeface="+mj-lt"/>
              </a:rPr>
              <a:t>	</a:t>
            </a:r>
            <a:r>
              <a:rPr lang="de-DE" sz="900" dirty="0">
                <a:solidFill>
                  <a:schemeClr val="bg1"/>
                </a:solidFill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de-DE" sz="900" dirty="0">
              <a:solidFill>
                <a:schemeClr val="bg1"/>
              </a:solidFill>
              <a:latin typeface="+mj-lt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0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10441192" y="1673711"/>
            <a:ext cx="244443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H="1">
            <a:off x="10769037" y="762266"/>
            <a:ext cx="3176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29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B9EF1-9198-4771-8B5A-BA5E0CB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>
                    <a:latin typeface="+mj-lt"/>
                  </a:rPr>
                  <a:t>Kürzeste Wege mit Hilfe von einer Eulertour berechnen</a:t>
                </a:r>
              </a:p>
              <a:p>
                <a:pPr lvl="1"/>
                <a:r>
                  <a:rPr lang="de-DE" dirty="0">
                    <a:latin typeface="+mj-lt"/>
                  </a:rPr>
                  <a:t>Eulertour bestimmen 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Für jeden Knoten wird der Zeitpunkt des ersten Besuchs 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sowie seine Tiefe im Graphen abgespeichert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Der </a:t>
                </a:r>
                <a:r>
                  <a:rPr lang="de-DE" dirty="0" err="1">
                    <a:latin typeface="+mj-lt"/>
                  </a:rPr>
                  <a:t>Lowest</a:t>
                </a:r>
                <a:r>
                  <a:rPr lang="de-DE" dirty="0">
                    <a:latin typeface="+mj-lt"/>
                  </a:rPr>
                  <a:t> Common </a:t>
                </a:r>
                <a:r>
                  <a:rPr lang="de-DE" dirty="0" err="1">
                    <a:latin typeface="+mj-lt"/>
                  </a:rPr>
                  <a:t>Ancestor</a:t>
                </a:r>
                <a:r>
                  <a:rPr lang="de-DE" dirty="0">
                    <a:latin typeface="+mj-lt"/>
                  </a:rPr>
                  <a:t> (LCA) wird mithilfe einer </a:t>
                </a:r>
                <a:r>
                  <a:rPr lang="de-DE" dirty="0" err="1">
                    <a:latin typeface="+mj-lt"/>
                  </a:rPr>
                  <a:t>Sparse</a:t>
                </a:r>
                <a:r>
                  <a:rPr lang="de-DE" dirty="0">
                    <a:latin typeface="+mj-lt"/>
                  </a:rPr>
                  <a:t>-Table in O(1) berechnet und die Pfadlänge ergibt sich aus mit:</a:t>
                </a:r>
              </a:p>
              <a:p>
                <a:pPr lvl="1"/>
                <a:endParaRPr lang="de-DE" dirty="0">
                  <a:latin typeface="+mj-lt"/>
                </a:endParaRPr>
              </a:p>
              <a:p>
                <a:pPr lvl="1"/>
                <a:r>
                  <a:rPr lang="de-DE" dirty="0">
                    <a:latin typeface="+mj-lt"/>
                  </a:rPr>
                  <a:t>Pfadlänge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𝑒𝑛𝑑𝑒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– 2∗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𝑇𝑖𝑒𝑓𝑒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𝐿𝐶𝐴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de-DE" sz="9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de-DE" sz="900" dirty="0">
                    <a:latin typeface="+mj-lt"/>
                  </a:rPr>
                  <a:t>	</a:t>
                </a:r>
                <a:r>
                  <a:rPr lang="de-DE" sz="900" dirty="0">
                    <a:solidFill>
                      <a:schemeClr val="bg1"/>
                    </a:solidFill>
                    <a:latin typeface="+mj-lt"/>
                  </a:rPr>
                  <a:t>A </a:t>
                </a:r>
              </a:p>
              <a:p>
                <a:pPr marL="457200" lvl="1" indent="0">
                  <a:buNone/>
                </a:pPr>
                <a:endParaRPr lang="de-DE" sz="9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de-DE" dirty="0">
                    <a:latin typeface="+mj-lt"/>
                  </a:rPr>
                  <a:t>Laufzeit: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C86EF4F-12E0-4804-80F1-35EC4919E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575178" cy="4351338"/>
              </a:xfrm>
              <a:blipFill>
                <a:blip r:embed="rId2"/>
                <a:stretch>
                  <a:fillRect l="-1138" t="-2801" r="-1138" b="-2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306">
            <a:extLst>
              <a:ext uri="{FF2B5EF4-FFF2-40B4-BE49-F238E27FC236}">
                <a16:creationId xmlns:a16="http://schemas.microsoft.com/office/drawing/2014/main" id="{46CAFFF1-3132-4B04-AE1D-13E749037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A6F87C6-74AA-4C41-9B41-1A8C3EED6B2D}"/>
              </a:ext>
            </a:extLst>
          </p:cNvPr>
          <p:cNvGrpSpPr/>
          <p:nvPr/>
        </p:nvGrpSpPr>
        <p:grpSpPr>
          <a:xfrm>
            <a:off x="9591346" y="2396331"/>
            <a:ext cx="1678815" cy="1604963"/>
            <a:chOff x="7958397" y="4572000"/>
            <a:chExt cx="1678815" cy="1604963"/>
          </a:xfrm>
        </p:grpSpPr>
        <p:pic>
          <p:nvPicPr>
            <p:cNvPr id="34" name="Grafik 33" descr="Ein Bild, das Bildschirm, Licht, Uhr, sitzend enthält.&#10;&#10;Automatisch generierte Beschreibung">
              <a:extLst>
                <a:ext uri="{FF2B5EF4-FFF2-40B4-BE49-F238E27FC236}">
                  <a16:creationId xmlns:a16="http://schemas.microsoft.com/office/drawing/2014/main" id="{188EB08F-2471-416D-8757-FCED0BCAF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3" t="11692" r="2019"/>
            <a:stretch/>
          </p:blipFill>
          <p:spPr>
            <a:xfrm>
              <a:off x="7988300" y="4578581"/>
              <a:ext cx="1615361" cy="1598382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8590C67-77EB-4FB4-9712-3CDBAC6DE9CD}"/>
                </a:ext>
              </a:extLst>
            </p:cNvPr>
            <p:cNvSpPr txBox="1"/>
            <p:nvPr/>
          </p:nvSpPr>
          <p:spPr>
            <a:xfrm>
              <a:off x="8020050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870904F-9B5B-44F8-A192-5A2FEEB8D2C5}"/>
                </a:ext>
              </a:extLst>
            </p:cNvPr>
            <p:cNvSpPr txBox="1"/>
            <p:nvPr/>
          </p:nvSpPr>
          <p:spPr>
            <a:xfrm>
              <a:off x="8321736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03B98F9-589C-46EA-8969-242DD986406D}"/>
                </a:ext>
              </a:extLst>
            </p:cNvPr>
            <p:cNvSpPr txBox="1"/>
            <p:nvPr/>
          </p:nvSpPr>
          <p:spPr>
            <a:xfrm>
              <a:off x="8628303" y="4572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E3DDEDD-F9ED-4434-89E7-40D2A98EF528}"/>
                </a:ext>
              </a:extLst>
            </p:cNvPr>
            <p:cNvSpPr txBox="1"/>
            <p:nvPr/>
          </p:nvSpPr>
          <p:spPr>
            <a:xfrm>
              <a:off x="8647554" y="48688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9C90DDF-338F-4C58-ADF5-4BAA9307813F}"/>
                </a:ext>
              </a:extLst>
            </p:cNvPr>
            <p:cNvSpPr txBox="1"/>
            <p:nvPr/>
          </p:nvSpPr>
          <p:spPr>
            <a:xfrm>
              <a:off x="8635341" y="5189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2DE9D20-66E2-44F2-BD41-BC4B8428B634}"/>
                </a:ext>
              </a:extLst>
            </p:cNvPr>
            <p:cNvSpPr txBox="1"/>
            <p:nvPr/>
          </p:nvSpPr>
          <p:spPr>
            <a:xfrm>
              <a:off x="8333655" y="5188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E209BD5-93A9-49B9-9B72-53BB31A407A8}"/>
                </a:ext>
              </a:extLst>
            </p:cNvPr>
            <p:cNvSpPr txBox="1"/>
            <p:nvPr/>
          </p:nvSpPr>
          <p:spPr>
            <a:xfrm>
              <a:off x="8948992" y="5174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F87EC12-746E-480C-B0B6-3F0FFE9CB8C7}"/>
                </a:ext>
              </a:extLst>
            </p:cNvPr>
            <p:cNvSpPr txBox="1"/>
            <p:nvPr/>
          </p:nvSpPr>
          <p:spPr>
            <a:xfrm>
              <a:off x="8914472" y="45786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8CBEEFA-B6A1-4D52-93E6-7F3D0E69398B}"/>
                </a:ext>
              </a:extLst>
            </p:cNvPr>
            <p:cNvSpPr txBox="1"/>
            <p:nvPr/>
          </p:nvSpPr>
          <p:spPr>
            <a:xfrm>
              <a:off x="9200111" y="4578581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2A556E6-13F5-47E5-BBE7-4C7AD4865094}"/>
                </a:ext>
              </a:extLst>
            </p:cNvPr>
            <p:cNvSpPr txBox="1"/>
            <p:nvPr/>
          </p:nvSpPr>
          <p:spPr>
            <a:xfrm>
              <a:off x="8955222" y="48801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8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5D0CE96-C1D1-4080-8633-01760F565F18}"/>
                </a:ext>
              </a:extLst>
            </p:cNvPr>
            <p:cNvSpPr txBox="1"/>
            <p:nvPr/>
          </p:nvSpPr>
          <p:spPr>
            <a:xfrm>
              <a:off x="9211331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F214456-4E63-4ACF-B1B9-65E0D53589CF}"/>
                </a:ext>
              </a:extLst>
            </p:cNvPr>
            <p:cNvSpPr txBox="1"/>
            <p:nvPr/>
          </p:nvSpPr>
          <p:spPr>
            <a:xfrm>
              <a:off x="8270569" y="487088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24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C7BC5DD-0D55-4169-9BBC-9545DD33B212}"/>
                </a:ext>
              </a:extLst>
            </p:cNvPr>
            <p:cNvSpPr txBox="1"/>
            <p:nvPr/>
          </p:nvSpPr>
          <p:spPr>
            <a:xfrm>
              <a:off x="7958397" y="48764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23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68C3C9B-6237-4247-BD01-051A3A51B79D}"/>
                </a:ext>
              </a:extLst>
            </p:cNvPr>
            <p:cNvSpPr txBox="1"/>
            <p:nvPr/>
          </p:nvSpPr>
          <p:spPr>
            <a:xfrm>
              <a:off x="7965360" y="51848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19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73A5ECD-1BCA-4A1A-9048-56112A3B7B59}"/>
                </a:ext>
              </a:extLst>
            </p:cNvPr>
            <p:cNvSpPr txBox="1"/>
            <p:nvPr/>
          </p:nvSpPr>
          <p:spPr>
            <a:xfrm>
              <a:off x="9209310" y="51785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16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87514E5-35B7-4B1F-BEFD-4251386C4F2C}"/>
                </a:ext>
              </a:extLst>
            </p:cNvPr>
            <p:cNvSpPr txBox="1"/>
            <p:nvPr/>
          </p:nvSpPr>
          <p:spPr>
            <a:xfrm>
              <a:off x="7963652" y="5480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4D56A1E-CFAC-47C1-8D2D-9CDB6969D286}"/>
                </a:ext>
              </a:extLst>
            </p:cNvPr>
            <p:cNvSpPr txBox="1"/>
            <p:nvPr/>
          </p:nvSpPr>
          <p:spPr>
            <a:xfrm>
              <a:off x="8283239" y="54867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401ACA2-9DCF-4716-9CB2-C8D3BAF9F2B7}"/>
                </a:ext>
              </a:extLst>
            </p:cNvPr>
            <p:cNvSpPr txBox="1"/>
            <p:nvPr/>
          </p:nvSpPr>
          <p:spPr>
            <a:xfrm>
              <a:off x="8638107" y="54801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B95BE96-6721-4B56-809B-785E6053233A}"/>
                </a:ext>
              </a:extLst>
            </p:cNvPr>
            <p:cNvSpPr txBox="1"/>
            <p:nvPr/>
          </p:nvSpPr>
          <p:spPr>
            <a:xfrm>
              <a:off x="8952107" y="547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F8BEE31-891B-46C9-9081-57C33D5C7272}"/>
                </a:ext>
              </a:extLst>
            </p:cNvPr>
            <p:cNvSpPr txBox="1"/>
            <p:nvPr/>
          </p:nvSpPr>
          <p:spPr>
            <a:xfrm>
              <a:off x="9200111" y="54735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450461C-84B1-4560-ABC5-8810C004C24C}"/>
                </a:ext>
              </a:extLst>
            </p:cNvPr>
            <p:cNvSpPr txBox="1"/>
            <p:nvPr/>
          </p:nvSpPr>
          <p:spPr>
            <a:xfrm>
              <a:off x="9218508" y="5766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17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CCDD619-C07D-49D5-942F-B205CC39C52A}"/>
                </a:ext>
              </a:extLst>
            </p:cNvPr>
            <p:cNvSpPr txBox="1"/>
            <p:nvPr/>
          </p:nvSpPr>
          <p:spPr>
            <a:xfrm>
              <a:off x="8896904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22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BEBEAF-C02F-4593-9C4B-74BE3D16F015}"/>
                </a:ext>
              </a:extLst>
            </p:cNvPr>
            <p:cNvSpPr txBox="1"/>
            <p:nvPr/>
          </p:nvSpPr>
          <p:spPr>
            <a:xfrm>
              <a:off x="7965360" y="5777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20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2DE7B3CF-2C82-4610-B64A-C91031E13E5C}"/>
                </a:ext>
              </a:extLst>
            </p:cNvPr>
            <p:cNvSpPr txBox="1"/>
            <p:nvPr/>
          </p:nvSpPr>
          <p:spPr>
            <a:xfrm>
              <a:off x="8286005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13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D1176B5-683D-44EB-AD50-BE60C1025541}"/>
                </a:ext>
              </a:extLst>
            </p:cNvPr>
            <p:cNvSpPr txBox="1"/>
            <p:nvPr/>
          </p:nvSpPr>
          <p:spPr>
            <a:xfrm>
              <a:off x="8591934" y="5772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313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37CEE8-8E4A-4BF9-A82A-D30BCAFF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1497807" y="3449637"/>
            <a:ext cx="85790" cy="296049"/>
            <a:chOff x="2274888" y="3416300"/>
            <a:chExt cx="85790" cy="296049"/>
          </a:xfrm>
        </p:grpSpPr>
        <p:sp>
          <p:nvSpPr>
            <p:cNvPr id="210" name="Rectangle 197">
              <a:extLst>
                <a:ext uri="{FF2B5EF4-FFF2-40B4-BE49-F238E27FC236}">
                  <a16:creationId xmlns:a16="http://schemas.microsoft.com/office/drawing/2014/main" id="{3C083E56-1CDF-4BC2-912A-0F2B3F2F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3416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55" name="Grafik 5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B14FCB-646E-4190-9CB3-C3D899D3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85DC849-B18A-4E76-8F53-2CE6CC687A0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95679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68" name="Grafik 6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29B07C-1162-4122-ADC7-4694EAB9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E016CD0-1557-4497-91C1-4B4239FC496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171398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1" name="Grafik 70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A38E74-00BE-4AC4-9ADB-D6C304CB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974D9255-1C87-404E-BC6E-0C724DB9AABE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88800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3" name="Grafik 7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640E8-BAA1-48CA-953B-A656ABD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8DEFDE37-C02F-472D-BB13-5B8F112E86BC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864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649494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1A81353-1E16-405E-B15D-6DDB02EAF93C}"/>
              </a:ext>
            </a:extLst>
          </p:cNvPr>
          <p:cNvCxnSpPr>
            <a:cxnSpLocks/>
          </p:cNvCxnSpPr>
          <p:nvPr/>
        </p:nvCxnSpPr>
        <p:spPr>
          <a:xfrm flipV="1">
            <a:off x="10776583" y="1055057"/>
            <a:ext cx="310067" cy="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E6D1E3B-8C87-42F9-979C-8C0CEB483F21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335391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45CA8C6-3B17-4275-B03D-60878E6C705C}"/>
              </a:ext>
            </a:extLst>
          </p:cNvPr>
          <p:cNvCxnSpPr>
            <a:cxnSpLocks/>
          </p:cNvCxnSpPr>
          <p:nvPr/>
        </p:nvCxnSpPr>
        <p:spPr>
          <a:xfrm>
            <a:off x="10441192" y="1364384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41920C4-DD94-4B78-8B3F-4E1B4BEEC78C}"/>
              </a:ext>
            </a:extLst>
          </p:cNvPr>
          <p:cNvCxnSpPr>
            <a:cxnSpLocks/>
          </p:cNvCxnSpPr>
          <p:nvPr/>
        </p:nvCxnSpPr>
        <p:spPr>
          <a:xfrm>
            <a:off x="10776583" y="1055057"/>
            <a:ext cx="0" cy="30932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11086650" y="762266"/>
            <a:ext cx="0" cy="292791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 flipV="1">
            <a:off x="9791698" y="1438843"/>
            <a:ext cx="0" cy="234868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C20967-1CEE-4788-9F6A-460AC66C812D}"/>
              </a:ext>
            </a:extLst>
          </p:cNvPr>
          <p:cNvCxnSpPr>
            <a:cxnSpLocks/>
          </p:cNvCxnSpPr>
          <p:nvPr/>
        </p:nvCxnSpPr>
        <p:spPr>
          <a:xfrm>
            <a:off x="10769038" y="762266"/>
            <a:ext cx="31761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38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6" name="Grafik 7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DCA84-1B84-40ED-B400-8E4CAF13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20AECEAA-61C3-4E51-8876-D7BC7735867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3511325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1497807" y="4211637"/>
            <a:ext cx="77852" cy="281762"/>
            <a:chOff x="2274888" y="4178300"/>
            <a:chExt cx="77852" cy="281762"/>
          </a:xfrm>
        </p:grpSpPr>
        <p:sp>
          <p:nvSpPr>
            <p:cNvPr id="233" name="Rectangle 220">
              <a:extLst>
                <a:ext uri="{FF2B5EF4-FFF2-40B4-BE49-F238E27FC236}">
                  <a16:creationId xmlns:a16="http://schemas.microsoft.com/office/drawing/2014/main" id="{E7348D2C-5B98-49E8-B0B2-58F2BC72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4183063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105" name="Grafik 10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9743DA-9F4F-4692-A0EA-B35A11289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27A6E573-5FA9-4113-8DB8-BB1169FF0672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72500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77" name="Grafik 7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84FBA-6DAA-4397-8AD7-241A339F5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90A53C1C-43B9-497E-85EC-1219DA4CECC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804976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4" name="Grafik 8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C0F19BA-AF75-4783-9557-1CC3EACE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CD5C144-4EAD-40BC-92A2-BB2CDCA615B4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62861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89" name="Grafik 8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1728F6-47E9-40C1-AB32-B9DB7A44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2B5D974-EF6F-4D1E-9F12-AE1E0E0760A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930122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1B17A-4E50-4815-A2D4-0E54F624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EA0E1A9-4B36-4076-986D-1C529E59FB6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0107012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72FD57-7128-458F-819C-78BD5D5B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259E8F99-545B-4E6B-8752-8176725E8B29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59787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2" name="Textfeld 261">
            <a:extLst>
              <a:ext uri="{FF2B5EF4-FFF2-40B4-BE49-F238E27FC236}">
                <a16:creationId xmlns:a16="http://schemas.microsoft.com/office/drawing/2014/main" id="{BC32EDB2-C137-415E-8539-183F11331536}"/>
              </a:ext>
            </a:extLst>
          </p:cNvPr>
          <p:cNvSpPr txBox="1"/>
          <p:nvPr/>
        </p:nvSpPr>
        <p:spPr>
          <a:xfrm>
            <a:off x="6284119" y="1416040"/>
            <a:ext cx="54754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+mj-lt"/>
              </a:rPr>
              <a:t>LCA</a:t>
            </a:r>
            <a:r>
              <a:rPr lang="de-DE" sz="1600" dirty="0">
                <a:latin typeface="+mj-lt"/>
              </a:rPr>
              <a:t> ist minimaler Wert eines Bereichs im Eulerarray.</a:t>
            </a:r>
          </a:p>
          <a:p>
            <a:r>
              <a:rPr lang="de-DE" sz="1600" dirty="0">
                <a:latin typeface="+mj-lt"/>
              </a:rPr>
              <a:t>Mit der </a:t>
            </a:r>
            <a:r>
              <a:rPr lang="de-DE" sz="1600" dirty="0" err="1">
                <a:latin typeface="+mj-lt"/>
              </a:rPr>
              <a:t>Sparse</a:t>
            </a:r>
            <a:r>
              <a:rPr lang="de-DE" sz="1600" dirty="0">
                <a:latin typeface="+mj-lt"/>
              </a:rPr>
              <a:t> Table kann dieser nun in O(1) bestimmt werden.</a:t>
            </a:r>
          </a:p>
          <a:p>
            <a:endParaRPr lang="de-DE" sz="1600" b="0" i="1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973953-3707-4FC9-95FC-83642A20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408008C7-F8E3-43B6-A1E2-7DA2D68FCA47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212961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51927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de-DE" sz="1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1815882"/>
              </a:xfrm>
              <a:prstGeom prst="rect">
                <a:avLst/>
              </a:prstGeom>
              <a:blipFill>
                <a:blip r:embed="rId3"/>
                <a:stretch>
                  <a:fillRect l="-668" t="-1007" b="-1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469AD-DD96-48FC-98CA-CB490FF16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D77110D-7A39-4EF6-9DEF-E313DE641B46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780490-CF88-41FE-A6BD-159A2ACC5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14" y="1382662"/>
            <a:ext cx="228631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7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:(</m:t>
                    </m:r>
                    <m:sSup>
                      <m:sSupPr>
                        <m:ctrlP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de-DE" sz="1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600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de-DE" sz="1600" b="1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de-DE" sz="1600" dirty="0">
                    <a:latin typeface="+mj-lt"/>
                  </a:rPr>
                  <a:t>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0" name="Grafik 8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5E506C-1C7F-4E45-9D74-A46CD1077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9241134-EC1F-448B-B3EE-ED78A262B06F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42580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  <p:pic>
        <p:nvPicPr>
          <p:cNvPr id="6" name="Picture 1306">
            <a:extLst>
              <a:ext uri="{FF2B5EF4-FFF2-40B4-BE49-F238E27FC236}">
                <a16:creationId xmlns:a16="http://schemas.microsoft.com/office/drawing/2014/main" id="{9C6DB01C-958F-443D-8727-F04C91EFC7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92E8DFA-253B-4D37-8C76-C697F37A7302}"/>
              </a:ext>
            </a:extLst>
          </p:cNvPr>
          <p:cNvCxnSpPr>
            <a:cxnSpLocks/>
          </p:cNvCxnSpPr>
          <p:nvPr/>
        </p:nvCxnSpPr>
        <p:spPr>
          <a:xfrm>
            <a:off x="9791698" y="1673711"/>
            <a:ext cx="103346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C8F753E-AB88-4BD8-84A3-A0164FA38571}"/>
              </a:ext>
            </a:extLst>
          </p:cNvPr>
          <p:cNvCxnSpPr>
            <a:cxnSpLocks/>
          </p:cNvCxnSpPr>
          <p:nvPr/>
        </p:nvCxnSpPr>
        <p:spPr>
          <a:xfrm>
            <a:off x="9791698" y="1438843"/>
            <a:ext cx="0" cy="2348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91822EB-77FC-46D4-BA40-DFEE08912899}"/>
              </a:ext>
            </a:extLst>
          </p:cNvPr>
          <p:cNvCxnSpPr>
            <a:cxnSpLocks/>
          </p:cNvCxnSpPr>
          <p:nvPr/>
        </p:nvCxnSpPr>
        <p:spPr>
          <a:xfrm>
            <a:off x="10825163" y="1673711"/>
            <a:ext cx="173831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0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pPr algn="just"/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pPr algn="just"/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sz="1600" dirty="0">
                  <a:latin typeface="+mj-lt"/>
                </a:endParaRPr>
              </a:p>
              <a:p>
                <a:pPr algn="just"/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pPr algn="just"/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863284"/>
              </a:xfrm>
              <a:prstGeom prst="rect">
                <a:avLst/>
              </a:prstGeom>
              <a:blipFill>
                <a:blip r:embed="rId3"/>
                <a:stretch>
                  <a:fillRect l="-668" t="-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9C59A1-DCF4-4CA9-B2D2-ABB0B969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08218387-8C03-4E36-8362-863601C27FF5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705449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9338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2586285"/>
              </a:xfrm>
              <a:prstGeom prst="rect">
                <a:avLst/>
              </a:prstGeom>
              <a:blipFill>
                <a:blip r:embed="rId3"/>
                <a:stretch>
                  <a:fillRect l="-668" t="-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1" name="Grafik 9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99BB30-72B4-4B8A-80B8-49B7A1B7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4" name="Textfeld 93">
            <a:extLst>
              <a:ext uri="{FF2B5EF4-FFF2-40B4-BE49-F238E27FC236}">
                <a16:creationId xmlns:a16="http://schemas.microsoft.com/office/drawing/2014/main" id="{F2C1CC44-0C1F-4D71-9CA9-D0ECDE0427F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5439410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078728"/>
              </a:xfrm>
              <a:prstGeom prst="rect">
                <a:avLst/>
              </a:prstGeom>
              <a:blipFill>
                <a:blip r:embed="rId3"/>
                <a:stretch>
                  <a:fillRect l="-668" t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AFCE7-067F-4300-A160-7F05590F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2DAA56D2-36E9-491F-8C47-DC91D345591B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127612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2" name="Grafik 91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FFA284-A869-47E9-8C1F-A93081E2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5" name="Textfeld 94">
            <a:extLst>
              <a:ext uri="{FF2B5EF4-FFF2-40B4-BE49-F238E27FC236}">
                <a16:creationId xmlns:a16="http://schemas.microsoft.com/office/drawing/2014/main" id="{C9BF06A4-058C-4795-8FA5-74ACD8586CA3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133007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49131"/>
              </a:xfrm>
              <a:prstGeom prst="rect">
                <a:avLst/>
              </a:prstGeom>
              <a:blipFill>
                <a:blip r:embed="rId3"/>
                <a:stretch>
                  <a:fillRect l="-668" t="-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126127" y="4350137"/>
            <a:ext cx="6187736" cy="6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96CC09-03A1-4E38-9555-D55529A1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52F7D359-4ACF-4964-9B95-10B3334EF29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726660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56973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3879908"/>
              </a:xfrm>
              <a:prstGeom prst="rect">
                <a:avLst/>
              </a:prstGeom>
              <a:blipFill>
                <a:blip r:embed="rId3"/>
                <a:stretch>
                  <a:fillRect l="-668" t="-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3AFE08-F5A9-40DE-8507-6128F3900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70FB2177-FFE7-4335-A912-331E702CC24D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1244051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507809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+mj-lt"/>
                  </a:rPr>
                  <a:t>LCA</a:t>
                </a:r>
                <a:r>
                  <a:rPr lang="de-DE" sz="1600" dirty="0">
                    <a:latin typeface="+mj-lt"/>
                  </a:rPr>
                  <a:t> ist minimaler Wert eines Bereichs im Eulerarray.</a:t>
                </a:r>
              </a:p>
              <a:p>
                <a:r>
                  <a:rPr lang="de-DE" sz="1600" dirty="0">
                    <a:latin typeface="+mj-lt"/>
                  </a:rPr>
                  <a:t>Mit der </a:t>
                </a:r>
                <a:r>
                  <a:rPr lang="de-DE" sz="1600" dirty="0" err="1">
                    <a:latin typeface="+mj-lt"/>
                  </a:rPr>
                  <a:t>Sparse</a:t>
                </a:r>
                <a:r>
                  <a:rPr lang="de-DE" sz="1600" dirty="0">
                    <a:latin typeface="+mj-lt"/>
                  </a:rPr>
                  <a:t> Table kann dieser nun in O(1) bestimmt werden.</a:t>
                </a:r>
              </a:p>
              <a:p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𝐸𝑛𝑑𝑖𝑛𝑑𝑖𝑥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+1=5 −0+1=6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r>
                  <a:rPr lang="de-DE" sz="1600" dirty="0">
                    <a:latin typeface="+mj-lt"/>
                  </a:rPr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>
                    <a:latin typeface="+mj-lt"/>
                  </a:rPr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>
                    <a:latin typeface="+mj-lt"/>
                  </a:rPr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+mj-lt"/>
                </a:endParaRPr>
              </a:p>
              <a:p>
                <a:endParaRPr lang="de-DE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1600" b="1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3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  <p:pic>
        <p:nvPicPr>
          <p:cNvPr id="93" name="Grafik 9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97A932-7FFF-4D0D-ADF7-6DB2AF6D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21" y="1903098"/>
            <a:ext cx="676369" cy="65731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9767D6-69ED-47DA-A883-9FEEE6BD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09" y="1390074"/>
            <a:ext cx="2284576" cy="462457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02C00EDD-1C80-4AE4-8F30-02A38E8A1B1A}"/>
              </a:ext>
            </a:extLst>
          </p:cNvPr>
          <p:cNvSpPr txBox="1"/>
          <p:nvPr/>
        </p:nvSpPr>
        <p:spPr>
          <a:xfrm>
            <a:off x="1339254" y="4867259"/>
            <a:ext cx="370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+mj-lt"/>
              </a:rPr>
              <a:t>In der n-ten Ebene wird immer der Index des minimalen Werts von 2</a:t>
            </a:r>
            <a:r>
              <a:rPr lang="de-DE" baseline="30000" dirty="0">
                <a:latin typeface="+mj-lt"/>
              </a:rPr>
              <a:t>n</a:t>
            </a:r>
            <a:r>
              <a:rPr lang="de-DE" dirty="0">
                <a:latin typeface="+mj-lt"/>
              </a:rPr>
              <a:t> Elementen abgespeichert</a:t>
            </a:r>
          </a:p>
        </p:txBody>
      </p:sp>
    </p:spTree>
    <p:extLst>
      <p:ext uri="{BB962C8B-B14F-4D97-AF65-F5344CB8AC3E}">
        <p14:creationId xmlns:p14="http://schemas.microsoft.com/office/powerpoint/2010/main" val="2813763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</a:t>
            </a:r>
          </a:p>
          <a:p>
            <a:r>
              <a:rPr lang="de-DE" sz="1600" dirty="0">
                <a:latin typeface="+mj-lt"/>
              </a:rPr>
              <a:t>(m </a:t>
            </a:r>
            <a:r>
              <a:rPr lang="en-GB" sz="1600" dirty="0">
                <a:latin typeface="+mj-lt"/>
              </a:rPr>
              <a:t>= 10.000)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662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 und       m </a:t>
            </a:r>
            <a:r>
              <a:rPr lang="en-GB" sz="1600" dirty="0">
                <a:latin typeface="+mj-lt"/>
              </a:rPr>
              <a:t>= 10.000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D7BEE2-1F43-4036-9A3D-D1DBC6088C8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4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DEDAE-AEB1-4CAA-BCCD-39404ABD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BCEFDAB-BF56-4520-8153-81B9EB14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1" y="1774087"/>
            <a:ext cx="6140012" cy="4286250"/>
          </a:xfrm>
        </p:spPr>
      </p:pic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009328-1596-4857-A053-7E124693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7"/>
          <a:stretch/>
        </p:blipFill>
        <p:spPr>
          <a:xfrm>
            <a:off x="6316717" y="1774087"/>
            <a:ext cx="5540922" cy="428625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2C3ED53-D424-48A1-8D9B-5F5BAC9FC4C1}"/>
              </a:ext>
            </a:extLst>
          </p:cNvPr>
          <p:cNvSpPr/>
          <p:nvPr/>
        </p:nvSpPr>
        <p:spPr>
          <a:xfrm>
            <a:off x="5393267" y="2573867"/>
            <a:ext cx="389466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AF4B8E-838C-461C-B338-D6D2D6EE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074" y="2571750"/>
            <a:ext cx="1085850" cy="6477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14E34ED-D8AD-4671-8C55-AAD2D77B004B}"/>
              </a:ext>
            </a:extLst>
          </p:cNvPr>
          <p:cNvSpPr/>
          <p:nvPr/>
        </p:nvSpPr>
        <p:spPr>
          <a:xfrm>
            <a:off x="531255" y="1774087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157F40-010A-4DF2-BF59-83273080880E}"/>
              </a:ext>
            </a:extLst>
          </p:cNvPr>
          <p:cNvSpPr txBox="1"/>
          <p:nvPr/>
        </p:nvSpPr>
        <p:spPr>
          <a:xfrm>
            <a:off x="1007493" y="1986973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Größe</a:t>
            </a:r>
          </a:p>
          <a:p>
            <a:r>
              <a:rPr lang="de-DE" sz="1600" dirty="0">
                <a:latin typeface="+mj-lt"/>
              </a:rPr>
              <a:t>(m </a:t>
            </a:r>
            <a:r>
              <a:rPr lang="en-GB" sz="1600" dirty="0">
                <a:latin typeface="+mj-lt"/>
              </a:rPr>
              <a:t>= 10.000)</a:t>
            </a:r>
            <a:endParaRPr lang="de-DE" sz="1600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24C249-7E2C-4AB3-9A82-F33DC6C665BB}"/>
              </a:ext>
            </a:extLst>
          </p:cNvPr>
          <p:cNvSpPr/>
          <p:nvPr/>
        </p:nvSpPr>
        <p:spPr>
          <a:xfrm>
            <a:off x="6513611" y="1779219"/>
            <a:ext cx="4252412" cy="855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Bildschirm, weiß, Uhr, Raum enthält.&#10;&#10;Automatisch generierte Beschreibung">
            <a:extLst>
              <a:ext uri="{FF2B5EF4-FFF2-40B4-BE49-F238E27FC236}">
                <a16:creationId xmlns:a16="http://schemas.microsoft.com/office/drawing/2014/main" id="{090F5BF6-CAA4-43A3-A1F7-FCDF58BB1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0" y="143458"/>
            <a:ext cx="1858126" cy="181048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F08C7C-06A7-4F3A-8B1F-C769A4AC1F5A}"/>
              </a:ext>
            </a:extLst>
          </p:cNvPr>
          <p:cNvSpPr txBox="1"/>
          <p:nvPr/>
        </p:nvSpPr>
        <p:spPr>
          <a:xfrm>
            <a:off x="7052731" y="1984279"/>
            <a:ext cx="510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Benötigte Zeit bei wachsender Pfadlänge in einer Schlange</a:t>
            </a:r>
          </a:p>
          <a:p>
            <a:r>
              <a:rPr lang="de-DE" sz="1600" dirty="0">
                <a:latin typeface="+mj-lt"/>
              </a:rPr>
              <a:t>mit maximalen Weglängen und w </a:t>
            </a:r>
            <a:r>
              <a:rPr lang="en-GB" sz="1600" dirty="0">
                <a:latin typeface="+mj-lt"/>
              </a:rPr>
              <a:t>= h = 1000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570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E1107-8C9D-4CE7-910D-A9EE5EC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 Erfolg beim Implementieren!</a:t>
            </a:r>
          </a:p>
        </p:txBody>
      </p:sp>
    </p:spTree>
    <p:extLst>
      <p:ext uri="{BB962C8B-B14F-4D97-AF65-F5344CB8AC3E}">
        <p14:creationId xmlns:p14="http://schemas.microsoft.com/office/powerpoint/2010/main" val="39214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DDCE8F-11D9-4E8D-963A-6101B99A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Input </a:t>
            </a:r>
            <a:r>
              <a:rPr lang="de-DE" dirty="0" err="1">
                <a:latin typeface="+mj-lt"/>
              </a:rPr>
              <a:t>Translate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Kürzeste Wege bestimmen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Herangehensweise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12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5967</Words>
  <Application>Microsoft Office PowerPoint</Application>
  <PresentationFormat>Breitbild</PresentationFormat>
  <Paragraphs>2588</Paragraphs>
  <Slides>80</Slides>
  <Notes>36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Aufgabe</vt:lpstr>
      <vt:lpstr>Problemstellung - Aufgabe</vt:lpstr>
      <vt:lpstr>Problemstellung - Aufgabe</vt:lpstr>
      <vt:lpstr>Problemstellung - Aufgabe</vt:lpstr>
      <vt:lpstr>Problemstellung - Input</vt:lpstr>
      <vt:lpstr>Problemstellung - Herangehensweise</vt:lpstr>
      <vt:lpstr>1.Lösungsansatz – Input Translator</vt:lpstr>
      <vt:lpstr>1.Lösungsansatz – kürzeste Wege</vt:lpstr>
      <vt:lpstr>2.Lösungsansatz – Input Translator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2.Lösungsansatz – kürzeste Wege</vt:lpstr>
      <vt:lpstr>3.Lösungsansatz – kürzeste Wege</vt:lpstr>
      <vt:lpstr>PowerPoint-Präsentation</vt:lpstr>
      <vt:lpstr>3.Lösungsansatz – Input Translator</vt:lpstr>
      <vt:lpstr>3.Lösungsansatz – kürzeste Wege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Lösungsansatz – Eulertour</vt:lpstr>
      <vt:lpstr>3.Lösungsansatz – kürzeste Wege</vt:lpstr>
      <vt:lpstr>3.Lösungsansatz – kürzeste Wege</vt:lpstr>
      <vt:lpstr>3.Lösungsansatz – kürzeste Wege</vt:lpstr>
      <vt:lpstr>3.Lösungsansatz – kürzeste Wege</vt:lpstr>
      <vt:lpstr>Lösungsansatz – Kürzeste Wege</vt:lpstr>
      <vt:lpstr>Lösungsansatz – Kürzeste Wege</vt:lpstr>
      <vt:lpstr>PowerPoint-Präsentation</vt:lpstr>
      <vt:lpstr>Sparse Table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Sparse Table - Beispiel</vt:lpstr>
      <vt:lpstr>Laufzeiten</vt:lpstr>
      <vt:lpstr>Laufzeiten</vt:lpstr>
      <vt:lpstr>Laufzeiten</vt:lpstr>
      <vt:lpstr>Viel Erfolg beim Implementieren!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Benedikt</cp:lastModifiedBy>
  <cp:revision>69</cp:revision>
  <dcterms:created xsi:type="dcterms:W3CDTF">2020-05-08T13:03:21Z</dcterms:created>
  <dcterms:modified xsi:type="dcterms:W3CDTF">2020-05-10T20:50:38Z</dcterms:modified>
</cp:coreProperties>
</file>