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</p:sldIdLst>
  <p:sldSz cx="18288000" cy="10287000"/>
  <p:notesSz cx="6858000" cy="9144000"/>
  <p:embeddedFontLst>
    <p:embeddedFont>
      <p:font typeface="Norwester" charset="1" panose="0000050600000000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Fredoka One" charset="1" panose="02000000000000000000"/>
      <p:regular r:id="rId11"/>
    </p:embeddedFont>
    <p:embeddedFont>
      <p:font typeface="Roboto" charset="1" panose="02000000000000000000"/>
      <p:regular r:id="rId12"/>
    </p:embeddedFont>
    <p:embeddedFont>
      <p:font typeface="Roboto Bold" charset="1" panose="02000000000000000000"/>
      <p:regular r:id="rId13"/>
    </p:embeddedFont>
    <p:embeddedFont>
      <p:font typeface="Roboto Italics" charset="1" panose="02000000000000000000"/>
      <p:regular r:id="rId14"/>
    </p:embeddedFont>
    <p:embeddedFont>
      <p:font typeface="Roboto Bold Italics" charset="1" panose="02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363708"/>
            <a:ext cx="8878577" cy="3894592"/>
            <a:chOff x="0" y="0"/>
            <a:chExt cx="11838103" cy="519278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1838102" cy="3314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z="3600">
                  <a:solidFill>
                    <a:srgbClr val="B36D29"/>
                  </a:solidFill>
                  <a:latin typeface="Norwester Bold"/>
                </a:rPr>
                <a:t>D</a:t>
              </a:r>
              <a:r>
                <a:rPr lang="en-US" sz="3600">
                  <a:solidFill>
                    <a:srgbClr val="B36D29"/>
                  </a:solidFill>
                  <a:latin typeface="Norwester Bold"/>
                </a:rPr>
                <a:t>ESIGN &amp; MANUFACTURING OF </a:t>
              </a:r>
            </a:p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B36D29"/>
                  </a:solidFill>
                  <a:latin typeface="Norwester Bold"/>
                </a:rPr>
                <a:t>MANUAL VACUUM FORMING MACHINE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" y="3890616"/>
              <a:ext cx="11838102" cy="13021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28">
                  <a:solidFill>
                    <a:srgbClr val="FFFFFF"/>
                  </a:solidFill>
                  <a:latin typeface="Roboto"/>
                </a:rPr>
                <a:t>Under</a:t>
              </a:r>
              <a:r>
                <a:rPr lang="en-US" sz="2800" spc="28">
                  <a:solidFill>
                    <a:srgbClr val="FFFFFF"/>
                  </a:solidFill>
                  <a:latin typeface="Roboto"/>
                </a:rPr>
                <a:t> the supervision of </a:t>
              </a:r>
            </a:p>
            <a:p>
              <a:pPr>
                <a:lnSpc>
                  <a:spcPts val="3919"/>
                </a:lnSpc>
              </a:pPr>
              <a:r>
                <a:rPr lang="en-US" sz="2799" spc="27">
                  <a:solidFill>
                    <a:srgbClr val="FFFFFF"/>
                  </a:solidFill>
                  <a:latin typeface="Roboto Bold"/>
                </a:rPr>
                <a:t>Dr. Mahmoud Mohamed Saafan 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11177098" y="0"/>
            <a:ext cx="207005" cy="10287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603" r="0" b="603"/>
          <a:stretch>
            <a:fillRect/>
          </a:stretch>
        </p:blipFill>
        <p:spPr>
          <a:xfrm flipH="false" flipV="false" rot="0">
            <a:off x="11350723" y="0"/>
            <a:ext cx="6937277" cy="10287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8145596" y="228299"/>
            <a:ext cx="2883069" cy="775930"/>
            <a:chOff x="0" y="0"/>
            <a:chExt cx="3844092" cy="1034573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281364" cy="1034573"/>
              <a:chOff x="0" y="0"/>
              <a:chExt cx="6350000" cy="512699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1281364" y="0"/>
              <a:ext cx="1281364" cy="1034573"/>
              <a:chOff x="0" y="0"/>
              <a:chExt cx="6350000" cy="512699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0">
              <a:off x="2562728" y="0"/>
              <a:ext cx="1281364" cy="1034573"/>
              <a:chOff x="0" y="0"/>
              <a:chExt cx="6350000" cy="512699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49803"/>
                </a:srgbClr>
              </a:solidFill>
            </p:spPr>
          </p:sp>
        </p:grpSp>
      </p:grpSp>
      <p:grpSp>
        <p:nvGrpSpPr>
          <p:cNvPr name="Group 14" id="14"/>
          <p:cNvGrpSpPr/>
          <p:nvPr/>
        </p:nvGrpSpPr>
        <p:grpSpPr>
          <a:xfrm rot="0">
            <a:off x="11936292" y="9258300"/>
            <a:ext cx="2883069" cy="775930"/>
            <a:chOff x="0" y="0"/>
            <a:chExt cx="3844092" cy="1034573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281364" cy="1034573"/>
              <a:chOff x="0" y="0"/>
              <a:chExt cx="6350000" cy="512699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1281364" y="0"/>
              <a:ext cx="1281364" cy="1034573"/>
              <a:chOff x="0" y="0"/>
              <a:chExt cx="6350000" cy="512699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2562728" y="0"/>
              <a:ext cx="1281364" cy="1034573"/>
              <a:chOff x="0" y="0"/>
              <a:chExt cx="6350000" cy="512699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49803"/>
                </a:srgbClr>
              </a:solidFill>
            </p:spPr>
          </p:sp>
        </p:grpSp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642144" y="7697959"/>
            <a:ext cx="1889974" cy="1948306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1028702" y="956604"/>
            <a:ext cx="8878575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spc="320">
                <a:solidFill>
                  <a:srgbClr val="FFFFFF"/>
                </a:solidFill>
                <a:latin typeface="Roboto Bold"/>
              </a:rPr>
              <a:t>PROJECT 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4443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34765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140425"/>
            <a:ext cx="1131005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</a:pPr>
            <a:r>
              <a:rPr lang="en-US" sz="6000" spc="60">
                <a:solidFill>
                  <a:srgbClr val="FFFFFF"/>
                </a:solidFill>
                <a:latin typeface="Roboto Bold"/>
              </a:rPr>
              <a:t>Software Portion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609688" y="182709"/>
            <a:ext cx="3649612" cy="982232"/>
            <a:chOff x="0" y="0"/>
            <a:chExt cx="4866150" cy="130964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622050" cy="1309643"/>
              <a:chOff x="0" y="0"/>
              <a:chExt cx="6350000" cy="512699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49803"/>
                </a:srgbClr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622050" y="0"/>
              <a:ext cx="1622050" cy="1309643"/>
              <a:chOff x="0" y="0"/>
              <a:chExt cx="6350000" cy="512699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39607"/>
                </a:srgbClr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3244100" y="0"/>
              <a:ext cx="1622050" cy="1309643"/>
              <a:chOff x="0" y="0"/>
              <a:chExt cx="6350000" cy="512699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  <p:sp>
        <p:nvSpPr>
          <p:cNvPr name="TextBox 11" id="11"/>
          <p:cNvSpPr txBox="true"/>
          <p:nvPr/>
        </p:nvSpPr>
        <p:spPr>
          <a:xfrm rot="0">
            <a:off x="1028703" y="1730124"/>
            <a:ext cx="5386276" cy="230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7000" spc="70">
                <a:solidFill>
                  <a:srgbClr val="B36D29"/>
                </a:solidFill>
                <a:latin typeface="Norwester Bold"/>
              </a:rPr>
              <a:t>MEET THE TEAM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8775383" y="1815849"/>
            <a:ext cx="8145173" cy="136181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3" id="13"/>
          <p:cNvSpPr/>
          <p:nvPr/>
        </p:nvSpPr>
        <p:spPr>
          <a:xfrm rot="0">
            <a:off x="8775383" y="3781690"/>
            <a:ext cx="8145173" cy="136181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4" id="14"/>
          <p:cNvSpPr/>
          <p:nvPr/>
        </p:nvSpPr>
        <p:spPr>
          <a:xfrm rot="0">
            <a:off x="8775383" y="5786019"/>
            <a:ext cx="8145173" cy="136181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5" id="15"/>
          <p:cNvSpPr txBox="true"/>
          <p:nvPr/>
        </p:nvSpPr>
        <p:spPr>
          <a:xfrm rot="0">
            <a:off x="8775383" y="2068313"/>
            <a:ext cx="8145173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9"/>
              </a:lnSpc>
            </a:pPr>
            <a:r>
              <a:rPr lang="en-US" sz="3400" spc="340">
                <a:solidFill>
                  <a:srgbClr val="182722"/>
                </a:solidFill>
                <a:latin typeface="Roboto"/>
              </a:rPr>
              <a:t>ABDELRAHM</a:t>
            </a:r>
            <a:r>
              <a:rPr lang="en-US" sz="3400" spc="340">
                <a:solidFill>
                  <a:srgbClr val="182722"/>
                </a:solidFill>
                <a:latin typeface="Roboto"/>
              </a:rPr>
              <a:t>AN NASR MAAROOF </a:t>
            </a:r>
          </a:p>
          <a:p>
            <a:pPr algn="ctr">
              <a:lnSpc>
                <a:spcPts val="442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8775383" y="3984374"/>
            <a:ext cx="8145173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9"/>
              </a:lnSpc>
            </a:pPr>
            <a:r>
              <a:rPr lang="en-US" sz="3400" spc="340">
                <a:solidFill>
                  <a:srgbClr val="182722"/>
                </a:solidFill>
                <a:latin typeface="Roboto"/>
              </a:rPr>
              <a:t>MAHMOUD ALI ABDALMONEM </a:t>
            </a:r>
          </a:p>
          <a:p>
            <a:pPr algn="ctr">
              <a:lnSpc>
                <a:spcPts val="442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8775383" y="6038484"/>
            <a:ext cx="8145173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9"/>
              </a:lnSpc>
            </a:pPr>
            <a:r>
              <a:rPr lang="en-US" sz="3400" spc="340">
                <a:solidFill>
                  <a:srgbClr val="182722"/>
                </a:solidFill>
                <a:latin typeface="Roboto"/>
              </a:rPr>
              <a:t>MAHMOU</a:t>
            </a:r>
            <a:r>
              <a:rPr lang="en-US" sz="3400" spc="340">
                <a:solidFill>
                  <a:srgbClr val="182722"/>
                </a:solidFill>
                <a:latin typeface="Roboto"/>
              </a:rPr>
              <a:t>D IBRAHIM OSMAN </a:t>
            </a:r>
          </a:p>
          <a:p>
            <a:pPr algn="ctr">
              <a:lnSpc>
                <a:spcPts val="442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4443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347650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3609688" y="182709"/>
            <a:ext cx="3649612" cy="982232"/>
            <a:chOff x="0" y="0"/>
            <a:chExt cx="4866150" cy="130964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622050" cy="1309643"/>
              <a:chOff x="0" y="0"/>
              <a:chExt cx="6350000" cy="512699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49803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1622050" y="0"/>
              <a:ext cx="1622050" cy="1309643"/>
              <a:chOff x="0" y="0"/>
              <a:chExt cx="6350000" cy="512699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39607"/>
                </a:srgbClr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3244100" y="0"/>
              <a:ext cx="1622050" cy="1309643"/>
              <a:chOff x="0" y="0"/>
              <a:chExt cx="6350000" cy="512699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  <p:sp>
        <p:nvSpPr>
          <p:cNvPr name="TextBox 10" id="10"/>
          <p:cNvSpPr txBox="true"/>
          <p:nvPr/>
        </p:nvSpPr>
        <p:spPr>
          <a:xfrm rot="0">
            <a:off x="1028700" y="140425"/>
            <a:ext cx="1131005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</a:pPr>
            <a:r>
              <a:rPr lang="en-US" sz="6000" spc="60">
                <a:solidFill>
                  <a:srgbClr val="FFFFFF"/>
                </a:solidFill>
                <a:latin typeface="Roboto Bold"/>
              </a:rPr>
              <a:t>Software Portion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9475598"/>
            <a:chOff x="0" y="0"/>
            <a:chExt cx="24384000" cy="1263413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18938878" y="1046170"/>
              <a:ext cx="1210027" cy="976976"/>
              <a:chOff x="0" y="0"/>
              <a:chExt cx="6350000" cy="512699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0148905" y="1046170"/>
              <a:ext cx="1210027" cy="976976"/>
              <a:chOff x="0" y="0"/>
              <a:chExt cx="6350000" cy="512699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21358932" y="1046170"/>
              <a:ext cx="1210027" cy="976976"/>
              <a:chOff x="0" y="0"/>
              <a:chExt cx="6350000" cy="512699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10727253" y="0"/>
              <a:ext cx="1210027" cy="976976"/>
              <a:chOff x="0" y="0"/>
              <a:chExt cx="6350000" cy="512699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11937280" y="0"/>
              <a:ext cx="1210027" cy="976976"/>
              <a:chOff x="0" y="0"/>
              <a:chExt cx="6350000" cy="512699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13147307" y="0"/>
              <a:ext cx="1210027" cy="976976"/>
              <a:chOff x="0" y="0"/>
              <a:chExt cx="6350000" cy="512699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2132960" y="1046170"/>
              <a:ext cx="1210027" cy="976976"/>
              <a:chOff x="0" y="0"/>
              <a:chExt cx="6350000" cy="512699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3342988" y="1046170"/>
              <a:ext cx="1210027" cy="976976"/>
              <a:chOff x="0" y="0"/>
              <a:chExt cx="6350000" cy="512699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4553015" y="1046170"/>
              <a:ext cx="1210027" cy="976976"/>
              <a:chOff x="0" y="0"/>
              <a:chExt cx="6350000" cy="512699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2132960" y="10680178"/>
              <a:ext cx="1210027" cy="976976"/>
              <a:chOff x="0" y="0"/>
              <a:chExt cx="6350000" cy="5126990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23" id="23"/>
            <p:cNvGrpSpPr/>
            <p:nvPr/>
          </p:nvGrpSpPr>
          <p:grpSpPr>
            <a:xfrm rot="0">
              <a:off x="3342988" y="10680178"/>
              <a:ext cx="1210027" cy="976976"/>
              <a:chOff x="0" y="0"/>
              <a:chExt cx="6350000" cy="512699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4553015" y="10680178"/>
              <a:ext cx="1210027" cy="976976"/>
              <a:chOff x="0" y="0"/>
              <a:chExt cx="6350000" cy="5126990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10535919" y="11657154"/>
              <a:ext cx="1210027" cy="976976"/>
              <a:chOff x="0" y="0"/>
              <a:chExt cx="6350000" cy="5126990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29" id="29"/>
            <p:cNvGrpSpPr/>
            <p:nvPr/>
          </p:nvGrpSpPr>
          <p:grpSpPr>
            <a:xfrm rot="0">
              <a:off x="11745946" y="11657154"/>
              <a:ext cx="1210027" cy="976976"/>
              <a:chOff x="0" y="0"/>
              <a:chExt cx="6350000" cy="5126990"/>
            </a:xfrm>
          </p:grpSpPr>
          <p:sp>
            <p:nvSpPr>
              <p:cNvPr name="Freeform 30" id="3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12955973" y="11657154"/>
              <a:ext cx="1210027" cy="976976"/>
              <a:chOff x="0" y="0"/>
              <a:chExt cx="6350000" cy="5126990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33" id="33"/>
            <p:cNvGrpSpPr/>
            <p:nvPr/>
          </p:nvGrpSpPr>
          <p:grpSpPr>
            <a:xfrm rot="0">
              <a:off x="18938878" y="10680178"/>
              <a:ext cx="1210027" cy="976976"/>
              <a:chOff x="0" y="0"/>
              <a:chExt cx="6350000" cy="5126990"/>
            </a:xfrm>
          </p:grpSpPr>
          <p:sp>
            <p:nvSpPr>
              <p:cNvPr name="Freeform 34" id="3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35" id="35"/>
            <p:cNvGrpSpPr/>
            <p:nvPr/>
          </p:nvGrpSpPr>
          <p:grpSpPr>
            <a:xfrm rot="0">
              <a:off x="20148905" y="10680178"/>
              <a:ext cx="1210027" cy="976976"/>
              <a:chOff x="0" y="0"/>
              <a:chExt cx="6350000" cy="5126990"/>
            </a:xfrm>
          </p:grpSpPr>
          <p:sp>
            <p:nvSpPr>
              <p:cNvPr name="Freeform 36" id="3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37" id="37"/>
            <p:cNvGrpSpPr/>
            <p:nvPr/>
          </p:nvGrpSpPr>
          <p:grpSpPr>
            <a:xfrm rot="0">
              <a:off x="21358932" y="10680178"/>
              <a:ext cx="1210027" cy="976976"/>
              <a:chOff x="0" y="0"/>
              <a:chExt cx="6350000" cy="5126990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39" id="39"/>
            <p:cNvGrpSpPr/>
            <p:nvPr/>
          </p:nvGrpSpPr>
          <p:grpSpPr>
            <a:xfrm rot="0">
              <a:off x="0" y="5653142"/>
              <a:ext cx="1210027" cy="976976"/>
              <a:chOff x="0" y="0"/>
              <a:chExt cx="6350000" cy="5126990"/>
            </a:xfrm>
          </p:grpSpPr>
          <p:sp>
            <p:nvSpPr>
              <p:cNvPr name="Freeform 40" id="4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41" id="41"/>
            <p:cNvGrpSpPr/>
            <p:nvPr/>
          </p:nvGrpSpPr>
          <p:grpSpPr>
            <a:xfrm rot="0">
              <a:off x="1210027" y="5653142"/>
              <a:ext cx="1210027" cy="976976"/>
              <a:chOff x="0" y="0"/>
              <a:chExt cx="6350000" cy="5126990"/>
            </a:xfrm>
          </p:grpSpPr>
          <p:sp>
            <p:nvSpPr>
              <p:cNvPr name="Freeform 42" id="4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43" id="43"/>
            <p:cNvGrpSpPr/>
            <p:nvPr/>
          </p:nvGrpSpPr>
          <p:grpSpPr>
            <a:xfrm rot="0">
              <a:off x="2420054" y="5653142"/>
              <a:ext cx="1210027" cy="976976"/>
              <a:chOff x="0" y="0"/>
              <a:chExt cx="6350000" cy="5126990"/>
            </a:xfrm>
          </p:grpSpPr>
          <p:sp>
            <p:nvSpPr>
              <p:cNvPr name="Freeform 44" id="4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45" id="45"/>
            <p:cNvGrpSpPr/>
            <p:nvPr/>
          </p:nvGrpSpPr>
          <p:grpSpPr>
            <a:xfrm rot="0">
              <a:off x="20753918" y="5653142"/>
              <a:ext cx="1210027" cy="976976"/>
              <a:chOff x="0" y="0"/>
              <a:chExt cx="6350000" cy="5126990"/>
            </a:xfrm>
          </p:grpSpPr>
          <p:sp>
            <p:nvSpPr>
              <p:cNvPr name="Freeform 46" id="4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47" id="47"/>
            <p:cNvGrpSpPr/>
            <p:nvPr/>
          </p:nvGrpSpPr>
          <p:grpSpPr>
            <a:xfrm rot="0">
              <a:off x="21963946" y="5653142"/>
              <a:ext cx="1210027" cy="976976"/>
              <a:chOff x="0" y="0"/>
              <a:chExt cx="6350000" cy="5126990"/>
            </a:xfrm>
          </p:grpSpPr>
          <p:sp>
            <p:nvSpPr>
              <p:cNvPr name="Freeform 48" id="4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49" id="49"/>
            <p:cNvGrpSpPr/>
            <p:nvPr/>
          </p:nvGrpSpPr>
          <p:grpSpPr>
            <a:xfrm rot="0">
              <a:off x="23173973" y="5653142"/>
              <a:ext cx="1210027" cy="976976"/>
              <a:chOff x="0" y="0"/>
              <a:chExt cx="6350000" cy="5126990"/>
            </a:xfrm>
          </p:grpSpPr>
          <p:sp>
            <p:nvSpPr>
              <p:cNvPr name="Freeform 50" id="5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</p:grpSp>
      <p:sp>
        <p:nvSpPr>
          <p:cNvPr name="AutoShape 51" id="51"/>
          <p:cNvSpPr/>
          <p:nvPr/>
        </p:nvSpPr>
        <p:spPr>
          <a:xfrm rot="0">
            <a:off x="-180975" y="9963150"/>
            <a:ext cx="18649950" cy="514350"/>
          </a:xfrm>
          <a:prstGeom prst="rect">
            <a:avLst/>
          </a:prstGeom>
          <a:solidFill>
            <a:srgbClr val="444342"/>
          </a:solidFill>
        </p:spPr>
      </p:sp>
      <p:grpSp>
        <p:nvGrpSpPr>
          <p:cNvPr name="Group 52" id="52"/>
          <p:cNvGrpSpPr/>
          <p:nvPr/>
        </p:nvGrpSpPr>
        <p:grpSpPr>
          <a:xfrm rot="0">
            <a:off x="2217738" y="1959957"/>
            <a:ext cx="6008265" cy="5835650"/>
            <a:chOff x="0" y="0"/>
            <a:chExt cx="8011019" cy="7780867"/>
          </a:xfrm>
        </p:grpSpPr>
        <p:sp>
          <p:nvSpPr>
            <p:cNvPr name="TextBox 53" id="53"/>
            <p:cNvSpPr txBox="true"/>
            <p:nvPr/>
          </p:nvSpPr>
          <p:spPr>
            <a:xfrm rot="0">
              <a:off x="0" y="-85725"/>
              <a:ext cx="8011019" cy="4577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9100"/>
                </a:lnSpc>
              </a:pPr>
              <a:r>
                <a:rPr lang="en-US" sz="7000" spc="70">
                  <a:solidFill>
                    <a:srgbClr val="FFFFFF"/>
                  </a:solidFill>
                  <a:latin typeface="Norwester Bold"/>
                </a:rPr>
                <a:t>VACUUM FORMING MACHINE</a:t>
              </a:r>
            </a:p>
          </p:txBody>
        </p:sp>
        <p:sp>
          <p:nvSpPr>
            <p:cNvPr name="AutoShape 54" id="54"/>
            <p:cNvSpPr/>
            <p:nvPr/>
          </p:nvSpPr>
          <p:spPr>
            <a:xfrm rot="0">
              <a:off x="7147419" y="4809874"/>
              <a:ext cx="863600" cy="203200"/>
            </a:xfrm>
            <a:prstGeom prst="rect">
              <a:avLst/>
            </a:prstGeom>
            <a:solidFill>
              <a:srgbClr val="FFFFFF"/>
            </a:solidFill>
          </p:spPr>
        </p:sp>
        <p:grpSp>
          <p:nvGrpSpPr>
            <p:cNvPr name="Group 55" id="55"/>
            <p:cNvGrpSpPr/>
            <p:nvPr/>
          </p:nvGrpSpPr>
          <p:grpSpPr>
            <a:xfrm rot="0">
              <a:off x="4166927" y="6746293"/>
              <a:ext cx="1281364" cy="1034573"/>
              <a:chOff x="0" y="0"/>
              <a:chExt cx="6350000" cy="5126990"/>
            </a:xfrm>
          </p:grpSpPr>
          <p:sp>
            <p:nvSpPr>
              <p:cNvPr name="Freeform 56" id="5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/>
              </a:solidFill>
            </p:spPr>
          </p:sp>
        </p:grpSp>
        <p:grpSp>
          <p:nvGrpSpPr>
            <p:cNvPr name="Group 57" id="57"/>
            <p:cNvGrpSpPr/>
            <p:nvPr/>
          </p:nvGrpSpPr>
          <p:grpSpPr>
            <a:xfrm rot="0">
              <a:off x="5448291" y="6746293"/>
              <a:ext cx="1281364" cy="1034573"/>
              <a:chOff x="0" y="0"/>
              <a:chExt cx="6350000" cy="5126990"/>
            </a:xfrm>
          </p:grpSpPr>
          <p:sp>
            <p:nvSpPr>
              <p:cNvPr name="Freeform 58" id="5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69803"/>
                </a:srgbClr>
              </a:solidFill>
            </p:spPr>
          </p:sp>
        </p:grpSp>
        <p:grpSp>
          <p:nvGrpSpPr>
            <p:cNvPr name="Group 59" id="59"/>
            <p:cNvGrpSpPr/>
            <p:nvPr/>
          </p:nvGrpSpPr>
          <p:grpSpPr>
            <a:xfrm rot="0">
              <a:off x="6729655" y="6746293"/>
              <a:ext cx="1281364" cy="1034573"/>
              <a:chOff x="0" y="0"/>
              <a:chExt cx="6350000" cy="5126990"/>
            </a:xfrm>
          </p:grpSpPr>
          <p:sp>
            <p:nvSpPr>
              <p:cNvPr name="Freeform 60" id="6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  <p:grpSp>
        <p:nvGrpSpPr>
          <p:cNvPr name="Group 61" id="61"/>
          <p:cNvGrpSpPr/>
          <p:nvPr/>
        </p:nvGrpSpPr>
        <p:grpSpPr>
          <a:xfrm rot="0">
            <a:off x="9144000" y="2929636"/>
            <a:ext cx="7018549" cy="3616325"/>
            <a:chOff x="0" y="0"/>
            <a:chExt cx="9358065" cy="4821767"/>
          </a:xfrm>
        </p:grpSpPr>
        <p:sp>
          <p:nvSpPr>
            <p:cNvPr name="TextBox 62" id="62"/>
            <p:cNvSpPr txBox="true"/>
            <p:nvPr/>
          </p:nvSpPr>
          <p:spPr>
            <a:xfrm rot="0">
              <a:off x="0" y="-57150"/>
              <a:ext cx="9358065" cy="9478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20"/>
                </a:lnSpc>
              </a:pPr>
              <a:r>
                <a:rPr lang="en-US" sz="4400" spc="219">
                  <a:solidFill>
                    <a:srgbClr val="B36D29"/>
                  </a:solidFill>
                  <a:latin typeface="Norwester"/>
                </a:rPr>
                <a:t>DISCUSSION FLOW</a:t>
              </a:r>
            </a:p>
          </p:txBody>
        </p:sp>
        <p:sp>
          <p:nvSpPr>
            <p:cNvPr name="TextBox 63" id="63"/>
            <p:cNvSpPr txBox="true"/>
            <p:nvPr/>
          </p:nvSpPr>
          <p:spPr>
            <a:xfrm rot="0">
              <a:off x="0" y="1291167"/>
              <a:ext cx="9358065" cy="3530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008037"/>
                  </a:solidFill>
                  <a:latin typeface="Roboto"/>
                </a:rPr>
                <a:t>Mechanical Portion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008037"/>
                  </a:solidFill>
                  <a:latin typeface="Roboto"/>
                </a:rPr>
                <a:t>Hardware Portion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008037"/>
                  </a:solidFill>
                  <a:latin typeface="Roboto"/>
                </a:rPr>
                <a:t>Software Portion 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Roboto"/>
                </a:rPr>
                <a:t>Applications</a:t>
              </a:r>
            </a:p>
            <a:p>
              <a:pPr>
                <a:lnSpc>
                  <a:spcPts val="4200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4443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34765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140425"/>
            <a:ext cx="1131005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</a:pPr>
            <a:r>
              <a:rPr lang="en-US" sz="6000" spc="60">
                <a:solidFill>
                  <a:srgbClr val="FFFFFF"/>
                </a:solidFill>
                <a:latin typeface="Roboto Bold"/>
              </a:rPr>
              <a:t>Applications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609688" y="182709"/>
            <a:ext cx="3649612" cy="982232"/>
            <a:chOff x="0" y="0"/>
            <a:chExt cx="4866150" cy="130964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622050" cy="1309643"/>
              <a:chOff x="0" y="0"/>
              <a:chExt cx="6350000" cy="512699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49803"/>
                </a:srgbClr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622050" y="0"/>
              <a:ext cx="1622050" cy="1309643"/>
              <a:chOff x="0" y="0"/>
              <a:chExt cx="6350000" cy="512699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39607"/>
                </a:srgbClr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3244100" y="0"/>
              <a:ext cx="1622050" cy="1309643"/>
              <a:chOff x="0" y="0"/>
              <a:chExt cx="6350000" cy="512699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9475598"/>
            <a:chOff x="0" y="0"/>
            <a:chExt cx="24384000" cy="1263413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18938878" y="1046170"/>
              <a:ext cx="1210027" cy="976976"/>
              <a:chOff x="0" y="0"/>
              <a:chExt cx="6350000" cy="512699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0148905" y="1046170"/>
              <a:ext cx="1210027" cy="976976"/>
              <a:chOff x="0" y="0"/>
              <a:chExt cx="6350000" cy="512699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21358932" y="1046170"/>
              <a:ext cx="1210027" cy="976976"/>
              <a:chOff x="0" y="0"/>
              <a:chExt cx="6350000" cy="512699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10727253" y="0"/>
              <a:ext cx="1210027" cy="976976"/>
              <a:chOff x="0" y="0"/>
              <a:chExt cx="6350000" cy="512699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11937280" y="0"/>
              <a:ext cx="1210027" cy="976976"/>
              <a:chOff x="0" y="0"/>
              <a:chExt cx="6350000" cy="512699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13147307" y="0"/>
              <a:ext cx="1210027" cy="976976"/>
              <a:chOff x="0" y="0"/>
              <a:chExt cx="6350000" cy="512699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2132960" y="1046170"/>
              <a:ext cx="1210027" cy="976976"/>
              <a:chOff x="0" y="0"/>
              <a:chExt cx="6350000" cy="512699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3342988" y="1046170"/>
              <a:ext cx="1210027" cy="976976"/>
              <a:chOff x="0" y="0"/>
              <a:chExt cx="6350000" cy="512699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4553015" y="1046170"/>
              <a:ext cx="1210027" cy="976976"/>
              <a:chOff x="0" y="0"/>
              <a:chExt cx="6350000" cy="512699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2132960" y="10680178"/>
              <a:ext cx="1210027" cy="976976"/>
              <a:chOff x="0" y="0"/>
              <a:chExt cx="6350000" cy="5126990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23" id="23"/>
            <p:cNvGrpSpPr/>
            <p:nvPr/>
          </p:nvGrpSpPr>
          <p:grpSpPr>
            <a:xfrm rot="0">
              <a:off x="3342988" y="10680178"/>
              <a:ext cx="1210027" cy="976976"/>
              <a:chOff x="0" y="0"/>
              <a:chExt cx="6350000" cy="512699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4553015" y="10680178"/>
              <a:ext cx="1210027" cy="976976"/>
              <a:chOff x="0" y="0"/>
              <a:chExt cx="6350000" cy="5126990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10535919" y="11657154"/>
              <a:ext cx="1210027" cy="976976"/>
              <a:chOff x="0" y="0"/>
              <a:chExt cx="6350000" cy="5126990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29" id="29"/>
            <p:cNvGrpSpPr/>
            <p:nvPr/>
          </p:nvGrpSpPr>
          <p:grpSpPr>
            <a:xfrm rot="0">
              <a:off x="11745946" y="11657154"/>
              <a:ext cx="1210027" cy="976976"/>
              <a:chOff x="0" y="0"/>
              <a:chExt cx="6350000" cy="5126990"/>
            </a:xfrm>
          </p:grpSpPr>
          <p:sp>
            <p:nvSpPr>
              <p:cNvPr name="Freeform 30" id="3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12955973" y="11657154"/>
              <a:ext cx="1210027" cy="976976"/>
              <a:chOff x="0" y="0"/>
              <a:chExt cx="6350000" cy="5126990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33" id="33"/>
            <p:cNvGrpSpPr/>
            <p:nvPr/>
          </p:nvGrpSpPr>
          <p:grpSpPr>
            <a:xfrm rot="0">
              <a:off x="18938878" y="10680178"/>
              <a:ext cx="1210027" cy="976976"/>
              <a:chOff x="0" y="0"/>
              <a:chExt cx="6350000" cy="5126990"/>
            </a:xfrm>
          </p:grpSpPr>
          <p:sp>
            <p:nvSpPr>
              <p:cNvPr name="Freeform 34" id="3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35" id="35"/>
            <p:cNvGrpSpPr/>
            <p:nvPr/>
          </p:nvGrpSpPr>
          <p:grpSpPr>
            <a:xfrm rot="0">
              <a:off x="20148905" y="10680178"/>
              <a:ext cx="1210027" cy="976976"/>
              <a:chOff x="0" y="0"/>
              <a:chExt cx="6350000" cy="5126990"/>
            </a:xfrm>
          </p:grpSpPr>
          <p:sp>
            <p:nvSpPr>
              <p:cNvPr name="Freeform 36" id="3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37" id="37"/>
            <p:cNvGrpSpPr/>
            <p:nvPr/>
          </p:nvGrpSpPr>
          <p:grpSpPr>
            <a:xfrm rot="0">
              <a:off x="21358932" y="10680178"/>
              <a:ext cx="1210027" cy="976976"/>
              <a:chOff x="0" y="0"/>
              <a:chExt cx="6350000" cy="5126990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39" id="39"/>
            <p:cNvGrpSpPr/>
            <p:nvPr/>
          </p:nvGrpSpPr>
          <p:grpSpPr>
            <a:xfrm rot="0">
              <a:off x="0" y="5653142"/>
              <a:ext cx="1210027" cy="976976"/>
              <a:chOff x="0" y="0"/>
              <a:chExt cx="6350000" cy="5126990"/>
            </a:xfrm>
          </p:grpSpPr>
          <p:sp>
            <p:nvSpPr>
              <p:cNvPr name="Freeform 40" id="4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41" id="41"/>
            <p:cNvGrpSpPr/>
            <p:nvPr/>
          </p:nvGrpSpPr>
          <p:grpSpPr>
            <a:xfrm rot="0">
              <a:off x="1210027" y="5653142"/>
              <a:ext cx="1210027" cy="976976"/>
              <a:chOff x="0" y="0"/>
              <a:chExt cx="6350000" cy="5126990"/>
            </a:xfrm>
          </p:grpSpPr>
          <p:sp>
            <p:nvSpPr>
              <p:cNvPr name="Freeform 42" id="4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43" id="43"/>
            <p:cNvGrpSpPr/>
            <p:nvPr/>
          </p:nvGrpSpPr>
          <p:grpSpPr>
            <a:xfrm rot="0">
              <a:off x="2420054" y="5653142"/>
              <a:ext cx="1210027" cy="976976"/>
              <a:chOff x="0" y="0"/>
              <a:chExt cx="6350000" cy="5126990"/>
            </a:xfrm>
          </p:grpSpPr>
          <p:sp>
            <p:nvSpPr>
              <p:cNvPr name="Freeform 44" id="4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45" id="45"/>
            <p:cNvGrpSpPr/>
            <p:nvPr/>
          </p:nvGrpSpPr>
          <p:grpSpPr>
            <a:xfrm rot="0">
              <a:off x="20753918" y="5653142"/>
              <a:ext cx="1210027" cy="976976"/>
              <a:chOff x="0" y="0"/>
              <a:chExt cx="6350000" cy="5126990"/>
            </a:xfrm>
          </p:grpSpPr>
          <p:sp>
            <p:nvSpPr>
              <p:cNvPr name="Freeform 46" id="4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47" id="47"/>
            <p:cNvGrpSpPr/>
            <p:nvPr/>
          </p:nvGrpSpPr>
          <p:grpSpPr>
            <a:xfrm rot="0">
              <a:off x="21963946" y="5653142"/>
              <a:ext cx="1210027" cy="976976"/>
              <a:chOff x="0" y="0"/>
              <a:chExt cx="6350000" cy="5126990"/>
            </a:xfrm>
          </p:grpSpPr>
          <p:sp>
            <p:nvSpPr>
              <p:cNvPr name="Freeform 48" id="4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49" id="49"/>
            <p:cNvGrpSpPr/>
            <p:nvPr/>
          </p:nvGrpSpPr>
          <p:grpSpPr>
            <a:xfrm rot="0">
              <a:off x="23173973" y="5653142"/>
              <a:ext cx="1210027" cy="976976"/>
              <a:chOff x="0" y="0"/>
              <a:chExt cx="6350000" cy="5126990"/>
            </a:xfrm>
          </p:grpSpPr>
          <p:sp>
            <p:nvSpPr>
              <p:cNvPr name="Freeform 50" id="5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</p:grpSp>
      <p:grpSp>
        <p:nvGrpSpPr>
          <p:cNvPr name="Group 51" id="51"/>
          <p:cNvGrpSpPr/>
          <p:nvPr/>
        </p:nvGrpSpPr>
        <p:grpSpPr>
          <a:xfrm rot="0">
            <a:off x="9144000" y="2929636"/>
            <a:ext cx="7018549" cy="3616325"/>
            <a:chOff x="0" y="0"/>
            <a:chExt cx="9358065" cy="4821767"/>
          </a:xfrm>
        </p:grpSpPr>
        <p:sp>
          <p:nvSpPr>
            <p:cNvPr name="TextBox 52" id="52"/>
            <p:cNvSpPr txBox="true"/>
            <p:nvPr/>
          </p:nvSpPr>
          <p:spPr>
            <a:xfrm rot="0">
              <a:off x="0" y="-57150"/>
              <a:ext cx="9358065" cy="9478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20"/>
                </a:lnSpc>
              </a:pPr>
              <a:r>
                <a:rPr lang="en-US" sz="4400" spc="219">
                  <a:solidFill>
                    <a:srgbClr val="B36D29"/>
                  </a:solidFill>
                  <a:latin typeface="Norwester"/>
                </a:rPr>
                <a:t>DISCUSSION FLOW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0" y="1291167"/>
              <a:ext cx="9358065" cy="3530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008037"/>
                  </a:solidFill>
                  <a:latin typeface="Roboto"/>
                </a:rPr>
                <a:t>Mechanical Portion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008037"/>
                  </a:solidFill>
                  <a:latin typeface="Roboto"/>
                </a:rPr>
                <a:t>Hardware Portion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008037"/>
                  </a:solidFill>
                  <a:latin typeface="Roboto"/>
                </a:rPr>
                <a:t>Software Portion 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008037"/>
                  </a:solidFill>
                  <a:latin typeface="Roboto"/>
                </a:rPr>
                <a:t>Applications</a:t>
              </a:r>
            </a:p>
            <a:p>
              <a:pPr>
                <a:lnSpc>
                  <a:spcPts val="4200"/>
                </a:lnSpc>
              </a:pPr>
            </a:p>
          </p:txBody>
        </p:sp>
      </p:grpSp>
      <p:sp>
        <p:nvSpPr>
          <p:cNvPr name="AutoShape 54" id="54"/>
          <p:cNvSpPr/>
          <p:nvPr/>
        </p:nvSpPr>
        <p:spPr>
          <a:xfrm rot="0">
            <a:off x="-180975" y="9963150"/>
            <a:ext cx="18649950" cy="514350"/>
          </a:xfrm>
          <a:prstGeom prst="rect">
            <a:avLst/>
          </a:prstGeom>
          <a:solidFill>
            <a:srgbClr val="444342"/>
          </a:solidFill>
        </p:spPr>
      </p:sp>
      <p:grpSp>
        <p:nvGrpSpPr>
          <p:cNvPr name="Group 55" id="55"/>
          <p:cNvGrpSpPr/>
          <p:nvPr/>
        </p:nvGrpSpPr>
        <p:grpSpPr>
          <a:xfrm rot="0">
            <a:off x="2217738" y="1959957"/>
            <a:ext cx="6008265" cy="5835650"/>
            <a:chOff x="0" y="0"/>
            <a:chExt cx="8011019" cy="7780867"/>
          </a:xfrm>
        </p:grpSpPr>
        <p:sp>
          <p:nvSpPr>
            <p:cNvPr name="TextBox 56" id="56"/>
            <p:cNvSpPr txBox="true"/>
            <p:nvPr/>
          </p:nvSpPr>
          <p:spPr>
            <a:xfrm rot="0">
              <a:off x="0" y="-85725"/>
              <a:ext cx="8011019" cy="4577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9100"/>
                </a:lnSpc>
              </a:pPr>
              <a:r>
                <a:rPr lang="en-US" sz="7000" spc="70">
                  <a:solidFill>
                    <a:srgbClr val="FFFFFF"/>
                  </a:solidFill>
                  <a:latin typeface="Norwester Bold"/>
                </a:rPr>
                <a:t>VACUUM FORMING MACHINE</a:t>
              </a:r>
            </a:p>
          </p:txBody>
        </p:sp>
        <p:sp>
          <p:nvSpPr>
            <p:cNvPr name="AutoShape 57" id="57"/>
            <p:cNvSpPr/>
            <p:nvPr/>
          </p:nvSpPr>
          <p:spPr>
            <a:xfrm rot="0">
              <a:off x="7147419" y="4809874"/>
              <a:ext cx="863600" cy="203200"/>
            </a:xfrm>
            <a:prstGeom prst="rect">
              <a:avLst/>
            </a:prstGeom>
            <a:solidFill>
              <a:srgbClr val="FFFFFF"/>
            </a:solidFill>
          </p:spPr>
        </p:sp>
        <p:grpSp>
          <p:nvGrpSpPr>
            <p:cNvPr name="Group 58" id="58"/>
            <p:cNvGrpSpPr/>
            <p:nvPr/>
          </p:nvGrpSpPr>
          <p:grpSpPr>
            <a:xfrm rot="0">
              <a:off x="4166927" y="6746293"/>
              <a:ext cx="1281364" cy="1034573"/>
              <a:chOff x="0" y="0"/>
              <a:chExt cx="6350000" cy="5126990"/>
            </a:xfrm>
          </p:grpSpPr>
          <p:sp>
            <p:nvSpPr>
              <p:cNvPr name="Freeform 59" id="59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/>
              </a:solidFill>
            </p:spPr>
          </p:sp>
        </p:grpSp>
        <p:grpSp>
          <p:nvGrpSpPr>
            <p:cNvPr name="Group 60" id="60"/>
            <p:cNvGrpSpPr/>
            <p:nvPr/>
          </p:nvGrpSpPr>
          <p:grpSpPr>
            <a:xfrm rot="0">
              <a:off x="5448291" y="6746293"/>
              <a:ext cx="1281364" cy="1034573"/>
              <a:chOff x="0" y="0"/>
              <a:chExt cx="6350000" cy="5126990"/>
            </a:xfrm>
          </p:grpSpPr>
          <p:sp>
            <p:nvSpPr>
              <p:cNvPr name="Freeform 61" id="61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69803"/>
                </a:srgbClr>
              </a:solidFill>
            </p:spPr>
          </p:sp>
        </p:grpSp>
        <p:grpSp>
          <p:nvGrpSpPr>
            <p:cNvPr name="Group 62" id="62"/>
            <p:cNvGrpSpPr/>
            <p:nvPr/>
          </p:nvGrpSpPr>
          <p:grpSpPr>
            <a:xfrm rot="0">
              <a:off x="6729655" y="6746293"/>
              <a:ext cx="1281364" cy="1034573"/>
              <a:chOff x="0" y="0"/>
              <a:chExt cx="6350000" cy="5126990"/>
            </a:xfrm>
          </p:grpSpPr>
          <p:sp>
            <p:nvSpPr>
              <p:cNvPr name="Freeform 63" id="63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9475598"/>
            <a:chOff x="0" y="0"/>
            <a:chExt cx="24384000" cy="1263413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18938878" y="1046170"/>
              <a:ext cx="1210027" cy="976976"/>
              <a:chOff x="0" y="0"/>
              <a:chExt cx="6350000" cy="512699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0148905" y="1046170"/>
              <a:ext cx="1210027" cy="976976"/>
              <a:chOff x="0" y="0"/>
              <a:chExt cx="6350000" cy="512699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21358932" y="1046170"/>
              <a:ext cx="1210027" cy="976976"/>
              <a:chOff x="0" y="0"/>
              <a:chExt cx="6350000" cy="512699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10727253" y="0"/>
              <a:ext cx="1210027" cy="976976"/>
              <a:chOff x="0" y="0"/>
              <a:chExt cx="6350000" cy="512699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11937280" y="0"/>
              <a:ext cx="1210027" cy="976976"/>
              <a:chOff x="0" y="0"/>
              <a:chExt cx="6350000" cy="512699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13147307" y="0"/>
              <a:ext cx="1210027" cy="976976"/>
              <a:chOff x="0" y="0"/>
              <a:chExt cx="6350000" cy="512699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2132960" y="1046170"/>
              <a:ext cx="1210027" cy="976976"/>
              <a:chOff x="0" y="0"/>
              <a:chExt cx="6350000" cy="512699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3342988" y="1046170"/>
              <a:ext cx="1210027" cy="976976"/>
              <a:chOff x="0" y="0"/>
              <a:chExt cx="6350000" cy="512699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4553015" y="1046170"/>
              <a:ext cx="1210027" cy="976976"/>
              <a:chOff x="0" y="0"/>
              <a:chExt cx="6350000" cy="512699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2132960" y="10680178"/>
              <a:ext cx="1210027" cy="976976"/>
              <a:chOff x="0" y="0"/>
              <a:chExt cx="6350000" cy="5126990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23" id="23"/>
            <p:cNvGrpSpPr/>
            <p:nvPr/>
          </p:nvGrpSpPr>
          <p:grpSpPr>
            <a:xfrm rot="0">
              <a:off x="3342988" y="10680178"/>
              <a:ext cx="1210027" cy="976976"/>
              <a:chOff x="0" y="0"/>
              <a:chExt cx="6350000" cy="512699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4553015" y="10680178"/>
              <a:ext cx="1210027" cy="976976"/>
              <a:chOff x="0" y="0"/>
              <a:chExt cx="6350000" cy="5126990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10535919" y="11657154"/>
              <a:ext cx="1210027" cy="976976"/>
              <a:chOff x="0" y="0"/>
              <a:chExt cx="6350000" cy="5126990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29" id="29"/>
            <p:cNvGrpSpPr/>
            <p:nvPr/>
          </p:nvGrpSpPr>
          <p:grpSpPr>
            <a:xfrm rot="0">
              <a:off x="11745946" y="11657154"/>
              <a:ext cx="1210027" cy="976976"/>
              <a:chOff x="0" y="0"/>
              <a:chExt cx="6350000" cy="5126990"/>
            </a:xfrm>
          </p:grpSpPr>
          <p:sp>
            <p:nvSpPr>
              <p:cNvPr name="Freeform 30" id="3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12955973" y="11657154"/>
              <a:ext cx="1210027" cy="976976"/>
              <a:chOff x="0" y="0"/>
              <a:chExt cx="6350000" cy="5126990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33" id="33"/>
            <p:cNvGrpSpPr/>
            <p:nvPr/>
          </p:nvGrpSpPr>
          <p:grpSpPr>
            <a:xfrm rot="0">
              <a:off x="18938878" y="10680178"/>
              <a:ext cx="1210027" cy="976976"/>
              <a:chOff x="0" y="0"/>
              <a:chExt cx="6350000" cy="5126990"/>
            </a:xfrm>
          </p:grpSpPr>
          <p:sp>
            <p:nvSpPr>
              <p:cNvPr name="Freeform 34" id="3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35" id="35"/>
            <p:cNvGrpSpPr/>
            <p:nvPr/>
          </p:nvGrpSpPr>
          <p:grpSpPr>
            <a:xfrm rot="0">
              <a:off x="20148905" y="10680178"/>
              <a:ext cx="1210027" cy="976976"/>
              <a:chOff x="0" y="0"/>
              <a:chExt cx="6350000" cy="5126990"/>
            </a:xfrm>
          </p:grpSpPr>
          <p:sp>
            <p:nvSpPr>
              <p:cNvPr name="Freeform 36" id="3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37" id="37"/>
            <p:cNvGrpSpPr/>
            <p:nvPr/>
          </p:nvGrpSpPr>
          <p:grpSpPr>
            <a:xfrm rot="0">
              <a:off x="21358932" y="10680178"/>
              <a:ext cx="1210027" cy="976976"/>
              <a:chOff x="0" y="0"/>
              <a:chExt cx="6350000" cy="5126990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39" id="39"/>
            <p:cNvGrpSpPr/>
            <p:nvPr/>
          </p:nvGrpSpPr>
          <p:grpSpPr>
            <a:xfrm rot="0">
              <a:off x="0" y="5653142"/>
              <a:ext cx="1210027" cy="976976"/>
              <a:chOff x="0" y="0"/>
              <a:chExt cx="6350000" cy="5126990"/>
            </a:xfrm>
          </p:grpSpPr>
          <p:sp>
            <p:nvSpPr>
              <p:cNvPr name="Freeform 40" id="4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41" id="41"/>
            <p:cNvGrpSpPr/>
            <p:nvPr/>
          </p:nvGrpSpPr>
          <p:grpSpPr>
            <a:xfrm rot="0">
              <a:off x="1210027" y="5653142"/>
              <a:ext cx="1210027" cy="976976"/>
              <a:chOff x="0" y="0"/>
              <a:chExt cx="6350000" cy="5126990"/>
            </a:xfrm>
          </p:grpSpPr>
          <p:sp>
            <p:nvSpPr>
              <p:cNvPr name="Freeform 42" id="4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43" id="43"/>
            <p:cNvGrpSpPr/>
            <p:nvPr/>
          </p:nvGrpSpPr>
          <p:grpSpPr>
            <a:xfrm rot="0">
              <a:off x="2420054" y="5653142"/>
              <a:ext cx="1210027" cy="976976"/>
              <a:chOff x="0" y="0"/>
              <a:chExt cx="6350000" cy="5126990"/>
            </a:xfrm>
          </p:grpSpPr>
          <p:sp>
            <p:nvSpPr>
              <p:cNvPr name="Freeform 44" id="4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45" id="45"/>
            <p:cNvGrpSpPr/>
            <p:nvPr/>
          </p:nvGrpSpPr>
          <p:grpSpPr>
            <a:xfrm rot="0">
              <a:off x="20753918" y="5653142"/>
              <a:ext cx="1210027" cy="976976"/>
              <a:chOff x="0" y="0"/>
              <a:chExt cx="6350000" cy="5126990"/>
            </a:xfrm>
          </p:grpSpPr>
          <p:sp>
            <p:nvSpPr>
              <p:cNvPr name="Freeform 46" id="4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47" id="47"/>
            <p:cNvGrpSpPr/>
            <p:nvPr/>
          </p:nvGrpSpPr>
          <p:grpSpPr>
            <a:xfrm rot="0">
              <a:off x="21963946" y="5653142"/>
              <a:ext cx="1210027" cy="976976"/>
              <a:chOff x="0" y="0"/>
              <a:chExt cx="6350000" cy="5126990"/>
            </a:xfrm>
          </p:grpSpPr>
          <p:sp>
            <p:nvSpPr>
              <p:cNvPr name="Freeform 48" id="4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49" id="49"/>
            <p:cNvGrpSpPr/>
            <p:nvPr/>
          </p:nvGrpSpPr>
          <p:grpSpPr>
            <a:xfrm rot="0">
              <a:off x="23173973" y="5653142"/>
              <a:ext cx="1210027" cy="976976"/>
              <a:chOff x="0" y="0"/>
              <a:chExt cx="6350000" cy="5126990"/>
            </a:xfrm>
          </p:grpSpPr>
          <p:sp>
            <p:nvSpPr>
              <p:cNvPr name="Freeform 50" id="5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</p:grpSp>
      <p:sp>
        <p:nvSpPr>
          <p:cNvPr name="AutoShape 51" id="51"/>
          <p:cNvSpPr/>
          <p:nvPr/>
        </p:nvSpPr>
        <p:spPr>
          <a:xfrm rot="0">
            <a:off x="-180975" y="9963150"/>
            <a:ext cx="18649950" cy="514350"/>
          </a:xfrm>
          <a:prstGeom prst="rect">
            <a:avLst/>
          </a:prstGeom>
          <a:solidFill>
            <a:srgbClr val="444342"/>
          </a:solidFill>
        </p:spPr>
      </p:sp>
      <p:grpSp>
        <p:nvGrpSpPr>
          <p:cNvPr name="Group 52" id="52"/>
          <p:cNvGrpSpPr/>
          <p:nvPr/>
        </p:nvGrpSpPr>
        <p:grpSpPr>
          <a:xfrm rot="0">
            <a:off x="5342933" y="7019677"/>
            <a:ext cx="2883069" cy="775930"/>
            <a:chOff x="0" y="0"/>
            <a:chExt cx="3844092" cy="1034573"/>
          </a:xfrm>
        </p:grpSpPr>
        <p:grpSp>
          <p:nvGrpSpPr>
            <p:cNvPr name="Group 53" id="53"/>
            <p:cNvGrpSpPr/>
            <p:nvPr/>
          </p:nvGrpSpPr>
          <p:grpSpPr>
            <a:xfrm rot="0">
              <a:off x="0" y="0"/>
              <a:ext cx="1281364" cy="1034573"/>
              <a:chOff x="0" y="0"/>
              <a:chExt cx="6350000" cy="5126990"/>
            </a:xfrm>
          </p:grpSpPr>
          <p:sp>
            <p:nvSpPr>
              <p:cNvPr name="Freeform 54" id="5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/>
              </a:solidFill>
            </p:spPr>
          </p:sp>
        </p:grpSp>
        <p:grpSp>
          <p:nvGrpSpPr>
            <p:cNvPr name="Group 55" id="55"/>
            <p:cNvGrpSpPr/>
            <p:nvPr/>
          </p:nvGrpSpPr>
          <p:grpSpPr>
            <a:xfrm rot="0">
              <a:off x="1281364" y="0"/>
              <a:ext cx="1281364" cy="1034573"/>
              <a:chOff x="0" y="0"/>
              <a:chExt cx="6350000" cy="5126990"/>
            </a:xfrm>
          </p:grpSpPr>
          <p:sp>
            <p:nvSpPr>
              <p:cNvPr name="Freeform 56" id="5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69803"/>
                </a:srgbClr>
              </a:solidFill>
            </p:spPr>
          </p:sp>
        </p:grpSp>
        <p:grpSp>
          <p:nvGrpSpPr>
            <p:cNvPr name="Group 57" id="57"/>
            <p:cNvGrpSpPr/>
            <p:nvPr/>
          </p:nvGrpSpPr>
          <p:grpSpPr>
            <a:xfrm rot="0">
              <a:off x="2562728" y="0"/>
              <a:ext cx="1281364" cy="1034573"/>
              <a:chOff x="0" y="0"/>
              <a:chExt cx="6350000" cy="5126990"/>
            </a:xfrm>
          </p:grpSpPr>
          <p:sp>
            <p:nvSpPr>
              <p:cNvPr name="Freeform 58" id="5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  <p:grpSp>
        <p:nvGrpSpPr>
          <p:cNvPr name="Group 59" id="59"/>
          <p:cNvGrpSpPr>
            <a:grpSpLocks noChangeAspect="true"/>
          </p:cNvGrpSpPr>
          <p:nvPr/>
        </p:nvGrpSpPr>
        <p:grpSpPr>
          <a:xfrm rot="0">
            <a:off x="7013500" y="2758078"/>
            <a:ext cx="4261001" cy="201652"/>
            <a:chOff x="0" y="0"/>
            <a:chExt cx="30988000" cy="1473200"/>
          </a:xfrm>
        </p:grpSpPr>
        <p:sp>
          <p:nvSpPr>
            <p:cNvPr name="Freeform 60" id="60"/>
            <p:cNvSpPr/>
            <p:nvPr/>
          </p:nvSpPr>
          <p:spPr>
            <a:xfrm>
              <a:off x="0" y="0"/>
              <a:ext cx="30980382" cy="1473200"/>
            </a:xfrm>
            <a:custGeom>
              <a:avLst/>
              <a:gdLst/>
              <a:ahLst/>
              <a:cxnLst/>
              <a:rect r="r" b="b" t="t" l="l"/>
              <a:pathLst>
                <a:path h="1473200" w="30980382">
                  <a:moveTo>
                    <a:pt x="30607000" y="711200"/>
                  </a:moveTo>
                  <a:cubicBezTo>
                    <a:pt x="30224729" y="711200"/>
                    <a:pt x="30054550" y="591820"/>
                    <a:pt x="29819600" y="425450"/>
                  </a:cubicBezTo>
                  <a:cubicBezTo>
                    <a:pt x="29550361" y="236220"/>
                    <a:pt x="29216350" y="0"/>
                    <a:pt x="28591511" y="0"/>
                  </a:cubicBezTo>
                  <a:cubicBezTo>
                    <a:pt x="27966671" y="0"/>
                    <a:pt x="27632661" y="236220"/>
                    <a:pt x="27364689" y="425450"/>
                  </a:cubicBezTo>
                  <a:cubicBezTo>
                    <a:pt x="27129739" y="591820"/>
                    <a:pt x="26959561" y="711200"/>
                    <a:pt x="26577289" y="711200"/>
                  </a:cubicBezTo>
                  <a:cubicBezTo>
                    <a:pt x="26195018" y="711200"/>
                    <a:pt x="26024839" y="591820"/>
                    <a:pt x="25789889" y="425450"/>
                  </a:cubicBezTo>
                  <a:cubicBezTo>
                    <a:pt x="25520650" y="236220"/>
                    <a:pt x="25186639" y="0"/>
                    <a:pt x="24561800" y="0"/>
                  </a:cubicBezTo>
                  <a:cubicBezTo>
                    <a:pt x="23936961" y="0"/>
                    <a:pt x="23602950" y="236220"/>
                    <a:pt x="23334980" y="425450"/>
                  </a:cubicBezTo>
                  <a:cubicBezTo>
                    <a:pt x="23100030" y="591820"/>
                    <a:pt x="22929850" y="711200"/>
                    <a:pt x="22547580" y="711200"/>
                  </a:cubicBezTo>
                  <a:cubicBezTo>
                    <a:pt x="22165311" y="711200"/>
                    <a:pt x="21995130" y="591820"/>
                    <a:pt x="21760180" y="425450"/>
                  </a:cubicBezTo>
                  <a:cubicBezTo>
                    <a:pt x="21489670" y="236220"/>
                    <a:pt x="21155661" y="0"/>
                    <a:pt x="20532089" y="0"/>
                  </a:cubicBezTo>
                  <a:cubicBezTo>
                    <a:pt x="19907250" y="0"/>
                    <a:pt x="19573239" y="236220"/>
                    <a:pt x="19305270" y="425450"/>
                  </a:cubicBezTo>
                  <a:cubicBezTo>
                    <a:pt x="19070320" y="591820"/>
                    <a:pt x="18900139" y="711200"/>
                    <a:pt x="18517870" y="711200"/>
                  </a:cubicBezTo>
                  <a:cubicBezTo>
                    <a:pt x="18135600" y="711200"/>
                    <a:pt x="17965420" y="591820"/>
                    <a:pt x="17730470" y="425450"/>
                  </a:cubicBezTo>
                  <a:cubicBezTo>
                    <a:pt x="17459961" y="236220"/>
                    <a:pt x="17125950" y="0"/>
                    <a:pt x="16501111" y="0"/>
                  </a:cubicBezTo>
                  <a:cubicBezTo>
                    <a:pt x="15876271" y="0"/>
                    <a:pt x="15542261" y="236220"/>
                    <a:pt x="15274291" y="425450"/>
                  </a:cubicBezTo>
                  <a:cubicBezTo>
                    <a:pt x="15039341" y="591820"/>
                    <a:pt x="14869161" y="711200"/>
                    <a:pt x="14486891" y="711200"/>
                  </a:cubicBezTo>
                  <a:cubicBezTo>
                    <a:pt x="14104621" y="711200"/>
                    <a:pt x="13934441" y="591820"/>
                    <a:pt x="13699491" y="425450"/>
                  </a:cubicBezTo>
                  <a:cubicBezTo>
                    <a:pt x="13430250" y="236220"/>
                    <a:pt x="13096239" y="0"/>
                    <a:pt x="12471400" y="0"/>
                  </a:cubicBezTo>
                  <a:cubicBezTo>
                    <a:pt x="11846561" y="0"/>
                    <a:pt x="11512550" y="236220"/>
                    <a:pt x="11244580" y="425450"/>
                  </a:cubicBezTo>
                  <a:cubicBezTo>
                    <a:pt x="11009630" y="591820"/>
                    <a:pt x="10839450" y="711200"/>
                    <a:pt x="10457180" y="711200"/>
                  </a:cubicBezTo>
                  <a:cubicBezTo>
                    <a:pt x="10074911" y="711200"/>
                    <a:pt x="9904730" y="591820"/>
                    <a:pt x="9669780" y="425450"/>
                  </a:cubicBezTo>
                  <a:cubicBezTo>
                    <a:pt x="9400540" y="236220"/>
                    <a:pt x="9065260" y="0"/>
                    <a:pt x="8441690" y="0"/>
                  </a:cubicBezTo>
                  <a:cubicBezTo>
                    <a:pt x="7818120" y="0"/>
                    <a:pt x="7482840" y="236220"/>
                    <a:pt x="7213600" y="425450"/>
                  </a:cubicBezTo>
                  <a:cubicBezTo>
                    <a:pt x="6978650" y="591820"/>
                    <a:pt x="6808470" y="711200"/>
                    <a:pt x="6426200" y="711200"/>
                  </a:cubicBezTo>
                  <a:cubicBezTo>
                    <a:pt x="6043930" y="711200"/>
                    <a:pt x="5873750" y="591820"/>
                    <a:pt x="5638800" y="425450"/>
                  </a:cubicBezTo>
                  <a:cubicBezTo>
                    <a:pt x="5369560" y="236220"/>
                    <a:pt x="5035550" y="0"/>
                    <a:pt x="4410710" y="0"/>
                  </a:cubicBezTo>
                  <a:cubicBezTo>
                    <a:pt x="3785870" y="0"/>
                    <a:pt x="3451860" y="236220"/>
                    <a:pt x="3183890" y="425450"/>
                  </a:cubicBezTo>
                  <a:cubicBezTo>
                    <a:pt x="2948940" y="591820"/>
                    <a:pt x="2778760" y="711200"/>
                    <a:pt x="2396490" y="711200"/>
                  </a:cubicBezTo>
                  <a:cubicBezTo>
                    <a:pt x="2014220" y="711200"/>
                    <a:pt x="1844040" y="591820"/>
                    <a:pt x="1609090" y="425450"/>
                  </a:cubicBezTo>
                  <a:cubicBezTo>
                    <a:pt x="1339850" y="236220"/>
                    <a:pt x="1005840" y="0"/>
                    <a:pt x="381000" y="0"/>
                  </a:cubicBezTo>
                  <a:cubicBezTo>
                    <a:pt x="170180" y="0"/>
                    <a:pt x="0" y="170180"/>
                    <a:pt x="0" y="381000"/>
                  </a:cubicBezTo>
                  <a:cubicBezTo>
                    <a:pt x="0" y="591820"/>
                    <a:pt x="170180" y="762000"/>
                    <a:pt x="381000" y="762000"/>
                  </a:cubicBezTo>
                  <a:cubicBezTo>
                    <a:pt x="763270" y="762000"/>
                    <a:pt x="933450" y="881380"/>
                    <a:pt x="1168400" y="1047750"/>
                  </a:cubicBezTo>
                  <a:cubicBezTo>
                    <a:pt x="1436370" y="1236980"/>
                    <a:pt x="1770380" y="1473200"/>
                    <a:pt x="2395220" y="1473200"/>
                  </a:cubicBezTo>
                  <a:cubicBezTo>
                    <a:pt x="3020060" y="1473200"/>
                    <a:pt x="3354070" y="1236980"/>
                    <a:pt x="3622040" y="1047750"/>
                  </a:cubicBezTo>
                  <a:cubicBezTo>
                    <a:pt x="3856990" y="881380"/>
                    <a:pt x="4027170" y="762000"/>
                    <a:pt x="4409440" y="762000"/>
                  </a:cubicBezTo>
                  <a:cubicBezTo>
                    <a:pt x="4791710" y="762000"/>
                    <a:pt x="4961890" y="881380"/>
                    <a:pt x="5196840" y="1047750"/>
                  </a:cubicBezTo>
                  <a:cubicBezTo>
                    <a:pt x="5467350" y="1236980"/>
                    <a:pt x="5801360" y="1473200"/>
                    <a:pt x="6426200" y="1473200"/>
                  </a:cubicBezTo>
                  <a:cubicBezTo>
                    <a:pt x="7051040" y="1473200"/>
                    <a:pt x="7385050" y="1236980"/>
                    <a:pt x="7653020" y="1047750"/>
                  </a:cubicBezTo>
                  <a:cubicBezTo>
                    <a:pt x="7887970" y="881380"/>
                    <a:pt x="8058150" y="762000"/>
                    <a:pt x="8440420" y="762000"/>
                  </a:cubicBezTo>
                  <a:cubicBezTo>
                    <a:pt x="8822689" y="762000"/>
                    <a:pt x="8992870" y="881380"/>
                    <a:pt x="9227820" y="1047750"/>
                  </a:cubicBezTo>
                  <a:cubicBezTo>
                    <a:pt x="9495790" y="1236980"/>
                    <a:pt x="9829800" y="1473200"/>
                    <a:pt x="10454640" y="1473200"/>
                  </a:cubicBezTo>
                  <a:cubicBezTo>
                    <a:pt x="11079480" y="1473200"/>
                    <a:pt x="11413490" y="1236980"/>
                    <a:pt x="11681460" y="1047750"/>
                  </a:cubicBezTo>
                  <a:cubicBezTo>
                    <a:pt x="11918950" y="881380"/>
                    <a:pt x="12087860" y="762000"/>
                    <a:pt x="12471400" y="762000"/>
                  </a:cubicBezTo>
                  <a:cubicBezTo>
                    <a:pt x="12853670" y="762000"/>
                    <a:pt x="13023850" y="881380"/>
                    <a:pt x="13258800" y="1047750"/>
                  </a:cubicBezTo>
                  <a:cubicBezTo>
                    <a:pt x="13526770" y="1236980"/>
                    <a:pt x="13860780" y="1473200"/>
                    <a:pt x="14485620" y="1473200"/>
                  </a:cubicBezTo>
                  <a:cubicBezTo>
                    <a:pt x="15110459" y="1473200"/>
                    <a:pt x="15444470" y="1236980"/>
                    <a:pt x="15712439" y="1047750"/>
                  </a:cubicBezTo>
                  <a:cubicBezTo>
                    <a:pt x="15947389" y="881380"/>
                    <a:pt x="16117570" y="762000"/>
                    <a:pt x="16499839" y="762000"/>
                  </a:cubicBezTo>
                  <a:cubicBezTo>
                    <a:pt x="16882109" y="762000"/>
                    <a:pt x="17052289" y="881380"/>
                    <a:pt x="17287239" y="1047750"/>
                  </a:cubicBezTo>
                  <a:cubicBezTo>
                    <a:pt x="17555209" y="1236980"/>
                    <a:pt x="17889220" y="1473200"/>
                    <a:pt x="18514059" y="1473200"/>
                  </a:cubicBezTo>
                  <a:cubicBezTo>
                    <a:pt x="19138898" y="1473200"/>
                    <a:pt x="19472909" y="1236980"/>
                    <a:pt x="19740879" y="1047750"/>
                  </a:cubicBezTo>
                  <a:cubicBezTo>
                    <a:pt x="19975829" y="881380"/>
                    <a:pt x="20146009" y="762000"/>
                    <a:pt x="20528279" y="762000"/>
                  </a:cubicBezTo>
                  <a:cubicBezTo>
                    <a:pt x="20910548" y="762000"/>
                    <a:pt x="21080729" y="881380"/>
                    <a:pt x="21315679" y="1047750"/>
                  </a:cubicBezTo>
                  <a:cubicBezTo>
                    <a:pt x="21583648" y="1236980"/>
                    <a:pt x="21917659" y="1473200"/>
                    <a:pt x="22542498" y="1473200"/>
                  </a:cubicBezTo>
                  <a:cubicBezTo>
                    <a:pt x="23167338" y="1473200"/>
                    <a:pt x="23501348" y="1236980"/>
                    <a:pt x="23769318" y="1047750"/>
                  </a:cubicBezTo>
                  <a:cubicBezTo>
                    <a:pt x="24004268" y="881380"/>
                    <a:pt x="24174448" y="762000"/>
                    <a:pt x="24556718" y="762000"/>
                  </a:cubicBezTo>
                  <a:cubicBezTo>
                    <a:pt x="24938988" y="762000"/>
                    <a:pt x="25109168" y="881380"/>
                    <a:pt x="25344118" y="1047750"/>
                  </a:cubicBezTo>
                  <a:cubicBezTo>
                    <a:pt x="25612088" y="1236980"/>
                    <a:pt x="25946098" y="1473200"/>
                    <a:pt x="26570939" y="1473200"/>
                  </a:cubicBezTo>
                  <a:cubicBezTo>
                    <a:pt x="27195779" y="1473200"/>
                    <a:pt x="27529789" y="1236980"/>
                    <a:pt x="27797761" y="1047750"/>
                  </a:cubicBezTo>
                  <a:cubicBezTo>
                    <a:pt x="28032711" y="881380"/>
                    <a:pt x="28202889" y="762000"/>
                    <a:pt x="28585161" y="762000"/>
                  </a:cubicBezTo>
                  <a:cubicBezTo>
                    <a:pt x="28967432" y="762000"/>
                    <a:pt x="29137611" y="881380"/>
                    <a:pt x="29372561" y="1047750"/>
                  </a:cubicBezTo>
                  <a:cubicBezTo>
                    <a:pt x="29640532" y="1236980"/>
                    <a:pt x="29974539" y="1473200"/>
                    <a:pt x="30599382" y="1473200"/>
                  </a:cubicBezTo>
                  <a:cubicBezTo>
                    <a:pt x="30810203" y="1473200"/>
                    <a:pt x="30980382" y="1303020"/>
                    <a:pt x="30980382" y="1092200"/>
                  </a:cubicBezTo>
                  <a:cubicBezTo>
                    <a:pt x="30980382" y="881380"/>
                    <a:pt x="30817821" y="711200"/>
                    <a:pt x="30607003" y="711200"/>
                  </a:cubicBezTo>
                  <a:close/>
                </a:path>
              </a:pathLst>
            </a:custGeom>
            <a:solidFill>
              <a:srgbClr val="BA6D25"/>
            </a:solidFill>
          </p:spPr>
        </p:sp>
      </p:grpSp>
      <p:sp>
        <p:nvSpPr>
          <p:cNvPr name="TextBox 61" id="61"/>
          <p:cNvSpPr txBox="true"/>
          <p:nvPr/>
        </p:nvSpPr>
        <p:spPr>
          <a:xfrm rot="0">
            <a:off x="3089284" y="3876263"/>
            <a:ext cx="12109432" cy="1894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35"/>
              </a:lnSpc>
            </a:pPr>
            <a:r>
              <a:rPr lang="en-US" sz="13584">
                <a:solidFill>
                  <a:srgbClr val="FFFFFF"/>
                </a:solidFill>
                <a:latin typeface="Fredoka One"/>
              </a:rPr>
              <a:t>THANK 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4443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505700" cy="10287000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8082842" y="1162050"/>
            <a:ext cx="9176458" cy="5807075"/>
            <a:chOff x="0" y="0"/>
            <a:chExt cx="12235277" cy="774276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57150"/>
              <a:ext cx="12235277" cy="9478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20"/>
                </a:lnSpc>
              </a:pPr>
              <a:r>
                <a:rPr lang="en-US" sz="4400" spc="219">
                  <a:solidFill>
                    <a:srgbClr val="B36D29"/>
                  </a:solidFill>
                  <a:latin typeface="Norwester"/>
                </a:rPr>
                <a:t>VACUUM FORMING MACHINE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367367"/>
              <a:ext cx="12235277" cy="6375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B36D29"/>
                  </a:solidFill>
                  <a:latin typeface="Roboto"/>
                </a:rPr>
                <a:t>Vacuum fo</a:t>
              </a:r>
              <a:r>
                <a:rPr lang="en-US" sz="3000" spc="30">
                  <a:solidFill>
                    <a:srgbClr val="B36D29"/>
                  </a:solidFill>
                  <a:latin typeface="Roboto"/>
                </a:rPr>
                <a:t>rming is a manufacturing method used to shape plastic materials. During the vacuum forming process, a sheet of plastic is heated and then pulled around a single mold using suction.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B36D29"/>
                  </a:solidFill>
                  <a:latin typeface="Roboto"/>
                </a:rPr>
                <a:t>Vacuum forming is used for a wide range of manufacturing applications, ranging from small custom parts produced on desktop devices to large parts manufactured on automated industrial machinery.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028700"/>
            <a:ext cx="5766505" cy="1577975"/>
            <a:chOff x="0" y="0"/>
            <a:chExt cx="7688673" cy="210396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85725"/>
              <a:ext cx="7688673" cy="1503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100"/>
                </a:lnSpc>
              </a:pPr>
              <a:r>
                <a:rPr lang="en-US" sz="7000" spc="70">
                  <a:solidFill>
                    <a:srgbClr val="FFFFFF"/>
                  </a:solidFill>
                  <a:latin typeface="Norwester Bold"/>
                </a:rPr>
                <a:t>WHAT IS IT ?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244" y="1900767"/>
              <a:ext cx="863600" cy="203200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8482370"/>
            <a:ext cx="2883069" cy="775930"/>
            <a:chOff x="0" y="0"/>
            <a:chExt cx="3844092" cy="1034573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281364" cy="1034573"/>
              <a:chOff x="0" y="0"/>
              <a:chExt cx="6350000" cy="512699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/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0">
              <a:off x="1281364" y="0"/>
              <a:ext cx="1281364" cy="1034573"/>
              <a:chOff x="0" y="0"/>
              <a:chExt cx="6350000" cy="512699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0">
              <a:off x="2562728" y="0"/>
              <a:ext cx="1281364" cy="1034573"/>
              <a:chOff x="0" y="0"/>
              <a:chExt cx="6350000" cy="512699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49803"/>
                </a:srgbClr>
              </a:solidFill>
            </p:spPr>
          </p:sp>
        </p:grp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9475598"/>
            <a:chOff x="0" y="0"/>
            <a:chExt cx="24384000" cy="1263413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18938878" y="1046170"/>
              <a:ext cx="1210027" cy="976976"/>
              <a:chOff x="0" y="0"/>
              <a:chExt cx="6350000" cy="512699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0148905" y="1046170"/>
              <a:ext cx="1210027" cy="976976"/>
              <a:chOff x="0" y="0"/>
              <a:chExt cx="6350000" cy="512699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21358932" y="1046170"/>
              <a:ext cx="1210027" cy="976976"/>
              <a:chOff x="0" y="0"/>
              <a:chExt cx="6350000" cy="512699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10727253" y="0"/>
              <a:ext cx="1210027" cy="976976"/>
              <a:chOff x="0" y="0"/>
              <a:chExt cx="6350000" cy="512699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11937280" y="0"/>
              <a:ext cx="1210027" cy="976976"/>
              <a:chOff x="0" y="0"/>
              <a:chExt cx="6350000" cy="512699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13147307" y="0"/>
              <a:ext cx="1210027" cy="976976"/>
              <a:chOff x="0" y="0"/>
              <a:chExt cx="6350000" cy="512699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2132960" y="1046170"/>
              <a:ext cx="1210027" cy="976976"/>
              <a:chOff x="0" y="0"/>
              <a:chExt cx="6350000" cy="512699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3342988" y="1046170"/>
              <a:ext cx="1210027" cy="976976"/>
              <a:chOff x="0" y="0"/>
              <a:chExt cx="6350000" cy="512699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4553015" y="1046170"/>
              <a:ext cx="1210027" cy="976976"/>
              <a:chOff x="0" y="0"/>
              <a:chExt cx="6350000" cy="512699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2132960" y="10680178"/>
              <a:ext cx="1210027" cy="976976"/>
              <a:chOff x="0" y="0"/>
              <a:chExt cx="6350000" cy="5126990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23" id="23"/>
            <p:cNvGrpSpPr/>
            <p:nvPr/>
          </p:nvGrpSpPr>
          <p:grpSpPr>
            <a:xfrm rot="0">
              <a:off x="3342988" y="10680178"/>
              <a:ext cx="1210027" cy="976976"/>
              <a:chOff x="0" y="0"/>
              <a:chExt cx="6350000" cy="512699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4553015" y="10680178"/>
              <a:ext cx="1210027" cy="976976"/>
              <a:chOff x="0" y="0"/>
              <a:chExt cx="6350000" cy="5126990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10535919" y="11657154"/>
              <a:ext cx="1210027" cy="976976"/>
              <a:chOff x="0" y="0"/>
              <a:chExt cx="6350000" cy="5126990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29" id="29"/>
            <p:cNvGrpSpPr/>
            <p:nvPr/>
          </p:nvGrpSpPr>
          <p:grpSpPr>
            <a:xfrm rot="0">
              <a:off x="11745946" y="11657154"/>
              <a:ext cx="1210027" cy="976976"/>
              <a:chOff x="0" y="0"/>
              <a:chExt cx="6350000" cy="5126990"/>
            </a:xfrm>
          </p:grpSpPr>
          <p:sp>
            <p:nvSpPr>
              <p:cNvPr name="Freeform 30" id="3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12955973" y="11657154"/>
              <a:ext cx="1210027" cy="976976"/>
              <a:chOff x="0" y="0"/>
              <a:chExt cx="6350000" cy="5126990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33" id="33"/>
            <p:cNvGrpSpPr/>
            <p:nvPr/>
          </p:nvGrpSpPr>
          <p:grpSpPr>
            <a:xfrm rot="0">
              <a:off x="18938878" y="10680178"/>
              <a:ext cx="1210027" cy="976976"/>
              <a:chOff x="0" y="0"/>
              <a:chExt cx="6350000" cy="5126990"/>
            </a:xfrm>
          </p:grpSpPr>
          <p:sp>
            <p:nvSpPr>
              <p:cNvPr name="Freeform 34" id="3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35" id="35"/>
            <p:cNvGrpSpPr/>
            <p:nvPr/>
          </p:nvGrpSpPr>
          <p:grpSpPr>
            <a:xfrm rot="0">
              <a:off x="20148905" y="10680178"/>
              <a:ext cx="1210027" cy="976976"/>
              <a:chOff x="0" y="0"/>
              <a:chExt cx="6350000" cy="5126990"/>
            </a:xfrm>
          </p:grpSpPr>
          <p:sp>
            <p:nvSpPr>
              <p:cNvPr name="Freeform 36" id="3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37" id="37"/>
            <p:cNvGrpSpPr/>
            <p:nvPr/>
          </p:nvGrpSpPr>
          <p:grpSpPr>
            <a:xfrm rot="0">
              <a:off x="21358932" y="10680178"/>
              <a:ext cx="1210027" cy="976976"/>
              <a:chOff x="0" y="0"/>
              <a:chExt cx="6350000" cy="5126990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39" id="39"/>
            <p:cNvGrpSpPr/>
            <p:nvPr/>
          </p:nvGrpSpPr>
          <p:grpSpPr>
            <a:xfrm rot="0">
              <a:off x="0" y="5653142"/>
              <a:ext cx="1210027" cy="976976"/>
              <a:chOff x="0" y="0"/>
              <a:chExt cx="6350000" cy="5126990"/>
            </a:xfrm>
          </p:grpSpPr>
          <p:sp>
            <p:nvSpPr>
              <p:cNvPr name="Freeform 40" id="4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41" id="41"/>
            <p:cNvGrpSpPr/>
            <p:nvPr/>
          </p:nvGrpSpPr>
          <p:grpSpPr>
            <a:xfrm rot="0">
              <a:off x="1210027" y="5653142"/>
              <a:ext cx="1210027" cy="976976"/>
              <a:chOff x="0" y="0"/>
              <a:chExt cx="6350000" cy="5126990"/>
            </a:xfrm>
          </p:grpSpPr>
          <p:sp>
            <p:nvSpPr>
              <p:cNvPr name="Freeform 42" id="4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43" id="43"/>
            <p:cNvGrpSpPr/>
            <p:nvPr/>
          </p:nvGrpSpPr>
          <p:grpSpPr>
            <a:xfrm rot="0">
              <a:off x="2420054" y="5653142"/>
              <a:ext cx="1210027" cy="976976"/>
              <a:chOff x="0" y="0"/>
              <a:chExt cx="6350000" cy="5126990"/>
            </a:xfrm>
          </p:grpSpPr>
          <p:sp>
            <p:nvSpPr>
              <p:cNvPr name="Freeform 44" id="4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45" id="45"/>
            <p:cNvGrpSpPr/>
            <p:nvPr/>
          </p:nvGrpSpPr>
          <p:grpSpPr>
            <a:xfrm rot="0">
              <a:off x="20753918" y="5653142"/>
              <a:ext cx="1210027" cy="976976"/>
              <a:chOff x="0" y="0"/>
              <a:chExt cx="6350000" cy="5126990"/>
            </a:xfrm>
          </p:grpSpPr>
          <p:sp>
            <p:nvSpPr>
              <p:cNvPr name="Freeform 46" id="4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47" id="47"/>
            <p:cNvGrpSpPr/>
            <p:nvPr/>
          </p:nvGrpSpPr>
          <p:grpSpPr>
            <a:xfrm rot="0">
              <a:off x="21963946" y="5653142"/>
              <a:ext cx="1210027" cy="976976"/>
              <a:chOff x="0" y="0"/>
              <a:chExt cx="6350000" cy="5126990"/>
            </a:xfrm>
          </p:grpSpPr>
          <p:sp>
            <p:nvSpPr>
              <p:cNvPr name="Freeform 48" id="4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49" id="49"/>
            <p:cNvGrpSpPr/>
            <p:nvPr/>
          </p:nvGrpSpPr>
          <p:grpSpPr>
            <a:xfrm rot="0">
              <a:off x="23173973" y="5653142"/>
              <a:ext cx="1210027" cy="976976"/>
              <a:chOff x="0" y="0"/>
              <a:chExt cx="6350000" cy="5126990"/>
            </a:xfrm>
          </p:grpSpPr>
          <p:sp>
            <p:nvSpPr>
              <p:cNvPr name="Freeform 50" id="5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</p:grpSp>
      <p:grpSp>
        <p:nvGrpSpPr>
          <p:cNvPr name="Group 51" id="51"/>
          <p:cNvGrpSpPr/>
          <p:nvPr/>
        </p:nvGrpSpPr>
        <p:grpSpPr>
          <a:xfrm rot="0">
            <a:off x="9051714" y="3069619"/>
            <a:ext cx="7018549" cy="3616325"/>
            <a:chOff x="0" y="0"/>
            <a:chExt cx="9358065" cy="4821767"/>
          </a:xfrm>
        </p:grpSpPr>
        <p:sp>
          <p:nvSpPr>
            <p:cNvPr name="TextBox 52" id="52"/>
            <p:cNvSpPr txBox="true"/>
            <p:nvPr/>
          </p:nvSpPr>
          <p:spPr>
            <a:xfrm rot="0">
              <a:off x="0" y="-57150"/>
              <a:ext cx="9358065" cy="9478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20"/>
                </a:lnSpc>
              </a:pPr>
              <a:r>
                <a:rPr lang="en-US" sz="4400" spc="219">
                  <a:solidFill>
                    <a:srgbClr val="B36D29"/>
                  </a:solidFill>
                  <a:latin typeface="Norwester"/>
                </a:rPr>
                <a:t>DISCUSSION FLOW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0" y="1291167"/>
              <a:ext cx="9358065" cy="3530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Roboto"/>
                </a:rPr>
                <a:t>Mechanical Portion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Roboto"/>
                </a:rPr>
                <a:t>Hardware Portion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Roboto"/>
                </a:rPr>
                <a:t>Software Portion 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Roboto"/>
                </a:rPr>
                <a:t>Applications</a:t>
              </a:r>
            </a:p>
            <a:p>
              <a:pPr>
                <a:lnSpc>
                  <a:spcPts val="4200"/>
                </a:lnSpc>
              </a:pPr>
            </a:p>
          </p:txBody>
        </p:sp>
      </p:grpSp>
      <p:sp>
        <p:nvSpPr>
          <p:cNvPr name="AutoShape 54" id="54"/>
          <p:cNvSpPr/>
          <p:nvPr/>
        </p:nvSpPr>
        <p:spPr>
          <a:xfrm rot="0">
            <a:off x="-180975" y="9963150"/>
            <a:ext cx="18649950" cy="514350"/>
          </a:xfrm>
          <a:prstGeom prst="rect">
            <a:avLst/>
          </a:prstGeom>
          <a:solidFill>
            <a:srgbClr val="444342"/>
          </a:solidFill>
        </p:spPr>
      </p:sp>
      <p:grpSp>
        <p:nvGrpSpPr>
          <p:cNvPr name="Group 55" id="55"/>
          <p:cNvGrpSpPr/>
          <p:nvPr/>
        </p:nvGrpSpPr>
        <p:grpSpPr>
          <a:xfrm rot="0">
            <a:off x="2217738" y="1959957"/>
            <a:ext cx="6008265" cy="5835650"/>
            <a:chOff x="0" y="0"/>
            <a:chExt cx="8011019" cy="7780867"/>
          </a:xfrm>
        </p:grpSpPr>
        <p:sp>
          <p:nvSpPr>
            <p:cNvPr name="TextBox 56" id="56"/>
            <p:cNvSpPr txBox="true"/>
            <p:nvPr/>
          </p:nvSpPr>
          <p:spPr>
            <a:xfrm rot="0">
              <a:off x="0" y="-85725"/>
              <a:ext cx="8011019" cy="4577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9100"/>
                </a:lnSpc>
              </a:pPr>
              <a:r>
                <a:rPr lang="en-US" sz="7000" spc="70">
                  <a:solidFill>
                    <a:srgbClr val="FFFFFF"/>
                  </a:solidFill>
                  <a:latin typeface="Norwester Bold"/>
                </a:rPr>
                <a:t>VACUUM FORMING MACHINE</a:t>
              </a:r>
            </a:p>
          </p:txBody>
        </p:sp>
        <p:sp>
          <p:nvSpPr>
            <p:cNvPr name="AutoShape 57" id="57"/>
            <p:cNvSpPr/>
            <p:nvPr/>
          </p:nvSpPr>
          <p:spPr>
            <a:xfrm rot="0">
              <a:off x="7147419" y="4809874"/>
              <a:ext cx="863600" cy="203200"/>
            </a:xfrm>
            <a:prstGeom prst="rect">
              <a:avLst/>
            </a:prstGeom>
            <a:solidFill>
              <a:srgbClr val="FFFFFF"/>
            </a:solidFill>
          </p:spPr>
        </p:sp>
        <p:grpSp>
          <p:nvGrpSpPr>
            <p:cNvPr name="Group 58" id="58"/>
            <p:cNvGrpSpPr/>
            <p:nvPr/>
          </p:nvGrpSpPr>
          <p:grpSpPr>
            <a:xfrm rot="0">
              <a:off x="4166927" y="6746293"/>
              <a:ext cx="1281364" cy="1034573"/>
              <a:chOff x="0" y="0"/>
              <a:chExt cx="6350000" cy="5126990"/>
            </a:xfrm>
          </p:grpSpPr>
          <p:sp>
            <p:nvSpPr>
              <p:cNvPr name="Freeform 59" id="59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/>
              </a:solidFill>
            </p:spPr>
          </p:sp>
        </p:grpSp>
        <p:grpSp>
          <p:nvGrpSpPr>
            <p:cNvPr name="Group 60" id="60"/>
            <p:cNvGrpSpPr/>
            <p:nvPr/>
          </p:nvGrpSpPr>
          <p:grpSpPr>
            <a:xfrm rot="0">
              <a:off x="5448291" y="6746293"/>
              <a:ext cx="1281364" cy="1034573"/>
              <a:chOff x="0" y="0"/>
              <a:chExt cx="6350000" cy="5126990"/>
            </a:xfrm>
          </p:grpSpPr>
          <p:sp>
            <p:nvSpPr>
              <p:cNvPr name="Freeform 61" id="61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69803"/>
                </a:srgbClr>
              </a:solidFill>
            </p:spPr>
          </p:sp>
        </p:grpSp>
        <p:grpSp>
          <p:nvGrpSpPr>
            <p:cNvPr name="Group 62" id="62"/>
            <p:cNvGrpSpPr/>
            <p:nvPr/>
          </p:nvGrpSpPr>
          <p:grpSpPr>
            <a:xfrm rot="0">
              <a:off x="6729655" y="6746293"/>
              <a:ext cx="1281364" cy="1034573"/>
              <a:chOff x="0" y="0"/>
              <a:chExt cx="6350000" cy="5126990"/>
            </a:xfrm>
          </p:grpSpPr>
          <p:sp>
            <p:nvSpPr>
              <p:cNvPr name="Freeform 63" id="63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4443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34765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140425"/>
            <a:ext cx="1131005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</a:pPr>
            <a:r>
              <a:rPr lang="en-US" sz="6000" spc="60">
                <a:solidFill>
                  <a:srgbClr val="FFFFFF"/>
                </a:solidFill>
                <a:latin typeface="Roboto Bold"/>
              </a:rPr>
              <a:t>Mechanical Portion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609688" y="182709"/>
            <a:ext cx="3649612" cy="982232"/>
            <a:chOff x="0" y="0"/>
            <a:chExt cx="4866150" cy="130964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622050" cy="1309643"/>
              <a:chOff x="0" y="0"/>
              <a:chExt cx="6350000" cy="512699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49803"/>
                </a:srgbClr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622050" y="0"/>
              <a:ext cx="1622050" cy="1309643"/>
              <a:chOff x="0" y="0"/>
              <a:chExt cx="6350000" cy="512699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39607"/>
                </a:srgbClr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3244100" y="0"/>
              <a:ext cx="1622050" cy="1309643"/>
              <a:chOff x="0" y="0"/>
              <a:chExt cx="6350000" cy="512699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  <p:sp>
        <p:nvSpPr>
          <p:cNvPr name="TextBox 11" id="11"/>
          <p:cNvSpPr txBox="true"/>
          <p:nvPr/>
        </p:nvSpPr>
        <p:spPr>
          <a:xfrm rot="0">
            <a:off x="1028703" y="1730124"/>
            <a:ext cx="5386276" cy="230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7000" spc="70">
                <a:solidFill>
                  <a:srgbClr val="B36D29"/>
                </a:solidFill>
                <a:latin typeface="Norwester Bold"/>
              </a:rPr>
              <a:t>MEET THE TEAM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8775383" y="1815849"/>
            <a:ext cx="8145173" cy="136181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3" id="13"/>
          <p:cNvSpPr/>
          <p:nvPr/>
        </p:nvSpPr>
        <p:spPr>
          <a:xfrm rot="0">
            <a:off x="8775383" y="3781690"/>
            <a:ext cx="8145173" cy="136181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4" id="14"/>
          <p:cNvSpPr/>
          <p:nvPr/>
        </p:nvSpPr>
        <p:spPr>
          <a:xfrm rot="0">
            <a:off x="8775383" y="5786019"/>
            <a:ext cx="8145173" cy="136181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5" id="15"/>
          <p:cNvSpPr/>
          <p:nvPr/>
        </p:nvSpPr>
        <p:spPr>
          <a:xfrm rot="0">
            <a:off x="8775383" y="7775107"/>
            <a:ext cx="8145173" cy="136181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6" id="16"/>
          <p:cNvSpPr txBox="true"/>
          <p:nvPr/>
        </p:nvSpPr>
        <p:spPr>
          <a:xfrm rot="0">
            <a:off x="8775383" y="2068313"/>
            <a:ext cx="8145173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9"/>
              </a:lnSpc>
            </a:pPr>
            <a:r>
              <a:rPr lang="en-US" sz="3400" spc="340">
                <a:solidFill>
                  <a:srgbClr val="182722"/>
                </a:solidFill>
                <a:latin typeface="Roboto"/>
              </a:rPr>
              <a:t>HAS</a:t>
            </a:r>
            <a:r>
              <a:rPr lang="en-US" sz="3400" spc="340">
                <a:solidFill>
                  <a:srgbClr val="182722"/>
                </a:solidFill>
                <a:latin typeface="Roboto"/>
              </a:rPr>
              <a:t>AN MOHAMED HASAN </a:t>
            </a:r>
          </a:p>
          <a:p>
            <a:pPr algn="ctr">
              <a:lnSpc>
                <a:spcPts val="442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8775383" y="3984374"/>
            <a:ext cx="8145173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9"/>
              </a:lnSpc>
            </a:pPr>
            <a:r>
              <a:rPr lang="en-US" sz="3400" spc="340">
                <a:solidFill>
                  <a:srgbClr val="182722"/>
                </a:solidFill>
                <a:latin typeface="Roboto"/>
              </a:rPr>
              <a:t>MOHAMMED FARIED EL-SOFANY </a:t>
            </a:r>
          </a:p>
          <a:p>
            <a:pPr algn="ctr">
              <a:lnSpc>
                <a:spcPts val="442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8775383" y="6038484"/>
            <a:ext cx="8145173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9"/>
              </a:lnSpc>
            </a:pPr>
            <a:r>
              <a:rPr lang="en-US" sz="3400" spc="340">
                <a:solidFill>
                  <a:srgbClr val="182722"/>
                </a:solidFill>
                <a:latin typeface="Roboto"/>
              </a:rPr>
              <a:t>IBRAHIM</a:t>
            </a:r>
            <a:r>
              <a:rPr lang="en-US" sz="3400" spc="340">
                <a:solidFill>
                  <a:srgbClr val="182722"/>
                </a:solidFill>
                <a:latin typeface="Roboto"/>
              </a:rPr>
              <a:t> HAMED IBRAHIM ALI </a:t>
            </a:r>
          </a:p>
          <a:p>
            <a:pPr algn="ctr">
              <a:lnSpc>
                <a:spcPts val="442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8775383" y="8027571"/>
            <a:ext cx="8145173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9"/>
              </a:lnSpc>
            </a:pPr>
            <a:r>
              <a:rPr lang="en-US" sz="3400" spc="340">
                <a:solidFill>
                  <a:srgbClr val="182722"/>
                </a:solidFill>
                <a:latin typeface="Roboto"/>
              </a:rPr>
              <a:t>KARIM</a:t>
            </a:r>
            <a:r>
              <a:rPr lang="en-US" sz="3400" spc="340">
                <a:solidFill>
                  <a:srgbClr val="182722"/>
                </a:solidFill>
                <a:latin typeface="Roboto"/>
              </a:rPr>
              <a:t> KHALED ELSAYED </a:t>
            </a:r>
          </a:p>
          <a:p>
            <a:pPr algn="ctr">
              <a:lnSpc>
                <a:spcPts val="442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4443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34765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140425"/>
            <a:ext cx="1131005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</a:pPr>
            <a:r>
              <a:rPr lang="en-US" sz="6000" spc="60">
                <a:solidFill>
                  <a:srgbClr val="FFFFFF"/>
                </a:solidFill>
                <a:latin typeface="Roboto Bold"/>
              </a:rPr>
              <a:t>Mechanical Portion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609688" y="182709"/>
            <a:ext cx="3649612" cy="982232"/>
            <a:chOff x="0" y="0"/>
            <a:chExt cx="4866150" cy="130964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622050" cy="1309643"/>
              <a:chOff x="0" y="0"/>
              <a:chExt cx="6350000" cy="512699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49803"/>
                </a:srgbClr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622050" y="0"/>
              <a:ext cx="1622050" cy="1309643"/>
              <a:chOff x="0" y="0"/>
              <a:chExt cx="6350000" cy="512699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39607"/>
                </a:srgbClr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3244100" y="0"/>
              <a:ext cx="1622050" cy="1309643"/>
              <a:chOff x="0" y="0"/>
              <a:chExt cx="6350000" cy="512699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9475598"/>
            <a:chOff x="0" y="0"/>
            <a:chExt cx="24384000" cy="1263413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18938878" y="1046170"/>
              <a:ext cx="1210027" cy="976976"/>
              <a:chOff x="0" y="0"/>
              <a:chExt cx="6350000" cy="512699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0148905" y="1046170"/>
              <a:ext cx="1210027" cy="976976"/>
              <a:chOff x="0" y="0"/>
              <a:chExt cx="6350000" cy="512699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21358932" y="1046170"/>
              <a:ext cx="1210027" cy="976976"/>
              <a:chOff x="0" y="0"/>
              <a:chExt cx="6350000" cy="512699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10727253" y="0"/>
              <a:ext cx="1210027" cy="976976"/>
              <a:chOff x="0" y="0"/>
              <a:chExt cx="6350000" cy="512699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11937280" y="0"/>
              <a:ext cx="1210027" cy="976976"/>
              <a:chOff x="0" y="0"/>
              <a:chExt cx="6350000" cy="512699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13147307" y="0"/>
              <a:ext cx="1210027" cy="976976"/>
              <a:chOff x="0" y="0"/>
              <a:chExt cx="6350000" cy="512699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2132960" y="1046170"/>
              <a:ext cx="1210027" cy="976976"/>
              <a:chOff x="0" y="0"/>
              <a:chExt cx="6350000" cy="512699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3342988" y="1046170"/>
              <a:ext cx="1210027" cy="976976"/>
              <a:chOff x="0" y="0"/>
              <a:chExt cx="6350000" cy="512699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4553015" y="1046170"/>
              <a:ext cx="1210027" cy="976976"/>
              <a:chOff x="0" y="0"/>
              <a:chExt cx="6350000" cy="512699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2132960" y="10680178"/>
              <a:ext cx="1210027" cy="976976"/>
              <a:chOff x="0" y="0"/>
              <a:chExt cx="6350000" cy="5126990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23" id="23"/>
            <p:cNvGrpSpPr/>
            <p:nvPr/>
          </p:nvGrpSpPr>
          <p:grpSpPr>
            <a:xfrm rot="0">
              <a:off x="3342988" y="10680178"/>
              <a:ext cx="1210027" cy="976976"/>
              <a:chOff x="0" y="0"/>
              <a:chExt cx="6350000" cy="512699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4553015" y="10680178"/>
              <a:ext cx="1210027" cy="976976"/>
              <a:chOff x="0" y="0"/>
              <a:chExt cx="6350000" cy="5126990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10535919" y="11657154"/>
              <a:ext cx="1210027" cy="976976"/>
              <a:chOff x="0" y="0"/>
              <a:chExt cx="6350000" cy="5126990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29" id="29"/>
            <p:cNvGrpSpPr/>
            <p:nvPr/>
          </p:nvGrpSpPr>
          <p:grpSpPr>
            <a:xfrm rot="0">
              <a:off x="11745946" y="11657154"/>
              <a:ext cx="1210027" cy="976976"/>
              <a:chOff x="0" y="0"/>
              <a:chExt cx="6350000" cy="5126990"/>
            </a:xfrm>
          </p:grpSpPr>
          <p:sp>
            <p:nvSpPr>
              <p:cNvPr name="Freeform 30" id="3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12955973" y="11657154"/>
              <a:ext cx="1210027" cy="976976"/>
              <a:chOff x="0" y="0"/>
              <a:chExt cx="6350000" cy="5126990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33" id="33"/>
            <p:cNvGrpSpPr/>
            <p:nvPr/>
          </p:nvGrpSpPr>
          <p:grpSpPr>
            <a:xfrm rot="0">
              <a:off x="18938878" y="10680178"/>
              <a:ext cx="1210027" cy="976976"/>
              <a:chOff x="0" y="0"/>
              <a:chExt cx="6350000" cy="5126990"/>
            </a:xfrm>
          </p:grpSpPr>
          <p:sp>
            <p:nvSpPr>
              <p:cNvPr name="Freeform 34" id="3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35" id="35"/>
            <p:cNvGrpSpPr/>
            <p:nvPr/>
          </p:nvGrpSpPr>
          <p:grpSpPr>
            <a:xfrm rot="0">
              <a:off x="20148905" y="10680178"/>
              <a:ext cx="1210027" cy="976976"/>
              <a:chOff x="0" y="0"/>
              <a:chExt cx="6350000" cy="5126990"/>
            </a:xfrm>
          </p:grpSpPr>
          <p:sp>
            <p:nvSpPr>
              <p:cNvPr name="Freeform 36" id="3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37" id="37"/>
            <p:cNvGrpSpPr/>
            <p:nvPr/>
          </p:nvGrpSpPr>
          <p:grpSpPr>
            <a:xfrm rot="0">
              <a:off x="21358932" y="10680178"/>
              <a:ext cx="1210027" cy="976976"/>
              <a:chOff x="0" y="0"/>
              <a:chExt cx="6350000" cy="5126990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39" id="39"/>
            <p:cNvGrpSpPr/>
            <p:nvPr/>
          </p:nvGrpSpPr>
          <p:grpSpPr>
            <a:xfrm rot="0">
              <a:off x="0" y="5653142"/>
              <a:ext cx="1210027" cy="976976"/>
              <a:chOff x="0" y="0"/>
              <a:chExt cx="6350000" cy="5126990"/>
            </a:xfrm>
          </p:grpSpPr>
          <p:sp>
            <p:nvSpPr>
              <p:cNvPr name="Freeform 40" id="4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41" id="41"/>
            <p:cNvGrpSpPr/>
            <p:nvPr/>
          </p:nvGrpSpPr>
          <p:grpSpPr>
            <a:xfrm rot="0">
              <a:off x="1210027" y="5653142"/>
              <a:ext cx="1210027" cy="976976"/>
              <a:chOff x="0" y="0"/>
              <a:chExt cx="6350000" cy="5126990"/>
            </a:xfrm>
          </p:grpSpPr>
          <p:sp>
            <p:nvSpPr>
              <p:cNvPr name="Freeform 42" id="4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43" id="43"/>
            <p:cNvGrpSpPr/>
            <p:nvPr/>
          </p:nvGrpSpPr>
          <p:grpSpPr>
            <a:xfrm rot="0">
              <a:off x="2420054" y="5653142"/>
              <a:ext cx="1210027" cy="976976"/>
              <a:chOff x="0" y="0"/>
              <a:chExt cx="6350000" cy="5126990"/>
            </a:xfrm>
          </p:grpSpPr>
          <p:sp>
            <p:nvSpPr>
              <p:cNvPr name="Freeform 44" id="4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45" id="45"/>
            <p:cNvGrpSpPr/>
            <p:nvPr/>
          </p:nvGrpSpPr>
          <p:grpSpPr>
            <a:xfrm rot="0">
              <a:off x="20753918" y="5653142"/>
              <a:ext cx="1210027" cy="976976"/>
              <a:chOff x="0" y="0"/>
              <a:chExt cx="6350000" cy="5126990"/>
            </a:xfrm>
          </p:grpSpPr>
          <p:sp>
            <p:nvSpPr>
              <p:cNvPr name="Freeform 46" id="4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47" id="47"/>
            <p:cNvGrpSpPr/>
            <p:nvPr/>
          </p:nvGrpSpPr>
          <p:grpSpPr>
            <a:xfrm rot="0">
              <a:off x="21963946" y="5653142"/>
              <a:ext cx="1210027" cy="976976"/>
              <a:chOff x="0" y="0"/>
              <a:chExt cx="6350000" cy="5126990"/>
            </a:xfrm>
          </p:grpSpPr>
          <p:sp>
            <p:nvSpPr>
              <p:cNvPr name="Freeform 48" id="4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49" id="49"/>
            <p:cNvGrpSpPr/>
            <p:nvPr/>
          </p:nvGrpSpPr>
          <p:grpSpPr>
            <a:xfrm rot="0">
              <a:off x="23173973" y="5653142"/>
              <a:ext cx="1210027" cy="976976"/>
              <a:chOff x="0" y="0"/>
              <a:chExt cx="6350000" cy="5126990"/>
            </a:xfrm>
          </p:grpSpPr>
          <p:sp>
            <p:nvSpPr>
              <p:cNvPr name="Freeform 50" id="5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</p:grpSp>
      <p:grpSp>
        <p:nvGrpSpPr>
          <p:cNvPr name="Group 51" id="51"/>
          <p:cNvGrpSpPr/>
          <p:nvPr/>
        </p:nvGrpSpPr>
        <p:grpSpPr>
          <a:xfrm rot="0">
            <a:off x="9144000" y="2929636"/>
            <a:ext cx="7018549" cy="3616325"/>
            <a:chOff x="0" y="0"/>
            <a:chExt cx="9358065" cy="4821767"/>
          </a:xfrm>
        </p:grpSpPr>
        <p:sp>
          <p:nvSpPr>
            <p:cNvPr name="TextBox 52" id="52"/>
            <p:cNvSpPr txBox="true"/>
            <p:nvPr/>
          </p:nvSpPr>
          <p:spPr>
            <a:xfrm rot="0">
              <a:off x="0" y="-57150"/>
              <a:ext cx="9358065" cy="9478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20"/>
                </a:lnSpc>
              </a:pPr>
              <a:r>
                <a:rPr lang="en-US" sz="4400" spc="219">
                  <a:solidFill>
                    <a:srgbClr val="B36D29"/>
                  </a:solidFill>
                  <a:latin typeface="Norwester"/>
                </a:rPr>
                <a:t>DISCUSSION FLOW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0" y="1291167"/>
              <a:ext cx="9358065" cy="3530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008037"/>
                  </a:solidFill>
                  <a:latin typeface="Roboto"/>
                </a:rPr>
                <a:t>Mechanical Portion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Roboto"/>
                </a:rPr>
                <a:t>Hardware Portion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Roboto"/>
                </a:rPr>
                <a:t>Software Portion 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Roboto"/>
                </a:rPr>
                <a:t>Applications</a:t>
              </a:r>
            </a:p>
            <a:p>
              <a:pPr>
                <a:lnSpc>
                  <a:spcPts val="4200"/>
                </a:lnSpc>
              </a:pPr>
            </a:p>
          </p:txBody>
        </p:sp>
      </p:grpSp>
      <p:sp>
        <p:nvSpPr>
          <p:cNvPr name="AutoShape 54" id="54"/>
          <p:cNvSpPr/>
          <p:nvPr/>
        </p:nvSpPr>
        <p:spPr>
          <a:xfrm rot="0">
            <a:off x="-180975" y="9963150"/>
            <a:ext cx="18649950" cy="514350"/>
          </a:xfrm>
          <a:prstGeom prst="rect">
            <a:avLst/>
          </a:prstGeom>
          <a:solidFill>
            <a:srgbClr val="444342"/>
          </a:solidFill>
        </p:spPr>
      </p:sp>
      <p:grpSp>
        <p:nvGrpSpPr>
          <p:cNvPr name="Group 55" id="55"/>
          <p:cNvGrpSpPr/>
          <p:nvPr/>
        </p:nvGrpSpPr>
        <p:grpSpPr>
          <a:xfrm rot="0">
            <a:off x="2217738" y="1959957"/>
            <a:ext cx="6008265" cy="5835650"/>
            <a:chOff x="0" y="0"/>
            <a:chExt cx="8011019" cy="7780867"/>
          </a:xfrm>
        </p:grpSpPr>
        <p:sp>
          <p:nvSpPr>
            <p:cNvPr name="TextBox 56" id="56"/>
            <p:cNvSpPr txBox="true"/>
            <p:nvPr/>
          </p:nvSpPr>
          <p:spPr>
            <a:xfrm rot="0">
              <a:off x="0" y="-85725"/>
              <a:ext cx="8011019" cy="4577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9100"/>
                </a:lnSpc>
              </a:pPr>
              <a:r>
                <a:rPr lang="en-US" sz="7000" spc="70">
                  <a:solidFill>
                    <a:srgbClr val="FFFFFF"/>
                  </a:solidFill>
                  <a:latin typeface="Norwester Bold"/>
                </a:rPr>
                <a:t>VACUUM FORMING MACHINE</a:t>
              </a:r>
            </a:p>
          </p:txBody>
        </p:sp>
        <p:sp>
          <p:nvSpPr>
            <p:cNvPr name="AutoShape 57" id="57"/>
            <p:cNvSpPr/>
            <p:nvPr/>
          </p:nvSpPr>
          <p:spPr>
            <a:xfrm rot="0">
              <a:off x="7147419" y="4809874"/>
              <a:ext cx="863600" cy="203200"/>
            </a:xfrm>
            <a:prstGeom prst="rect">
              <a:avLst/>
            </a:prstGeom>
            <a:solidFill>
              <a:srgbClr val="FFFFFF"/>
            </a:solidFill>
          </p:spPr>
        </p:sp>
        <p:grpSp>
          <p:nvGrpSpPr>
            <p:cNvPr name="Group 58" id="58"/>
            <p:cNvGrpSpPr/>
            <p:nvPr/>
          </p:nvGrpSpPr>
          <p:grpSpPr>
            <a:xfrm rot="0">
              <a:off x="4166927" y="6746293"/>
              <a:ext cx="1281364" cy="1034573"/>
              <a:chOff x="0" y="0"/>
              <a:chExt cx="6350000" cy="5126990"/>
            </a:xfrm>
          </p:grpSpPr>
          <p:sp>
            <p:nvSpPr>
              <p:cNvPr name="Freeform 59" id="59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/>
              </a:solidFill>
            </p:spPr>
          </p:sp>
        </p:grpSp>
        <p:grpSp>
          <p:nvGrpSpPr>
            <p:cNvPr name="Group 60" id="60"/>
            <p:cNvGrpSpPr/>
            <p:nvPr/>
          </p:nvGrpSpPr>
          <p:grpSpPr>
            <a:xfrm rot="0">
              <a:off x="5448291" y="6746293"/>
              <a:ext cx="1281364" cy="1034573"/>
              <a:chOff x="0" y="0"/>
              <a:chExt cx="6350000" cy="5126990"/>
            </a:xfrm>
          </p:grpSpPr>
          <p:sp>
            <p:nvSpPr>
              <p:cNvPr name="Freeform 61" id="61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69803"/>
                </a:srgbClr>
              </a:solidFill>
            </p:spPr>
          </p:sp>
        </p:grpSp>
        <p:grpSp>
          <p:nvGrpSpPr>
            <p:cNvPr name="Group 62" id="62"/>
            <p:cNvGrpSpPr/>
            <p:nvPr/>
          </p:nvGrpSpPr>
          <p:grpSpPr>
            <a:xfrm rot="0">
              <a:off x="6729655" y="6746293"/>
              <a:ext cx="1281364" cy="1034573"/>
              <a:chOff x="0" y="0"/>
              <a:chExt cx="6350000" cy="5126990"/>
            </a:xfrm>
          </p:grpSpPr>
          <p:sp>
            <p:nvSpPr>
              <p:cNvPr name="Freeform 63" id="63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4443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34765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140425"/>
            <a:ext cx="1131005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</a:pPr>
            <a:r>
              <a:rPr lang="en-US" sz="6000" spc="60">
                <a:solidFill>
                  <a:srgbClr val="FFFFFF"/>
                </a:solidFill>
                <a:latin typeface="Roboto Bold"/>
              </a:rPr>
              <a:t>Hardware Portion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609688" y="182709"/>
            <a:ext cx="3649612" cy="982232"/>
            <a:chOff x="0" y="0"/>
            <a:chExt cx="4866150" cy="130964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622050" cy="1309643"/>
              <a:chOff x="0" y="0"/>
              <a:chExt cx="6350000" cy="512699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49803"/>
                </a:srgbClr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622050" y="0"/>
              <a:ext cx="1622050" cy="1309643"/>
              <a:chOff x="0" y="0"/>
              <a:chExt cx="6350000" cy="512699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39607"/>
                </a:srgbClr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3244100" y="0"/>
              <a:ext cx="1622050" cy="1309643"/>
              <a:chOff x="0" y="0"/>
              <a:chExt cx="6350000" cy="512699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  <p:sp>
        <p:nvSpPr>
          <p:cNvPr name="TextBox 11" id="11"/>
          <p:cNvSpPr txBox="true"/>
          <p:nvPr/>
        </p:nvSpPr>
        <p:spPr>
          <a:xfrm rot="0">
            <a:off x="1028703" y="1730124"/>
            <a:ext cx="5386276" cy="230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7000" spc="70">
                <a:solidFill>
                  <a:srgbClr val="B36D29"/>
                </a:solidFill>
                <a:latin typeface="Norwester Bold"/>
              </a:rPr>
              <a:t>MEET THE TEAM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8775383" y="1815849"/>
            <a:ext cx="8145173" cy="136181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3" id="13"/>
          <p:cNvSpPr/>
          <p:nvPr/>
        </p:nvSpPr>
        <p:spPr>
          <a:xfrm rot="0">
            <a:off x="8775383" y="3781690"/>
            <a:ext cx="8145173" cy="136181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4" id="14"/>
          <p:cNvSpPr/>
          <p:nvPr/>
        </p:nvSpPr>
        <p:spPr>
          <a:xfrm rot="0">
            <a:off x="8775383" y="5786019"/>
            <a:ext cx="8145173" cy="136181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5" id="15"/>
          <p:cNvSpPr/>
          <p:nvPr/>
        </p:nvSpPr>
        <p:spPr>
          <a:xfrm rot="0">
            <a:off x="8775383" y="7775107"/>
            <a:ext cx="8145173" cy="136181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6" id="16"/>
          <p:cNvSpPr txBox="true"/>
          <p:nvPr/>
        </p:nvSpPr>
        <p:spPr>
          <a:xfrm rot="0">
            <a:off x="8775383" y="1792088"/>
            <a:ext cx="8145173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9"/>
              </a:lnSpc>
            </a:pPr>
            <a:r>
              <a:rPr lang="en-US" sz="3400" spc="340">
                <a:solidFill>
                  <a:srgbClr val="182722"/>
                </a:solidFill>
                <a:latin typeface="Roboto"/>
              </a:rPr>
              <a:t>ABDELRAHMAN MAMDOUH IBRAHIM </a:t>
            </a:r>
          </a:p>
          <a:p>
            <a:pPr algn="ctr">
              <a:lnSpc>
                <a:spcPts val="442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8775383" y="3708149"/>
            <a:ext cx="8145173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9"/>
              </a:lnSpc>
            </a:pPr>
            <a:r>
              <a:rPr lang="en-US" sz="3400" spc="340">
                <a:solidFill>
                  <a:srgbClr val="182722"/>
                </a:solidFill>
                <a:latin typeface="Roboto"/>
              </a:rPr>
              <a:t>H</a:t>
            </a:r>
            <a:r>
              <a:rPr lang="en-US" sz="3400" spc="340">
                <a:solidFill>
                  <a:srgbClr val="182722"/>
                </a:solidFill>
                <a:latin typeface="Roboto"/>
              </a:rPr>
              <a:t>OSSAM AHMED ABD EL-MAKSOUD </a:t>
            </a:r>
          </a:p>
          <a:p>
            <a:pPr algn="ctr">
              <a:lnSpc>
                <a:spcPts val="442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8775383" y="6038484"/>
            <a:ext cx="8145173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9"/>
              </a:lnSpc>
            </a:pPr>
            <a:r>
              <a:rPr lang="en-US" sz="3400" spc="340">
                <a:solidFill>
                  <a:srgbClr val="182722"/>
                </a:solidFill>
                <a:latin typeface="Roboto"/>
              </a:rPr>
              <a:t>AMR</a:t>
            </a:r>
            <a:r>
              <a:rPr lang="en-US" sz="3400" spc="340">
                <a:solidFill>
                  <a:srgbClr val="182722"/>
                </a:solidFill>
                <a:latin typeface="Roboto"/>
              </a:rPr>
              <a:t> USRY EL-SHERBINY </a:t>
            </a:r>
          </a:p>
          <a:p>
            <a:pPr algn="ctr">
              <a:lnSpc>
                <a:spcPts val="442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8775383" y="8027571"/>
            <a:ext cx="8145173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9"/>
              </a:lnSpc>
            </a:pPr>
            <a:r>
              <a:rPr lang="en-US" sz="3400" spc="340">
                <a:solidFill>
                  <a:srgbClr val="182722"/>
                </a:solidFill>
                <a:latin typeface="Roboto"/>
              </a:rPr>
              <a:t>MOHAMED</a:t>
            </a:r>
            <a:r>
              <a:rPr lang="en-US" sz="3400" spc="340">
                <a:solidFill>
                  <a:srgbClr val="182722"/>
                </a:solidFill>
                <a:latin typeface="Roboto"/>
              </a:rPr>
              <a:t> ABDALLAH HASSAN </a:t>
            </a:r>
          </a:p>
          <a:p>
            <a:pPr algn="ctr">
              <a:lnSpc>
                <a:spcPts val="442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4443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34765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140425"/>
            <a:ext cx="1131005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</a:pPr>
            <a:r>
              <a:rPr lang="en-US" sz="6000" spc="60">
                <a:solidFill>
                  <a:srgbClr val="FFFFFF"/>
                </a:solidFill>
                <a:latin typeface="Roboto Bold"/>
              </a:rPr>
              <a:t>Hardware Portion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609688" y="182709"/>
            <a:ext cx="3649612" cy="982232"/>
            <a:chOff x="0" y="0"/>
            <a:chExt cx="4866150" cy="130964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622050" cy="1309643"/>
              <a:chOff x="0" y="0"/>
              <a:chExt cx="6350000" cy="512699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49803"/>
                </a:srgbClr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622050" y="0"/>
              <a:ext cx="1622050" cy="1309643"/>
              <a:chOff x="0" y="0"/>
              <a:chExt cx="6350000" cy="512699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39607"/>
                </a:srgbClr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3244100" y="0"/>
              <a:ext cx="1622050" cy="1309643"/>
              <a:chOff x="0" y="0"/>
              <a:chExt cx="6350000" cy="512699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9475598"/>
            <a:chOff x="0" y="0"/>
            <a:chExt cx="24384000" cy="1263413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18938878" y="1046170"/>
              <a:ext cx="1210027" cy="976976"/>
              <a:chOff x="0" y="0"/>
              <a:chExt cx="6350000" cy="512699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0148905" y="1046170"/>
              <a:ext cx="1210027" cy="976976"/>
              <a:chOff x="0" y="0"/>
              <a:chExt cx="6350000" cy="512699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21358932" y="1046170"/>
              <a:ext cx="1210027" cy="976976"/>
              <a:chOff x="0" y="0"/>
              <a:chExt cx="6350000" cy="512699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10727253" y="0"/>
              <a:ext cx="1210027" cy="976976"/>
              <a:chOff x="0" y="0"/>
              <a:chExt cx="6350000" cy="512699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11937280" y="0"/>
              <a:ext cx="1210027" cy="976976"/>
              <a:chOff x="0" y="0"/>
              <a:chExt cx="6350000" cy="512699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13147307" y="0"/>
              <a:ext cx="1210027" cy="976976"/>
              <a:chOff x="0" y="0"/>
              <a:chExt cx="6350000" cy="512699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2132960" y="1046170"/>
              <a:ext cx="1210027" cy="976976"/>
              <a:chOff x="0" y="0"/>
              <a:chExt cx="6350000" cy="512699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3342988" y="1046170"/>
              <a:ext cx="1210027" cy="976976"/>
              <a:chOff x="0" y="0"/>
              <a:chExt cx="6350000" cy="512699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4553015" y="1046170"/>
              <a:ext cx="1210027" cy="976976"/>
              <a:chOff x="0" y="0"/>
              <a:chExt cx="6350000" cy="512699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2132960" y="10680178"/>
              <a:ext cx="1210027" cy="976976"/>
              <a:chOff x="0" y="0"/>
              <a:chExt cx="6350000" cy="5126990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23" id="23"/>
            <p:cNvGrpSpPr/>
            <p:nvPr/>
          </p:nvGrpSpPr>
          <p:grpSpPr>
            <a:xfrm rot="0">
              <a:off x="3342988" y="10680178"/>
              <a:ext cx="1210027" cy="976976"/>
              <a:chOff x="0" y="0"/>
              <a:chExt cx="6350000" cy="512699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4553015" y="10680178"/>
              <a:ext cx="1210027" cy="976976"/>
              <a:chOff x="0" y="0"/>
              <a:chExt cx="6350000" cy="5126990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10535919" y="11657154"/>
              <a:ext cx="1210027" cy="976976"/>
              <a:chOff x="0" y="0"/>
              <a:chExt cx="6350000" cy="5126990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29" id="29"/>
            <p:cNvGrpSpPr/>
            <p:nvPr/>
          </p:nvGrpSpPr>
          <p:grpSpPr>
            <a:xfrm rot="0">
              <a:off x="11745946" y="11657154"/>
              <a:ext cx="1210027" cy="976976"/>
              <a:chOff x="0" y="0"/>
              <a:chExt cx="6350000" cy="5126990"/>
            </a:xfrm>
          </p:grpSpPr>
          <p:sp>
            <p:nvSpPr>
              <p:cNvPr name="Freeform 30" id="3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12955973" y="11657154"/>
              <a:ext cx="1210027" cy="976976"/>
              <a:chOff x="0" y="0"/>
              <a:chExt cx="6350000" cy="5126990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33" id="33"/>
            <p:cNvGrpSpPr/>
            <p:nvPr/>
          </p:nvGrpSpPr>
          <p:grpSpPr>
            <a:xfrm rot="0">
              <a:off x="18938878" y="10680178"/>
              <a:ext cx="1210027" cy="976976"/>
              <a:chOff x="0" y="0"/>
              <a:chExt cx="6350000" cy="5126990"/>
            </a:xfrm>
          </p:grpSpPr>
          <p:sp>
            <p:nvSpPr>
              <p:cNvPr name="Freeform 34" id="3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35" id="35"/>
            <p:cNvGrpSpPr/>
            <p:nvPr/>
          </p:nvGrpSpPr>
          <p:grpSpPr>
            <a:xfrm rot="0">
              <a:off x="20148905" y="10680178"/>
              <a:ext cx="1210027" cy="976976"/>
              <a:chOff x="0" y="0"/>
              <a:chExt cx="6350000" cy="5126990"/>
            </a:xfrm>
          </p:grpSpPr>
          <p:sp>
            <p:nvSpPr>
              <p:cNvPr name="Freeform 36" id="3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37" id="37"/>
            <p:cNvGrpSpPr/>
            <p:nvPr/>
          </p:nvGrpSpPr>
          <p:grpSpPr>
            <a:xfrm rot="0">
              <a:off x="21358932" y="10680178"/>
              <a:ext cx="1210027" cy="976976"/>
              <a:chOff x="0" y="0"/>
              <a:chExt cx="6350000" cy="5126990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39" id="39"/>
            <p:cNvGrpSpPr/>
            <p:nvPr/>
          </p:nvGrpSpPr>
          <p:grpSpPr>
            <a:xfrm rot="0">
              <a:off x="0" y="5653142"/>
              <a:ext cx="1210027" cy="976976"/>
              <a:chOff x="0" y="0"/>
              <a:chExt cx="6350000" cy="5126990"/>
            </a:xfrm>
          </p:grpSpPr>
          <p:sp>
            <p:nvSpPr>
              <p:cNvPr name="Freeform 40" id="4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41" id="41"/>
            <p:cNvGrpSpPr/>
            <p:nvPr/>
          </p:nvGrpSpPr>
          <p:grpSpPr>
            <a:xfrm rot="0">
              <a:off x="1210027" y="5653142"/>
              <a:ext cx="1210027" cy="976976"/>
              <a:chOff x="0" y="0"/>
              <a:chExt cx="6350000" cy="5126990"/>
            </a:xfrm>
          </p:grpSpPr>
          <p:sp>
            <p:nvSpPr>
              <p:cNvPr name="Freeform 42" id="4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43" id="43"/>
            <p:cNvGrpSpPr/>
            <p:nvPr/>
          </p:nvGrpSpPr>
          <p:grpSpPr>
            <a:xfrm rot="0">
              <a:off x="2420054" y="5653142"/>
              <a:ext cx="1210027" cy="976976"/>
              <a:chOff x="0" y="0"/>
              <a:chExt cx="6350000" cy="5126990"/>
            </a:xfrm>
          </p:grpSpPr>
          <p:sp>
            <p:nvSpPr>
              <p:cNvPr name="Freeform 44" id="4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name="Group 45" id="45"/>
            <p:cNvGrpSpPr/>
            <p:nvPr/>
          </p:nvGrpSpPr>
          <p:grpSpPr>
            <a:xfrm rot="0">
              <a:off x="20753918" y="5653142"/>
              <a:ext cx="1210027" cy="976976"/>
              <a:chOff x="0" y="0"/>
              <a:chExt cx="6350000" cy="5126990"/>
            </a:xfrm>
          </p:grpSpPr>
          <p:sp>
            <p:nvSpPr>
              <p:cNvPr name="Freeform 46" id="4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name="Group 47" id="47"/>
            <p:cNvGrpSpPr/>
            <p:nvPr/>
          </p:nvGrpSpPr>
          <p:grpSpPr>
            <a:xfrm rot="0">
              <a:off x="21963946" y="5653142"/>
              <a:ext cx="1210027" cy="976976"/>
              <a:chOff x="0" y="0"/>
              <a:chExt cx="6350000" cy="5126990"/>
            </a:xfrm>
          </p:grpSpPr>
          <p:sp>
            <p:nvSpPr>
              <p:cNvPr name="Freeform 48" id="4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name="Group 49" id="49"/>
            <p:cNvGrpSpPr/>
            <p:nvPr/>
          </p:nvGrpSpPr>
          <p:grpSpPr>
            <a:xfrm rot="0">
              <a:off x="23173973" y="5653142"/>
              <a:ext cx="1210027" cy="976976"/>
              <a:chOff x="0" y="0"/>
              <a:chExt cx="6350000" cy="5126990"/>
            </a:xfrm>
          </p:grpSpPr>
          <p:sp>
            <p:nvSpPr>
              <p:cNvPr name="Freeform 50" id="5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</p:grpSp>
      <p:grpSp>
        <p:nvGrpSpPr>
          <p:cNvPr name="Group 51" id="51"/>
          <p:cNvGrpSpPr/>
          <p:nvPr/>
        </p:nvGrpSpPr>
        <p:grpSpPr>
          <a:xfrm rot="0">
            <a:off x="9144000" y="2929636"/>
            <a:ext cx="7018549" cy="3616325"/>
            <a:chOff x="0" y="0"/>
            <a:chExt cx="9358065" cy="4821767"/>
          </a:xfrm>
        </p:grpSpPr>
        <p:sp>
          <p:nvSpPr>
            <p:cNvPr name="TextBox 52" id="52"/>
            <p:cNvSpPr txBox="true"/>
            <p:nvPr/>
          </p:nvSpPr>
          <p:spPr>
            <a:xfrm rot="0">
              <a:off x="0" y="-57150"/>
              <a:ext cx="9358065" cy="9478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20"/>
                </a:lnSpc>
              </a:pPr>
              <a:r>
                <a:rPr lang="en-US" sz="4400" spc="219">
                  <a:solidFill>
                    <a:srgbClr val="B36D29"/>
                  </a:solidFill>
                  <a:latin typeface="Norwester"/>
                </a:rPr>
                <a:t>DISCUSSION FLOW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0" y="1291167"/>
              <a:ext cx="9358065" cy="3530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008037"/>
                  </a:solidFill>
                  <a:latin typeface="Roboto"/>
                </a:rPr>
                <a:t>Mechanical Portion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008037"/>
                  </a:solidFill>
                  <a:latin typeface="Roboto"/>
                </a:rPr>
                <a:t>Hardware Portion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Roboto"/>
                </a:rPr>
                <a:t>Software Portion 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Roboto"/>
                </a:rPr>
                <a:t>Applications</a:t>
              </a:r>
            </a:p>
            <a:p>
              <a:pPr>
                <a:lnSpc>
                  <a:spcPts val="4200"/>
                </a:lnSpc>
              </a:pPr>
            </a:p>
          </p:txBody>
        </p:sp>
      </p:grpSp>
      <p:sp>
        <p:nvSpPr>
          <p:cNvPr name="AutoShape 54" id="54"/>
          <p:cNvSpPr/>
          <p:nvPr/>
        </p:nvSpPr>
        <p:spPr>
          <a:xfrm rot="0">
            <a:off x="-180975" y="9963150"/>
            <a:ext cx="18649950" cy="514350"/>
          </a:xfrm>
          <a:prstGeom prst="rect">
            <a:avLst/>
          </a:prstGeom>
          <a:solidFill>
            <a:srgbClr val="444342"/>
          </a:solidFill>
        </p:spPr>
      </p:sp>
      <p:grpSp>
        <p:nvGrpSpPr>
          <p:cNvPr name="Group 55" id="55"/>
          <p:cNvGrpSpPr/>
          <p:nvPr/>
        </p:nvGrpSpPr>
        <p:grpSpPr>
          <a:xfrm rot="0">
            <a:off x="2217738" y="1959957"/>
            <a:ext cx="6008265" cy="5835650"/>
            <a:chOff x="0" y="0"/>
            <a:chExt cx="8011019" cy="7780867"/>
          </a:xfrm>
        </p:grpSpPr>
        <p:sp>
          <p:nvSpPr>
            <p:cNvPr name="TextBox 56" id="56"/>
            <p:cNvSpPr txBox="true"/>
            <p:nvPr/>
          </p:nvSpPr>
          <p:spPr>
            <a:xfrm rot="0">
              <a:off x="0" y="-85725"/>
              <a:ext cx="8011019" cy="4577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9100"/>
                </a:lnSpc>
              </a:pPr>
              <a:r>
                <a:rPr lang="en-US" sz="7000" spc="70">
                  <a:solidFill>
                    <a:srgbClr val="FFFFFF"/>
                  </a:solidFill>
                  <a:latin typeface="Norwester Bold"/>
                </a:rPr>
                <a:t>VACUUM FORMING MACHINE</a:t>
              </a:r>
            </a:p>
          </p:txBody>
        </p:sp>
        <p:sp>
          <p:nvSpPr>
            <p:cNvPr name="AutoShape 57" id="57"/>
            <p:cNvSpPr/>
            <p:nvPr/>
          </p:nvSpPr>
          <p:spPr>
            <a:xfrm rot="0">
              <a:off x="7147419" y="4809874"/>
              <a:ext cx="863600" cy="203200"/>
            </a:xfrm>
            <a:prstGeom prst="rect">
              <a:avLst/>
            </a:prstGeom>
            <a:solidFill>
              <a:srgbClr val="FFFFFF"/>
            </a:solidFill>
          </p:spPr>
        </p:sp>
        <p:grpSp>
          <p:nvGrpSpPr>
            <p:cNvPr name="Group 58" id="58"/>
            <p:cNvGrpSpPr/>
            <p:nvPr/>
          </p:nvGrpSpPr>
          <p:grpSpPr>
            <a:xfrm rot="0">
              <a:off x="4166927" y="6746293"/>
              <a:ext cx="1281364" cy="1034573"/>
              <a:chOff x="0" y="0"/>
              <a:chExt cx="6350000" cy="5126990"/>
            </a:xfrm>
          </p:grpSpPr>
          <p:sp>
            <p:nvSpPr>
              <p:cNvPr name="Freeform 59" id="59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/>
              </a:solidFill>
            </p:spPr>
          </p:sp>
        </p:grpSp>
        <p:grpSp>
          <p:nvGrpSpPr>
            <p:cNvPr name="Group 60" id="60"/>
            <p:cNvGrpSpPr/>
            <p:nvPr/>
          </p:nvGrpSpPr>
          <p:grpSpPr>
            <a:xfrm rot="0">
              <a:off x="5448291" y="6746293"/>
              <a:ext cx="1281364" cy="1034573"/>
              <a:chOff x="0" y="0"/>
              <a:chExt cx="6350000" cy="5126990"/>
            </a:xfrm>
          </p:grpSpPr>
          <p:sp>
            <p:nvSpPr>
              <p:cNvPr name="Freeform 61" id="61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69803"/>
                </a:srgbClr>
              </a:solidFill>
            </p:spPr>
          </p:sp>
        </p:grpSp>
        <p:grpSp>
          <p:nvGrpSpPr>
            <p:cNvPr name="Group 62" id="62"/>
            <p:cNvGrpSpPr/>
            <p:nvPr/>
          </p:nvGrpSpPr>
          <p:grpSpPr>
            <a:xfrm rot="0">
              <a:off x="6729655" y="6746293"/>
              <a:ext cx="1281364" cy="1034573"/>
              <a:chOff x="0" y="0"/>
              <a:chExt cx="6350000" cy="5126990"/>
            </a:xfrm>
          </p:grpSpPr>
          <p:sp>
            <p:nvSpPr>
              <p:cNvPr name="Freeform 63" id="63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r="r" b="b" t="t" l="l"/>
                <a:pathLst>
                  <a:path h="5126990" w="635000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DAEZS6oxHjM</dc:identifier>
  <dcterms:modified xsi:type="dcterms:W3CDTF">2011-08-01T06:04:30Z</dcterms:modified>
  <cp:revision>1</cp:revision>
  <dc:title>Project 2</dc:title>
</cp:coreProperties>
</file>