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6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698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9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2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4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39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4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4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9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8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6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5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380F7BF-09E1-4BE4-BE0A-AC5090A72849}" type="datetimeFigureOut">
              <a:rPr lang="en-US" smtClean="0"/>
              <a:t>3/20/2021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B42CC-3648-45ED-88CD-EC6468778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331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3205"/>
              </p:ext>
            </p:extLst>
          </p:nvPr>
        </p:nvGraphicFramePr>
        <p:xfrm>
          <a:off x="1958848" y="5044778"/>
          <a:ext cx="8128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3663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Jahein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768510"/>
                  </a:ext>
                </a:extLst>
              </a:tr>
              <a:tr h="3542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Abdo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9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osman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70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40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558" y="0"/>
            <a:ext cx="9404723" cy="1024127"/>
          </a:xfrm>
        </p:spPr>
        <p:txBody>
          <a:bodyPr/>
          <a:lstStyle/>
          <a:p>
            <a:r>
              <a:rPr lang="en-US" dirty="0" smtClean="0"/>
              <a:t>Programing:</a:t>
            </a:r>
            <a:br>
              <a:rPr lang="en-US" dirty="0" smtClean="0"/>
            </a:br>
            <a:r>
              <a:rPr lang="en-US" sz="2400" dirty="0" smtClean="0"/>
              <a:t>Transform the inputs to outputs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68" y="1328959"/>
            <a:ext cx="8947150" cy="2822418"/>
          </a:xfrm>
          <a:prstGeom prst="rect">
            <a:avLst/>
          </a:prstGeom>
          <a:ln w="190500" cap="sq">
            <a:solidFill>
              <a:schemeClr val="accent1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80" y="2216657"/>
            <a:ext cx="1261872" cy="1444752"/>
          </a:xfrm>
          <a:prstGeom prst="rect">
            <a:avLst/>
          </a:prstGeom>
        </p:spPr>
      </p:pic>
      <p:sp>
        <p:nvSpPr>
          <p:cNvPr id="8" name="Flowchart: Connector 7"/>
          <p:cNvSpPr/>
          <p:nvPr/>
        </p:nvSpPr>
        <p:spPr>
          <a:xfrm>
            <a:off x="1641348" y="4389120"/>
            <a:ext cx="1124712" cy="8321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942588" y="4354038"/>
            <a:ext cx="1124712" cy="8321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5786628" y="4340321"/>
            <a:ext cx="1124712" cy="8321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8092440" y="4364768"/>
            <a:ext cx="1124712" cy="8321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536192" y="5385816"/>
            <a:ext cx="8441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-Inputs</a:t>
            </a:r>
          </a:p>
          <a:p>
            <a:r>
              <a:rPr lang="en-US" dirty="0" smtClean="0"/>
              <a:t>-Outputs</a:t>
            </a:r>
          </a:p>
          <a:p>
            <a:r>
              <a:rPr lang="en-US" dirty="0" smtClean="0"/>
              <a:t>-</a:t>
            </a:r>
          </a:p>
          <a:p>
            <a:r>
              <a:rPr lang="en-US" dirty="0" smtClean="0"/>
              <a:t>-</a:t>
            </a:r>
          </a:p>
          <a:p>
            <a:r>
              <a:rPr lang="en-US" dirty="0"/>
              <a:t>-</a:t>
            </a:r>
            <a:endParaRPr lang="en-US" dirty="0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873" y="2040256"/>
            <a:ext cx="3093939" cy="150495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05011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13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Software</vt:lpstr>
      <vt:lpstr>Programing: Transform the inputs to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Mahmoud Jahein</dc:creator>
  <cp:lastModifiedBy>Mahmoud Jahein</cp:lastModifiedBy>
  <cp:revision>5</cp:revision>
  <dcterms:created xsi:type="dcterms:W3CDTF">2021-03-19T22:11:20Z</dcterms:created>
  <dcterms:modified xsi:type="dcterms:W3CDTF">2021-03-19T22:49:33Z</dcterms:modified>
</cp:coreProperties>
</file>