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8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1A7468A-FF90-4D7D-BAB5-6A9EC72B49DC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DCAA0FA-A634-4FED-8291-08FAE829CB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web and how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..?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Euphemia" panose="020B0503040102020104" pitchFamily="34" charset="0"/>
              </a:rPr>
              <a:t>  The</a:t>
            </a:r>
            <a:r>
              <a:rPr lang="en-US" dirty="0">
                <a:latin typeface="Euphemia" panose="020B0503040102020104" pitchFamily="34" charset="0"/>
              </a:rPr>
              <a:t> </a:t>
            </a:r>
            <a:r>
              <a:rPr lang="en-US" b="1" dirty="0">
                <a:latin typeface="Euphemia" panose="020B0503040102020104" pitchFamily="34" charset="0"/>
              </a:rPr>
              <a:t>web</a:t>
            </a:r>
            <a:r>
              <a:rPr lang="en-US" dirty="0">
                <a:latin typeface="Euphemia" panose="020B0503040102020104" pitchFamily="34" charset="0"/>
              </a:rPr>
              <a:t> is a system for publishing pages of information on the </a:t>
            </a:r>
            <a:r>
              <a:rPr lang="en-US" b="1" dirty="0">
                <a:latin typeface="Euphemia" panose="020B0503040102020104" pitchFamily="34" charset="0"/>
              </a:rPr>
              <a:t>internet</a:t>
            </a:r>
            <a:r>
              <a:rPr lang="en-US" dirty="0">
                <a:latin typeface="Euphemia" panose="020B0503040102020104" pitchFamily="34" charset="0"/>
              </a:rPr>
              <a:t>, and for </a:t>
            </a:r>
            <a:r>
              <a:rPr lang="en-US" dirty="0" smtClean="0">
                <a:latin typeface="Euphemia" panose="020B0503040102020104" pitchFamily="34" charset="0"/>
              </a:rPr>
              <a:t>linking </a:t>
            </a:r>
            <a:r>
              <a:rPr lang="en-US" dirty="0">
                <a:latin typeface="Euphemia" panose="020B0503040102020104" pitchFamily="34" charset="0"/>
              </a:rPr>
              <a:t>pages together using </a:t>
            </a:r>
            <a:r>
              <a:rPr lang="en-US" dirty="0" smtClean="0">
                <a:latin typeface="Euphemia" panose="020B0503040102020104" pitchFamily="34" charset="0"/>
              </a:rPr>
              <a:t>links</a:t>
            </a:r>
          </a:p>
          <a:p>
            <a:r>
              <a:rPr lang="fr-FR" dirty="0" smtClean="0">
                <a:latin typeface="Euphemia" panose="020B0503040102020104" pitchFamily="34" charset="0"/>
              </a:rPr>
              <a:t>   </a:t>
            </a:r>
            <a:r>
              <a:rPr lang="en-US" dirty="0"/>
              <a:t>Computers connected to the web are called </a:t>
            </a:r>
            <a:r>
              <a:rPr lang="en-US" b="1" dirty="0"/>
              <a:t>clients </a:t>
            </a:r>
            <a:r>
              <a:rPr lang="en-US" dirty="0"/>
              <a:t>and </a:t>
            </a:r>
            <a:r>
              <a:rPr lang="en-US" b="1" dirty="0"/>
              <a:t>servers</a:t>
            </a:r>
            <a:r>
              <a:rPr lang="en-US" dirty="0"/>
              <a:t>. A simplified diagram of how they interact might look like this:</a:t>
            </a:r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Euphemia" panose="020B0503040102020104" pitchFamily="34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1041669" y="2453951"/>
            <a:ext cx="450109" cy="2052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041669" y="3191069"/>
            <a:ext cx="450109" cy="2052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7" y="3976915"/>
            <a:ext cx="3678692" cy="1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to </a:t>
            </a:r>
            <a:r>
              <a:rPr lang="fr-FR" dirty="0" err="1" smtClean="0"/>
              <a:t>become</a:t>
            </a:r>
            <a:r>
              <a:rPr lang="fr-FR" dirty="0" smtClean="0"/>
              <a:t> a web </a:t>
            </a:r>
            <a:r>
              <a:rPr lang="fr-FR" dirty="0" err="1" smtClean="0"/>
              <a:t>Developer</a:t>
            </a:r>
            <a:r>
              <a:rPr lang="fr-FR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Euphemia" panose="020B0503040102020104" pitchFamily="34" charset="0"/>
              </a:rPr>
              <a:t>Bachelor degree in Web development or related field, or relevant experience.</a:t>
            </a:r>
          </a:p>
          <a:p>
            <a:r>
              <a:rPr lang="en-US" sz="2000" dirty="0">
                <a:latin typeface="Euphemia" panose="020B0503040102020104" pitchFamily="34" charset="0"/>
              </a:rPr>
              <a:t>Solid knowledge and experience in programming applications.</a:t>
            </a:r>
          </a:p>
          <a:p>
            <a:r>
              <a:rPr lang="en-US" sz="2000" dirty="0">
                <a:latin typeface="Euphemia" panose="020B0503040102020104" pitchFamily="34" charset="0"/>
              </a:rPr>
              <a:t>Proficient in JavaScript, HTML, CSS.</a:t>
            </a:r>
          </a:p>
          <a:p>
            <a:r>
              <a:rPr lang="en-US" sz="2000" dirty="0">
                <a:latin typeface="Euphemia" panose="020B0503040102020104" pitchFamily="34" charset="0"/>
              </a:rPr>
              <a:t>Proficient in My SQL.</a:t>
            </a:r>
          </a:p>
          <a:p>
            <a:r>
              <a:rPr lang="en-US" sz="2000" dirty="0">
                <a:latin typeface="Euphemia" panose="020B0503040102020104" pitchFamily="34" charset="0"/>
              </a:rPr>
              <a:t>Dedicated team player</a:t>
            </a:r>
            <a:r>
              <a:rPr lang="en-US" sz="2000" dirty="0" smtClean="0">
                <a:latin typeface="Euphemia" panose="020B0503040102020104" pitchFamily="34" charset="0"/>
              </a:rPr>
              <a:t>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Ability to thrive in a fast-paced environment.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Solid ability in both written and verbal communication.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Knowledge of programming language and technical terminology.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Able to develop ideas and processes and clearly express them.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High degree of independent judgment.</a:t>
            </a:r>
          </a:p>
          <a:p>
            <a:r>
              <a:rPr lang="en-US" sz="2000" smtClean="0">
                <a:latin typeface="Euphemia" panose="020B0503040102020104" pitchFamily="34" charset="0"/>
              </a:rPr>
              <a:t>Able to solve complex problem</a:t>
            </a:r>
            <a:endParaRPr lang="en-US" sz="20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2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role</a:t>
            </a:r>
            <a:r>
              <a:rPr lang="fr-FR" dirty="0" smtClean="0"/>
              <a:t> of a web </a:t>
            </a:r>
            <a:r>
              <a:rPr lang="fr-FR" dirty="0" err="1" smtClean="0"/>
              <a:t>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web developer main role is designing, </a:t>
            </a:r>
            <a:r>
              <a:rPr lang="en-US" dirty="0"/>
              <a:t>coding and modifying websites, from layout to function and according to a client's specifications. Strive to create visually appealing sites that feature user-friendly design and clear navigation.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31" y="3487702"/>
            <a:ext cx="4262664" cy="31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00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151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Euphemia</vt:lpstr>
      <vt:lpstr>Tw Cen MT</vt:lpstr>
      <vt:lpstr>Tw Cen MT Condensed</vt:lpstr>
      <vt:lpstr>Wingdings 3</vt:lpstr>
      <vt:lpstr>Integral</vt:lpstr>
      <vt:lpstr>What is the web and how does it work..?</vt:lpstr>
      <vt:lpstr>What does it take to become a web Developer:</vt:lpstr>
      <vt:lpstr>The role of a web developer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web and how does it work..?</dc:title>
  <dc:creator>PCAHMED</dc:creator>
  <cp:lastModifiedBy>PCAHMED</cp:lastModifiedBy>
  <cp:revision>4</cp:revision>
  <dcterms:created xsi:type="dcterms:W3CDTF">2020-08-06T19:41:22Z</dcterms:created>
  <dcterms:modified xsi:type="dcterms:W3CDTF">2020-08-06T20:30:25Z</dcterms:modified>
</cp:coreProperties>
</file>