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3C190-8E32-4C08-BFE6-14CA9EE2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DCB427-71C4-4266-8A8D-0BFD81AA4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14450-2E85-4503-A0B1-692691D1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4C0FF-7886-433D-85B9-A1A1DDEA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39552-AA58-4030-AAF3-2EF7B9FB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9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BAA7D-86ED-47FD-955B-949476F0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D62350-C316-4B1D-A3D0-B65A60F3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4AA7C-28AB-459B-916B-23488D2E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8702F-B4A2-475A-A62A-C9E90827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4A77F-F731-4910-8624-7AF0C31A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7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029967-58AB-4932-B6BD-4F2982376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DF3FA-50BC-4F08-A9E0-BFA4E855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FDBBB-6622-4C5E-95F5-B9D8E70F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516C5-DAA8-44E2-843C-3C2C39CE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EED63-6C72-49D0-847F-0726870C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50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D8948-B7DE-4CF0-ACC4-518EFAD2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B9F5E-4CDE-4306-9007-4FCD69B1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6EE218-4727-47D5-B69C-1023B622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7DED4-9969-4429-824B-55C7805A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9419A-C33D-4DFA-94C4-29BCDCD5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01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362F-A9E0-431F-AFC5-3301FDBF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339E9-442A-4727-83DE-B532A324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D6B6F-4E4F-492B-ABC6-9536ECC2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CC517-47BC-4CB8-AAEB-8B404563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E1BFD-2F45-4501-A30D-2EE68F29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9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E540A-A31D-4557-8750-C66E4E4D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164F2-282D-4A18-BAEB-ADC6DFC4B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2EE838-6CAE-41D7-8074-3DED37260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52EC8A-5E41-4065-B87E-C51114E8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45AA4A-1BCC-4976-B5C5-B68852D1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C24BD-EFB1-476C-946C-5151CC97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1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5AB6A-01E8-49C0-A13F-DCAA41C6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5819E4-7A0A-4D2B-A3F8-CE62620F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D12083-30C6-43EB-A23F-E53F744B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71FEAB-6B94-4A73-8836-F3C8F38B9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601806-0511-408E-90C0-8D2062D0D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343D74-4C49-4720-B9B6-9AA357C8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F02331-B8FD-4D2E-B80C-22E11BC9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135280-CC06-4BA1-BBC6-7E9651F2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2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E51A5-5551-402B-917C-6EDE7D6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F356D0-D31A-4A6B-8457-393620B9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61F40F-1949-4671-82EA-9071BD4D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F6E246-D40A-41C3-A247-8B1F1DE3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3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E82725-DEFF-4946-B25F-84534B2A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EF5EE2-DBF3-4CEF-B605-992691F3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DE1B74-DA96-4A0C-B6F6-42EC8CFD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4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3C098-8132-4519-A485-CD2E99DD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87365-CC19-42A9-9E30-C1BC7FE6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B2510A-5397-4F40-BCE8-966E639F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45504-CC76-4F43-AE6B-747CEBC1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160E7-C015-43BC-B86D-0AC73E87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5F2BB2-FF74-473A-B0BA-6BC756AC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6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EB50B-C0C1-4A3E-9BA1-04012CA0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BC110-C6A5-4AF1-8E6A-FE384A273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078826-3797-44EF-B9F1-534143DB0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42A91E-48A6-4463-BD8E-21B563A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24CFE8-69A9-4868-9EA1-63B5007D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2FD608-C686-4862-BE88-645EA671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73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EA5CEB-F9AB-4CA4-8BC9-D567BE15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866D26-3C2E-4280-A341-EA9BC57B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A1EEE-EA1C-4480-B44F-62E20A4CC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DC96-56E6-4F3A-B0A1-AF0A575AC331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6D3A1-7DFD-4022-B81F-6F8042AA8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C8597-A47B-4454-A5F8-30CE7308D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BD41-7DE8-4AF6-B17E-59935C27E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0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O83DKSYffp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83DKSYffp0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ítulo 1">
            <a:extLst>
              <a:ext uri="{FF2B5EF4-FFF2-40B4-BE49-F238E27FC236}">
                <a16:creationId xmlns:a16="http://schemas.microsoft.com/office/drawing/2014/main" id="{4BA8A438-BDC5-48F9-8AA3-4F12CA24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368" y="3186235"/>
            <a:ext cx="9144000" cy="2387600"/>
          </a:xfrm>
        </p:spPr>
        <p:txBody>
          <a:bodyPr/>
          <a:lstStyle/>
          <a:p>
            <a:r>
              <a:rPr lang="es-ES" dirty="0"/>
              <a:t>RECTAS, ÁNGULOS Y MOVIMIENTOS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CCF80C-BC9E-4798-811E-8A3AA085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368" y="644154"/>
            <a:ext cx="9144000" cy="1655762"/>
          </a:xfrm>
        </p:spPr>
        <p:txBody>
          <a:bodyPr>
            <a:normAutofit/>
          </a:bodyPr>
          <a:lstStyle/>
          <a:p>
            <a:r>
              <a:rPr lang="es-ES" sz="4800" dirty="0"/>
              <a:t>TEMA 10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9D5A9C-1A89-4B5A-BF03-B6570AA8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45" y="1530473"/>
            <a:ext cx="8238742" cy="18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B3081-EB6E-4AC0-B482-81F76596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/>
              <a:t>RECTA, SEMIRRECTA Y SEGMENTO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664E0-4621-4C0E-ABA0-F8082EF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</a:t>
            </a:r>
            <a:r>
              <a:rPr lang="es-ES" b="1" dirty="0"/>
              <a:t>recta</a:t>
            </a:r>
            <a:r>
              <a:rPr lang="es-ES" dirty="0"/>
              <a:t> no tiene principio ni fin.</a:t>
            </a:r>
          </a:p>
          <a:p>
            <a:r>
              <a:rPr lang="es-ES" dirty="0"/>
              <a:t>Una</a:t>
            </a:r>
            <a:r>
              <a:rPr lang="es-ES" b="1" dirty="0"/>
              <a:t> semirrecta </a:t>
            </a:r>
            <a:r>
              <a:rPr lang="es-ES" dirty="0"/>
              <a:t>tiene principio, pero no tiene fin.</a:t>
            </a:r>
          </a:p>
          <a:p>
            <a:r>
              <a:rPr lang="es-ES" dirty="0"/>
              <a:t>Un </a:t>
            </a:r>
            <a:r>
              <a:rPr lang="es-ES" b="1" dirty="0"/>
              <a:t>segmento</a:t>
            </a:r>
            <a:r>
              <a:rPr lang="es-ES" dirty="0"/>
              <a:t> tiene principio y fin.</a:t>
            </a:r>
          </a:p>
          <a:p>
            <a:r>
              <a:rPr lang="es-ES" dirty="0"/>
              <a:t>Dos rectas</a:t>
            </a:r>
            <a:r>
              <a:rPr lang="es-ES" b="1" dirty="0"/>
              <a:t> paralelas </a:t>
            </a:r>
            <a:r>
              <a:rPr lang="es-ES" dirty="0"/>
              <a:t>nunca se cortan.</a:t>
            </a:r>
          </a:p>
          <a:p>
            <a:r>
              <a:rPr lang="es-ES" dirty="0"/>
              <a:t>Dos rectas </a:t>
            </a:r>
            <a:r>
              <a:rPr lang="es-ES" b="1" dirty="0"/>
              <a:t>secantes</a:t>
            </a:r>
            <a:r>
              <a:rPr lang="es-ES" dirty="0"/>
              <a:t> se cortan en un punto.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EB7753-C43F-4AF6-B9FC-AB09686F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369" y="2939802"/>
            <a:ext cx="3467332" cy="31680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1599D6-273A-43A1-9111-EE6DC5AC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51" y="4482106"/>
            <a:ext cx="2442990" cy="16256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A40911-077F-4843-89D4-F88A5D63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067" y="4524459"/>
            <a:ext cx="2191349" cy="15833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CC2C70-610B-4EA8-B44C-8329682B5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818" y="4524459"/>
            <a:ext cx="2399033" cy="15833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C6528D1-1533-45F0-8E76-6DE919B0BEF6}"/>
              </a:ext>
            </a:extLst>
          </p:cNvPr>
          <p:cNvSpPr txBox="1"/>
          <p:nvPr/>
        </p:nvSpPr>
        <p:spPr>
          <a:xfrm>
            <a:off x="1063326" y="6107805"/>
            <a:ext cx="135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8898C9-4A2E-476A-9FAA-F408481EFBF0}"/>
              </a:ext>
            </a:extLst>
          </p:cNvPr>
          <p:cNvSpPr txBox="1"/>
          <p:nvPr/>
        </p:nvSpPr>
        <p:spPr>
          <a:xfrm>
            <a:off x="4115972" y="5894363"/>
            <a:ext cx="135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SEMIRRECTA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AAEF81-2A67-43FC-BFA4-3707A823C390}"/>
              </a:ext>
            </a:extLst>
          </p:cNvPr>
          <p:cNvSpPr txBox="1"/>
          <p:nvPr/>
        </p:nvSpPr>
        <p:spPr>
          <a:xfrm>
            <a:off x="6307321" y="5807631"/>
            <a:ext cx="135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SEGMENTOS</a:t>
            </a:r>
          </a:p>
        </p:txBody>
      </p:sp>
    </p:spTree>
    <p:extLst>
      <p:ext uri="{BB962C8B-B14F-4D97-AF65-F5344CB8AC3E}">
        <p14:creationId xmlns:p14="http://schemas.microsoft.com/office/powerpoint/2010/main" val="30571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939D6-7146-4C6D-B6BC-34D1D393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ÁNGULOS Y SUS AMPLITUDES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D2587-C134-4C9D-9D7A-C5C3A50E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Dos rectas secantes forman cuatro regiones llamadas </a:t>
            </a:r>
            <a:r>
              <a:rPr lang="es-ES" b="1" dirty="0"/>
              <a:t>ángulos</a:t>
            </a:r>
            <a:r>
              <a:rPr lang="es-ES" dirty="0"/>
              <a:t>.</a:t>
            </a:r>
          </a:p>
          <a:p>
            <a:r>
              <a:rPr lang="es-ES" dirty="0"/>
              <a:t>Si las cuatro regiones son iguales se llaman </a:t>
            </a:r>
            <a:r>
              <a:rPr lang="es-ES" b="1" dirty="0"/>
              <a:t>rectas perpendiculares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2853CA-EF95-4D48-90E2-7F55BB42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0" y="2857374"/>
            <a:ext cx="3913117" cy="24728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8ADAD9-1823-49D1-A474-C71EE8C4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95" y="2857374"/>
            <a:ext cx="4328250" cy="30928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A071BF-826C-400B-941C-E8558E4A10E7}"/>
              </a:ext>
            </a:extLst>
          </p:cNvPr>
          <p:cNvSpPr txBox="1"/>
          <p:nvPr/>
        </p:nvSpPr>
        <p:spPr>
          <a:xfrm>
            <a:off x="2054087" y="5330239"/>
            <a:ext cx="23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PARTES DE UN ÁNGULO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C71675-DC75-4CD8-B41A-377D76F5CF1D}"/>
              </a:ext>
            </a:extLst>
          </p:cNvPr>
          <p:cNvSpPr txBox="1"/>
          <p:nvPr/>
        </p:nvSpPr>
        <p:spPr>
          <a:xfrm>
            <a:off x="6369804" y="6176963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RECTAS PERPENDICULARES</a:t>
            </a:r>
          </a:p>
        </p:txBody>
      </p:sp>
    </p:spTree>
    <p:extLst>
      <p:ext uri="{BB962C8B-B14F-4D97-AF65-F5344CB8AC3E}">
        <p14:creationId xmlns:p14="http://schemas.microsoft.com/office/powerpoint/2010/main" val="398683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D61B-EC0B-4A1A-AD03-6FE60713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/>
              <a:t>ÁNGULOS Y SUS AMPLITUDES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A77C9-B50D-40DF-BFB4-C7F8CF01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4486"/>
          </a:xfrm>
        </p:spPr>
        <p:txBody>
          <a:bodyPr/>
          <a:lstStyle/>
          <a:p>
            <a:r>
              <a:rPr lang="es-ES" dirty="0"/>
              <a:t>Según su amplitud un ángulo puede ser:</a:t>
            </a:r>
          </a:p>
          <a:p>
            <a:pPr marL="0" indent="0">
              <a:buNone/>
            </a:pPr>
            <a:r>
              <a:rPr lang="es-ES" dirty="0"/>
              <a:t>	*</a:t>
            </a:r>
            <a:r>
              <a:rPr lang="es-ES" b="1" dirty="0"/>
              <a:t> Recto</a:t>
            </a:r>
            <a:r>
              <a:rPr lang="es-ES" dirty="0"/>
              <a:t>: mide 90º</a:t>
            </a:r>
          </a:p>
          <a:p>
            <a:pPr marL="0" indent="0">
              <a:buNone/>
            </a:pPr>
            <a:r>
              <a:rPr lang="es-ES" dirty="0"/>
              <a:t>	* </a:t>
            </a:r>
            <a:r>
              <a:rPr lang="es-ES" b="1" dirty="0"/>
              <a:t>Agudo</a:t>
            </a:r>
            <a:r>
              <a:rPr lang="es-ES" dirty="0"/>
              <a:t>: mide menos de 90º</a:t>
            </a:r>
          </a:p>
          <a:p>
            <a:pPr marL="0" indent="0">
              <a:buNone/>
            </a:pPr>
            <a:r>
              <a:rPr lang="es-ES" dirty="0"/>
              <a:t>	* </a:t>
            </a:r>
            <a:r>
              <a:rPr lang="es-ES" b="1" dirty="0"/>
              <a:t>Obtuso</a:t>
            </a:r>
            <a:r>
              <a:rPr lang="es-ES" dirty="0"/>
              <a:t>: mide más de 90º</a:t>
            </a:r>
          </a:p>
          <a:p>
            <a:pPr marL="0" indent="0">
              <a:buNone/>
            </a:pPr>
            <a:r>
              <a:rPr lang="es-ES" dirty="0"/>
              <a:t>	* </a:t>
            </a:r>
            <a:r>
              <a:rPr lang="es-ES" b="1" dirty="0"/>
              <a:t>Llano</a:t>
            </a:r>
            <a:r>
              <a:rPr lang="es-ES" dirty="0"/>
              <a:t>: si mide 180º</a:t>
            </a:r>
          </a:p>
          <a:p>
            <a:pPr marL="0" indent="0">
              <a:buNone/>
            </a:pPr>
            <a:r>
              <a:rPr lang="es-ES" dirty="0"/>
              <a:t>	* </a:t>
            </a:r>
            <a:r>
              <a:rPr lang="es-ES" b="1" dirty="0"/>
              <a:t>Completo</a:t>
            </a:r>
            <a:r>
              <a:rPr lang="es-ES" dirty="0"/>
              <a:t>: si mide 360º </a:t>
            </a:r>
          </a:p>
          <a:p>
            <a:pPr marL="0" indent="0">
              <a:buNone/>
            </a:pPr>
            <a:r>
              <a:rPr lang="es-ES" dirty="0"/>
              <a:t>Puedes ver un vídeo de ejemplo en la </a:t>
            </a:r>
          </a:p>
          <a:p>
            <a:pPr marL="0" indent="0">
              <a:buNone/>
            </a:pPr>
            <a:r>
              <a:rPr lang="es-ES" dirty="0"/>
              <a:t>Siguiente diapositiva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https://www.youtube.com/watch?v=O83DKSYffp0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8E20FD-8E5F-465E-A342-D59A255EC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9" y="2217675"/>
            <a:ext cx="4620491" cy="36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1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s multimedia en línea 3" title="Medir ￃﾡngulos con el transportador de ￃﾡngulos">
            <a:hlinkClick r:id="" action="ppaction://media"/>
            <a:extLst>
              <a:ext uri="{FF2B5EF4-FFF2-40B4-BE49-F238E27FC236}">
                <a16:creationId xmlns:a16="http://schemas.microsoft.com/office/drawing/2014/main" id="{D226BBE7-A552-4858-BC08-D5D05A2150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73045-3B6D-43F0-872F-5CA64C76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/>
              <a:t>POSICIONES DE LOS ÁNGULOS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0AEFB-F1F9-4EB7-9266-1BC07984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Según su posición pueden ser:</a:t>
            </a:r>
          </a:p>
          <a:p>
            <a:pPr marL="0" indent="0">
              <a:buNone/>
            </a:pPr>
            <a:r>
              <a:rPr lang="es-ES" dirty="0"/>
              <a:t>	*</a:t>
            </a:r>
            <a:r>
              <a:rPr lang="es-ES" b="1" dirty="0"/>
              <a:t>Consecutivos</a:t>
            </a:r>
            <a:r>
              <a:rPr lang="es-ES" dirty="0"/>
              <a:t>: cuando tienen en común un lado y el vértice. Si suman 180º se llaman </a:t>
            </a:r>
            <a:r>
              <a:rPr lang="es-ES" b="1" dirty="0"/>
              <a:t>adyacentes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	* </a:t>
            </a:r>
            <a:r>
              <a:rPr lang="es-ES" b="1" dirty="0"/>
              <a:t>Opuestos por el vértice</a:t>
            </a:r>
            <a:r>
              <a:rPr lang="es-ES" dirty="0"/>
              <a:t>: solo están unidos por el vértice y los lados de uno son la prolongación de los lados del otro.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023D61-66A7-4462-9856-0A7B74D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8" y="4283763"/>
            <a:ext cx="3144451" cy="18931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0C06FE-F6AC-4DA6-ACCB-BE0CB1BF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233" y="4283764"/>
            <a:ext cx="3680565" cy="18931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5594C8-3FE9-47AF-8A07-74981C24A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770" y="4283763"/>
            <a:ext cx="3362057" cy="18931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E7EBCA-0A99-419B-AF10-357B51EAB18A}"/>
              </a:ext>
            </a:extLst>
          </p:cNvPr>
          <p:cNvSpPr txBox="1"/>
          <p:nvPr/>
        </p:nvSpPr>
        <p:spPr>
          <a:xfrm>
            <a:off x="1364974" y="5586485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CONSECUTIVOS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050BBD-E396-47BB-8476-09C2E70C8A16}"/>
              </a:ext>
            </a:extLst>
          </p:cNvPr>
          <p:cNvSpPr txBox="1"/>
          <p:nvPr/>
        </p:nvSpPr>
        <p:spPr>
          <a:xfrm>
            <a:off x="4510086" y="5586485"/>
            <a:ext cx="173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ADYACENTE</a:t>
            </a:r>
          </a:p>
        </p:txBody>
      </p:sp>
    </p:spTree>
    <p:extLst>
      <p:ext uri="{BB962C8B-B14F-4D97-AF65-F5344CB8AC3E}">
        <p14:creationId xmlns:p14="http://schemas.microsoft.com/office/powerpoint/2010/main" val="169214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E7E324-3584-4233-BE62-A2DAF2F8201D}"/>
              </a:ext>
            </a:extLst>
          </p:cNvPr>
          <p:cNvSpPr txBox="1"/>
          <p:nvPr/>
        </p:nvSpPr>
        <p:spPr>
          <a:xfrm>
            <a:off x="1364974" y="795130"/>
            <a:ext cx="92515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Hemos llegado al final del tema. </a:t>
            </a:r>
          </a:p>
          <a:p>
            <a:pPr algn="ctr"/>
            <a:r>
              <a:rPr lang="es-ES" sz="3600" dirty="0"/>
              <a:t>¡Ha sido muy fácil! Hemos recordado cosas que habíamos visto en tercero.</a:t>
            </a:r>
          </a:p>
          <a:p>
            <a:pPr algn="ctr"/>
            <a:r>
              <a:rPr lang="es-ES" sz="3600" dirty="0"/>
              <a:t>Lo trabajaremos con </a:t>
            </a:r>
            <a:r>
              <a:rPr lang="es-ES" sz="3600" dirty="0" err="1"/>
              <a:t>Snappet</a:t>
            </a:r>
            <a:r>
              <a:rPr lang="es-ES" sz="3600" dirty="0"/>
              <a:t> .</a:t>
            </a:r>
          </a:p>
          <a:p>
            <a:pPr algn="ctr"/>
            <a:r>
              <a:rPr lang="es-ES" sz="3600" dirty="0"/>
              <a:t>Los tres apartados que están en el libro y no en este PowerPoint, las trabajamos directamente en las </a:t>
            </a:r>
            <a:r>
              <a:rPr lang="es-ES" sz="3600" dirty="0" err="1"/>
              <a:t>Snappet</a:t>
            </a:r>
            <a:r>
              <a:rPr lang="es-E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893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158</Words>
  <Application>Microsoft Office PowerPoint</Application>
  <PresentationFormat>Panorámica</PresentationFormat>
  <Paragraphs>36</Paragraphs>
  <Slides>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RECTAS, ÁNGULOS Y MOVIMIENTOS</vt:lpstr>
      <vt:lpstr>RECTA, SEMIRRECTA Y SEGMENTO</vt:lpstr>
      <vt:lpstr>ÁNGULOS Y SUS AMPLITUDES</vt:lpstr>
      <vt:lpstr>ÁNGULOS Y SUS AMPLITUDES</vt:lpstr>
      <vt:lpstr>Presentación de PowerPoint</vt:lpstr>
      <vt:lpstr>POSICIONES DE LOS ÁNGULOS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RECTAS, ÁNGULOS Y MOVIMIENTOS</dc:title>
  <dc:creator>Argelia Negrín Coello</dc:creator>
  <cp:lastModifiedBy>Adal</cp:lastModifiedBy>
  <cp:revision>12</cp:revision>
  <dcterms:created xsi:type="dcterms:W3CDTF">2020-04-13T15:31:13Z</dcterms:created>
  <dcterms:modified xsi:type="dcterms:W3CDTF">2020-04-20T15:26:43Z</dcterms:modified>
</cp:coreProperties>
</file>