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353A3-9393-45F8-A09D-D408074E9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26089F-DBB2-4353-BD9B-E3DF44297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2D191D-11D7-4EF8-826F-0D283B1F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6F16E-2179-49AD-AAC0-AA9EFF00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E9640-3D02-4EE2-B8DE-1BCAFC7C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8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6D327-CC5F-49A6-BC51-F4C233B6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8421A3-3A28-416D-B513-BA22556D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3F958-BB7F-4B99-8159-80F3BA40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E47B8-6C02-4324-ADD4-EA5B46D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C01B3-84D8-4451-BEAE-DD2321F9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A4B387-C1B4-4AAF-95F8-4C948F10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CFF19-3670-4788-8C8D-4947CDD9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BFB4F-DFBE-43A3-ABA3-1F6ABEF5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FF8E4-2B05-40A9-8C2A-4933FB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87EF7-8867-49BE-9B04-92832DC5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5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C9689-1199-4204-9ECA-D83656E7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ED737-1186-463B-8CFE-2F6904D0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24114-3927-437A-ABEE-9A62C746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BE2C7-49A6-4BEC-B315-511BB6DA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D6DF1-7A5D-434F-A6F6-A3220AF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30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A0ED-F76A-4920-810B-DB29E637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F1733-7960-4AE6-AC87-BCE3BA81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0130C-708E-4333-9732-EE8F5E3A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EDC00-C2AE-4276-B79C-A6667AB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41615-9BD6-4E87-844D-2C2BB8DD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9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A7EA1-462D-402B-9D46-08D7CDF8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ABE2E-F2BD-4F3D-93E1-F1182E04C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9E1D0-12B1-4B6F-80E0-47F61009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499BB-D5F4-4B67-A799-E61274BD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295C80-4D8C-413E-8443-611316EB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3ADBA-89D1-4917-820E-F0E38EB3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6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C7946-EA19-45D8-82E2-A3CF74C7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93472-BAAD-4F89-8322-7B237D36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4E1C1-E4C6-45C4-80A8-D75A1FB9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42FA07-BA18-40E5-918F-EBCFA1D11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86245-07F5-4291-B21F-0487C05F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73A552-5411-44AA-B835-8694F189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39067F-D4CE-46D5-984C-42AD8408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050006-743E-47F5-954C-C6CE3A8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8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C239A-DFC0-4C12-8860-0B05A00C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93EE87-E95E-479C-BE7A-6F5326F3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54BA33-B068-4771-8B03-1688D0D7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4938D-DDDC-4423-AB7E-927253BE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72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8E233D-F2FA-4DC9-AAF6-5EE83D17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8AF712-18F8-42EE-9C6D-FE4729A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AB9933-C467-43EC-B371-71224E0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4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A820A-3CDE-4C5B-AB83-C0A9291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7F63D-01E0-41EF-A18B-3E48511F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BEC087-327C-4ED5-9EB9-F4D65814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59AD5-A306-4DC3-BCC9-E02FB33E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8E8167-E646-4B61-894E-6D659E8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349C0-FB41-49AC-B08E-77ACE589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41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30240-C4E6-4A1D-9373-3E44035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63A9A6-B9CC-42B8-AC09-59605A153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A9B0B-D656-4D20-80D9-CA10FC494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91D1EC-9C47-45AD-81A1-09304C5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13BC8-EDF9-459B-BDBB-F03D35D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016DD-EF91-4E7A-963E-0D1081C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B4F675-5E58-4A27-9C5C-2D608ED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92D39-9780-4930-86AB-47886CC2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F619E-4A3E-4EB7-9ED7-E32328FD2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A557-73FF-4668-AEBA-082BDD1C8C7A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1EE3A-5B5B-4612-975F-465F4405D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DE987-EBC2-4715-AC93-739E46713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266D-09D3-4475-901F-B49F09631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5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3wniQ7NA3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70929A-B8E0-4941-BD5A-4A002EA9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04" y="346167"/>
            <a:ext cx="1207106" cy="15889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622225-33E5-429D-AAF3-DC0260F5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52" y="346167"/>
            <a:ext cx="1547944" cy="15479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1EA6E9-0A53-432D-82BF-542BEFC0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1" y="346167"/>
            <a:ext cx="1547948" cy="15479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6B5EF3-A9C2-43FA-932F-C7406441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654" y="2639045"/>
            <a:ext cx="1473003" cy="15889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443985-40F0-44C3-921D-4A1657781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895" y="4930536"/>
            <a:ext cx="1519357" cy="15826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36119-1EE8-4EFA-A2FF-CED57487A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LAS FIGURAS GEOMÉTRICAS</a:t>
            </a:r>
            <a:br>
              <a:rPr lang="es-ES" sz="4800">
                <a:solidFill>
                  <a:srgbClr val="FFFFFF"/>
                </a:solidFill>
              </a:rPr>
            </a:br>
            <a:r>
              <a:rPr lang="es-ES" sz="4800">
                <a:solidFill>
                  <a:srgbClr val="FFFFFF"/>
                </a:solidFill>
              </a:rPr>
              <a:t>TEMA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B27A4-79E9-4DC4-ADF7-9427C515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6" y="5446617"/>
            <a:ext cx="6465286" cy="523776"/>
          </a:xfrm>
        </p:spPr>
        <p:txBody>
          <a:bodyPr>
            <a:normAutofit fontScale="25000" lnSpcReduction="20000"/>
          </a:bodyPr>
          <a:lstStyle/>
          <a:p>
            <a:pPr algn="l"/>
            <a:endParaRPr lang="es-ES" sz="500">
              <a:solidFill>
                <a:srgbClr val="FFFFFF"/>
              </a:solidFill>
              <a:hlinkClick r:id="rId7"/>
            </a:endParaRPr>
          </a:p>
          <a:p>
            <a:pPr algn="l"/>
            <a:endParaRPr lang="es-ES" sz="500">
              <a:solidFill>
                <a:srgbClr val="FFFFFF"/>
              </a:solidFill>
              <a:hlinkClick r:id="rId7"/>
            </a:endParaRPr>
          </a:p>
          <a:p>
            <a:pPr algn="l"/>
            <a:endParaRPr lang="es-ES" sz="500">
              <a:solidFill>
                <a:srgbClr val="FFFFFF"/>
              </a:solidFill>
              <a:hlinkClick r:id="rId7"/>
            </a:endParaRPr>
          </a:p>
          <a:p>
            <a:pPr algn="l"/>
            <a:endParaRPr lang="es-ES" sz="500">
              <a:solidFill>
                <a:srgbClr val="FFFFFF"/>
              </a:solidFill>
              <a:hlinkClick r:id="rId7"/>
            </a:endParaRPr>
          </a:p>
          <a:p>
            <a:pPr algn="l"/>
            <a:endParaRPr lang="es-ES" sz="500">
              <a:solidFill>
                <a:srgbClr val="FFFFFF"/>
              </a:solidFill>
              <a:hlinkClick r:id="rId7"/>
            </a:endParaRPr>
          </a:p>
          <a:p>
            <a:pPr algn="l"/>
            <a:r>
              <a:rPr lang="es-ES" sz="500">
                <a:solidFill>
                  <a:srgbClr val="FFFFFF"/>
                </a:solidFill>
                <a:hlinkClick r:id="rId7"/>
              </a:rPr>
              <a:t>https://www.youtube.com/watch?v=3wniQ7NA3Io</a:t>
            </a:r>
            <a:endParaRPr lang="es-ES" sz="5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4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9B4D9C-240A-4076-95E8-BCBA60C7AC1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Tienes que elegir dos cuerpos geométricos y hacerlos.  Añade  lengüetas a los lados para poder pegarlos.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ipos de cuerpos geometricos y su desarrollo – GeoGebra">
            <a:extLst>
              <a:ext uri="{FF2B5EF4-FFF2-40B4-BE49-F238E27FC236}">
                <a16:creationId xmlns:a16="http://schemas.microsoft.com/office/drawing/2014/main" id="{BDB714F5-DD7A-45E7-9C6C-1ABA3B61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986616"/>
            <a:ext cx="5455917" cy="28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336529B2-CBB6-4FF8-ACF9-8E410C41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56511"/>
            <a:ext cx="5455917" cy="23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5768139-BEE1-4BA2-A49F-E0C4D9C53C5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HEMOS TERMINADO EL TEMA.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CONSTRUYE  DOS CUERPOS GEOMÉTRICOS Y ENVÍAME UNA FOTO.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 HAS PUESTO INTERÉS, TODO LO DADO TE SERVIRÁ PARA EL PRÓXIMO CURSO </a:t>
            </a:r>
          </a:p>
        </p:txBody>
      </p:sp>
    </p:spTree>
    <p:extLst>
      <p:ext uri="{BB962C8B-B14F-4D97-AF65-F5344CB8AC3E}">
        <p14:creationId xmlns:p14="http://schemas.microsoft.com/office/powerpoint/2010/main" val="24602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41ACE-2DDC-4D0D-92C5-063F5B9B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LOS POLIEDROS</a:t>
            </a: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E0B2A-B8F1-4BE3-8C74-3B20F0DA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s-ES" sz="2200">
                <a:solidFill>
                  <a:srgbClr val="FFFFFF"/>
                </a:solidFill>
              </a:rPr>
              <a:t>Son </a:t>
            </a:r>
            <a:r>
              <a:rPr lang="es-ES" sz="2200" b="1">
                <a:solidFill>
                  <a:srgbClr val="FFFFFF"/>
                </a:solidFill>
              </a:rPr>
              <a:t>cuerpos</a:t>
            </a:r>
            <a:r>
              <a:rPr lang="es-ES" sz="2200">
                <a:solidFill>
                  <a:srgbClr val="FFFFFF"/>
                </a:solidFill>
              </a:rPr>
              <a:t> cuyas caras tienen forma de </a:t>
            </a:r>
            <a:r>
              <a:rPr lang="es-ES" sz="2200" b="1">
                <a:solidFill>
                  <a:srgbClr val="FFFFFF"/>
                </a:solidFill>
              </a:rPr>
              <a:t>polígono</a:t>
            </a:r>
            <a:r>
              <a:rPr lang="es-ES" sz="2200">
                <a:solidFill>
                  <a:srgbClr val="FFFFFF"/>
                </a:solidFill>
              </a:rPr>
              <a:t>.</a:t>
            </a:r>
          </a:p>
          <a:p>
            <a:endParaRPr lang="es-ES" sz="220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E23FDE-BD71-4813-AF6F-BA9EA27F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60" y="347472"/>
            <a:ext cx="3205691" cy="2971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608ABA-D97A-4C18-8AC9-1D63BEA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3" y="3608769"/>
            <a:ext cx="4855464" cy="28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3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1BFF3-B2AF-4818-B9CD-ADEDF060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LOS PRISMAS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98C49-617B-4731-A5D2-523E8222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ES" sz="2400" dirty="0"/>
              <a:t>Un </a:t>
            </a:r>
            <a:r>
              <a:rPr lang="es-ES" sz="2400" b="1" dirty="0"/>
              <a:t>prisma</a:t>
            </a:r>
            <a:r>
              <a:rPr lang="es-ES" sz="2400" dirty="0"/>
              <a:t> es un poliedro que tiene dos bases iguales paralelas y varias caras laterales que son paralelogramos.</a:t>
            </a:r>
          </a:p>
          <a:p>
            <a:r>
              <a:rPr lang="es-ES" sz="2400" dirty="0"/>
              <a:t>Según la forma de su base, reciben diferentes nombres.</a:t>
            </a:r>
          </a:p>
        </p:txBody>
      </p:sp>
      <p:pic>
        <p:nvPicPr>
          <p:cNvPr id="6" name="Imagen 5" descr="Imagen que contiene texto, pizarrón&#10;&#10;Descripción generada automáticamente">
            <a:extLst>
              <a:ext uri="{FF2B5EF4-FFF2-40B4-BE49-F238E27FC236}">
                <a16:creationId xmlns:a16="http://schemas.microsoft.com/office/drawing/2014/main" id="{0490AB34-9F7E-4A69-85B3-ECCB3B67D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" b="759"/>
          <a:stretch/>
        </p:blipFill>
        <p:spPr>
          <a:xfrm>
            <a:off x="5478449" y="859496"/>
            <a:ext cx="6285166" cy="5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5919A-22B1-4DE2-BFD8-03D686A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s-ES" sz="3200"/>
              <a:t>LAS PIRÁMIDES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A166DE-88D6-4392-8A8D-0477DF4B6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E1859-7C2C-4841-9422-9AA554BFA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s-ES" sz="1800" dirty="0"/>
              <a:t>Una </a:t>
            </a:r>
            <a:r>
              <a:rPr lang="es-ES" sz="1800" b="1" dirty="0"/>
              <a:t>pirámide</a:t>
            </a:r>
            <a:r>
              <a:rPr lang="es-ES" sz="1800" dirty="0"/>
              <a:t> es un poliedro que tiene un vértice, una sola base y varias caras laterales con forma de triángulos.</a:t>
            </a:r>
          </a:p>
          <a:p>
            <a:r>
              <a:rPr lang="es-ES" sz="1800" dirty="0"/>
              <a:t>Según la forma de la base recibe los siguientes nombres:</a:t>
            </a:r>
          </a:p>
        </p:txBody>
      </p:sp>
    </p:spTree>
    <p:extLst>
      <p:ext uri="{BB962C8B-B14F-4D97-AF65-F5344CB8AC3E}">
        <p14:creationId xmlns:p14="http://schemas.microsoft.com/office/powerpoint/2010/main" val="6778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65BAE-DE19-449B-9E9A-9C6745F1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ES" sz="4800"/>
              <a:t>LOS CUERPOS REDONDOS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2907-48C0-46E5-B5AA-BC6AC6DD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3885"/>
            <a:ext cx="5501834" cy="4816563"/>
          </a:xfrm>
        </p:spPr>
        <p:txBody>
          <a:bodyPr anchor="ctr">
            <a:norm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Los </a:t>
            </a:r>
            <a:r>
              <a:rPr lang="es-ES" sz="2200" b="1" dirty="0">
                <a:solidFill>
                  <a:schemeClr val="bg1"/>
                </a:solidFill>
              </a:rPr>
              <a:t>cuerpos redondos </a:t>
            </a:r>
            <a:r>
              <a:rPr lang="es-ES" sz="2200" dirty="0">
                <a:solidFill>
                  <a:schemeClr val="bg1"/>
                </a:solidFill>
              </a:rPr>
              <a:t>son cuerpos que tienen alguna superficie curva.</a:t>
            </a:r>
          </a:p>
          <a:p>
            <a:r>
              <a:rPr lang="es-ES" sz="2200" dirty="0">
                <a:solidFill>
                  <a:schemeClr val="bg1"/>
                </a:solidFill>
              </a:rPr>
              <a:t>Los cuerpos redondos son: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	* </a:t>
            </a:r>
            <a:r>
              <a:rPr lang="es-ES" sz="2200" b="1" dirty="0">
                <a:solidFill>
                  <a:schemeClr val="bg1"/>
                </a:solidFill>
              </a:rPr>
              <a:t>Cilindro</a:t>
            </a:r>
            <a:r>
              <a:rPr lang="es-ES" sz="2200" dirty="0">
                <a:solidFill>
                  <a:schemeClr val="bg1"/>
                </a:solidFill>
              </a:rPr>
              <a:t>: posee dos bases iguales, que son dos círculos y una superficie lateral curva.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	* </a:t>
            </a:r>
            <a:r>
              <a:rPr lang="es-ES" sz="2200" b="1" dirty="0">
                <a:solidFill>
                  <a:schemeClr val="bg1"/>
                </a:solidFill>
              </a:rPr>
              <a:t>Cono</a:t>
            </a:r>
            <a:r>
              <a:rPr lang="es-ES" sz="2200" dirty="0">
                <a:solidFill>
                  <a:schemeClr val="bg1"/>
                </a:solidFill>
              </a:rPr>
              <a:t>: posee una sola base, que es un círculo y una superficie lateral curva.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	* </a:t>
            </a:r>
            <a:r>
              <a:rPr lang="es-ES" sz="2200" b="1" dirty="0">
                <a:solidFill>
                  <a:schemeClr val="bg1"/>
                </a:solidFill>
              </a:rPr>
              <a:t>Esfera</a:t>
            </a:r>
            <a:r>
              <a:rPr lang="es-ES" sz="2200" dirty="0">
                <a:solidFill>
                  <a:schemeClr val="bg1"/>
                </a:solidFill>
              </a:rPr>
              <a:t>: posee una única superficie curva.</a:t>
            </a:r>
          </a:p>
          <a:p>
            <a:pPr marL="0" indent="0">
              <a:buNone/>
            </a:pPr>
            <a:endParaRPr lang="es-E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0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801A7-BCAE-4E50-84E1-21E512D3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4297680"/>
            <a:ext cx="8833104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E"/>
                </a:solidFill>
              </a:rPr>
              <a:t>LOS CUERPOS REDONDOS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B43F8C-0B68-45F8-8E46-69F61BD9E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6" r="1" b="1"/>
          <a:stretch/>
        </p:blipFill>
        <p:spPr>
          <a:xfrm>
            <a:off x="20" y="10"/>
            <a:ext cx="12188932" cy="4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E3C25-9763-4477-AAA8-5D6A4E93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CONSTRUCCIÓN DE CUERPOS GEOMÉTRICOS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02D46-DEB0-436B-B4AF-0D497B5A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desarrollo</a:t>
            </a:r>
            <a:r>
              <a:rPr lang="es-ES" dirty="0"/>
              <a:t> plano de un cuerpo geométrico es la figura plana con la que se construye.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C5404C-170A-43D2-9036-1DF5C359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8" y="3041380"/>
            <a:ext cx="1876425" cy="26040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86C709-3ACD-4C41-B50E-C8B467C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17" y="3041381"/>
            <a:ext cx="3087445" cy="26040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E4AAE1-3452-4BE5-B3C8-96B90F4EC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57" y="3101014"/>
            <a:ext cx="3204335" cy="24847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6D537A-64DF-460B-873A-9D42B951F2BC}"/>
              </a:ext>
            </a:extLst>
          </p:cNvPr>
          <p:cNvSpPr txBox="1"/>
          <p:nvPr/>
        </p:nvSpPr>
        <p:spPr>
          <a:xfrm>
            <a:off x="1023109" y="5645426"/>
            <a:ext cx="206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Pirámide Hexagonal</a:t>
            </a:r>
          </a:p>
        </p:txBody>
      </p:sp>
    </p:spTree>
    <p:extLst>
      <p:ext uri="{BB962C8B-B14F-4D97-AF65-F5344CB8AC3E}">
        <p14:creationId xmlns:p14="http://schemas.microsoft.com/office/powerpoint/2010/main" val="13889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struir un prisma cuadrangular | Figuras geometricas para armar ...">
            <a:extLst>
              <a:ext uri="{FF2B5EF4-FFF2-40B4-BE49-F238E27FC236}">
                <a16:creationId xmlns:a16="http://schemas.microsoft.com/office/drawing/2014/main" id="{86D32A14-5B70-4ADE-947C-E1828100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997" y="919894"/>
            <a:ext cx="3403722" cy="48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7C1833-24B8-4019-8660-91345326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19" y="1573887"/>
            <a:ext cx="4241243" cy="317683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594C2B6-3D55-4D4E-8E28-6AE7F8B8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428" y="1053885"/>
            <a:ext cx="3308874" cy="46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AE717-1C0C-4863-9B3C-4B3A7B99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CONSTRUCCIÓN DE CUERPOS GEOMÉTRICOS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888F277-CA75-4F82-A3BD-000037DE2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70" y="1957824"/>
            <a:ext cx="3151905" cy="21370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8C1B86-6334-47CC-95FF-5708CC1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7" y="1957824"/>
            <a:ext cx="2737341" cy="21370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035AD9-D365-4EC9-8BCE-CAA32D56D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504" y="1957824"/>
            <a:ext cx="2237426" cy="21370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7F6852-AD3D-4348-9930-2E2697F6C89E}"/>
              </a:ext>
            </a:extLst>
          </p:cNvPr>
          <p:cNvSpPr txBox="1"/>
          <p:nvPr/>
        </p:nvSpPr>
        <p:spPr>
          <a:xfrm>
            <a:off x="2173357" y="4465983"/>
            <a:ext cx="751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DESARROLLO Y FORMACIÓN DE DIFRENTES CUERPOS GEOMÉTRICOS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BA16A9-C26F-45BA-AF5F-8CA8B4A84DEC}"/>
              </a:ext>
            </a:extLst>
          </p:cNvPr>
          <p:cNvSpPr txBox="1"/>
          <p:nvPr/>
        </p:nvSpPr>
        <p:spPr>
          <a:xfrm>
            <a:off x="2398643" y="5062330"/>
            <a:ext cx="69176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En esta página se explica el desarrollo de algunos cuerpos geométricos: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Desarrollo de cuerpos geométricos-</a:t>
            </a:r>
            <a:r>
              <a:rPr lang="es-ES" sz="2000" dirty="0" err="1"/>
              <a:t>SlideShare</a:t>
            </a:r>
            <a:endParaRPr lang="es-ES" sz="2000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688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212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LAS FIGURAS GEOMÉTRICAS TEMA 12</vt:lpstr>
      <vt:lpstr>LOS POLIEDROS</vt:lpstr>
      <vt:lpstr>LOS PRISMAS</vt:lpstr>
      <vt:lpstr>LAS PIRÁMIDES</vt:lpstr>
      <vt:lpstr>LOS CUERPOS REDONDOS</vt:lpstr>
      <vt:lpstr>LOS CUERPOS REDONDOS</vt:lpstr>
      <vt:lpstr>CONSTRUCCIÓN DE CUERPOS GEOMÉTRICOS</vt:lpstr>
      <vt:lpstr>Presentación de PowerPoint</vt:lpstr>
      <vt:lpstr>CONSTRUCCIÓN DE CUERPOS GEOMÉTRICOS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FIGURAS GEOMÉTRICAS TEMA 12</dc:title>
  <dc:creator>Adal</dc:creator>
  <cp:lastModifiedBy>Adal</cp:lastModifiedBy>
  <cp:revision>1</cp:revision>
  <dcterms:created xsi:type="dcterms:W3CDTF">2020-05-20T12:56:39Z</dcterms:created>
  <dcterms:modified xsi:type="dcterms:W3CDTF">2020-05-20T13:00:36Z</dcterms:modified>
</cp:coreProperties>
</file>