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6D618-56E7-418E-994A-C38D87065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AB000F-CAA5-47DD-800D-8E30864CD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DDB26-37F2-415C-BB3D-9672C14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C5C84-9400-4EB9-BD94-F332EA3A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F9B8B-84B8-48C7-A979-1AEE1200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17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6EDF5-86D7-4C88-AC05-389F46E3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FCFFE8-4665-4125-8EDF-50571571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0063A-DA62-437E-BC28-B66D2B18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45925-9CE0-4573-B3AA-502F00BB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0014C-DE8C-4E4B-9FA3-A46D079C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58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387509-1C65-487A-8C86-F68A1F65B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D1162B-BED3-4EE8-ADCE-6D00F07A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EC79E0-EEF3-4318-B996-FAC161DC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8ABAA-9617-4F17-A8E2-12336418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98AA91-AC59-4F6E-84A0-E199264A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24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80AE-FD55-4C79-9929-942CF12C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21830-5BD0-492B-8514-2125BB70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D68E3-BA15-4096-8882-39FE7B21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0E376-473E-439B-9C43-C121A306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79EF9-2DF4-46CA-95A2-0217AE67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35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55006-63D5-4CB7-B774-3B04C3BA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1D488-5668-4D78-B21C-8464C489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731A23-4488-4FCA-8A45-F57B6684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70BA08-25D7-4AE1-B104-66F3EDB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4D30E5-BC82-4DE9-AD31-63199D33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99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EA7DC-A67F-46F5-9756-9A0ABC9C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8976F8-BFEE-40AB-9BAD-BB433B3DE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C5C5F4-E9C8-4469-B72A-BD6810EE4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6A1F8-EF73-4881-9F86-AE50082F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2DB244-C80B-492D-945E-81F69C28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05E3AC-3A34-4D4F-BFB9-87CA41DB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1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D65B7-B610-40B6-9FD4-94150E10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05E32A-6071-4EDC-B964-4439E374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CEC93B-304E-4FC3-9240-31C5B9632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8DEEEE-479B-494D-A914-96B378D5E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003E4D-EC1B-470A-83E5-00B37E4C9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AD7AEB-0E60-44D7-96A8-C385485C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6AFD8C-6180-4B0F-8EB4-1141D97B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41C5A5-7A75-4FD5-A1E0-5A001970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23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D5FC9-C3BB-49AA-9D13-D57AC5FA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1807D1-B350-4F21-AEB1-9225B520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911788-9D1F-4111-AFBF-F699A910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E23FF0-BC74-4BC0-9EFD-E2CAB38D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4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CD2594-60E6-4718-9FBF-A32F047F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BB2045-75EA-4DF7-A271-A6A8FD66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63977-F3BA-4F73-939D-AC07A945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81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B053D-36C9-4E68-BF54-4FB7AC99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0F77A-C361-483C-B499-8D3C9C4F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7C3D26-D11D-45FB-AB56-CEAF22565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BD853D-F796-4F24-A0B9-10BCBEAB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83D0E7-E64F-45FF-9C5F-660E963C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A2E15-C2F2-46A8-A3C5-2EAF912F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72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0AE28-B655-4097-9DB2-10BCA938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CDC478-B7C2-4159-B0FA-7FBEBBABA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00026D-3109-4A18-8108-FAFB5063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9E515-2A0E-4368-B9DB-8BF118EA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BCB6A1-DEF5-43CB-9B72-EC052407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AA8A19-A05A-474F-9312-9EF6773A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03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4E68A9-D3A5-4064-9700-8D6D6D73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04A6FD-4F1E-40FD-98BB-457B791CF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79568-4B27-4115-B13A-D0DC5D1F4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BAE6-2D8D-4452-A291-A89EFDEA12E0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7B1ED-66CF-4BDA-BB62-156829B90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36A44-90C6-407E-9E41-646D5316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AF95-A4B4-4CF3-9F7C-D82598337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0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F34DAF-DA25-47DF-B6C5-97499A5DD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6916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90A1B8-C7BC-444E-9AEF-5987FFF97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22" r="-2" b="8616"/>
          <a:stretch/>
        </p:blipFill>
        <p:spPr>
          <a:xfrm>
            <a:off x="4576073" y="3681409"/>
            <a:ext cx="7644062" cy="31765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106817-A9CB-4116-BD80-EF772A944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s-ES" sz="5000">
                <a:solidFill>
                  <a:schemeClr val="bg1"/>
                </a:solidFill>
              </a:rPr>
              <a:t>INVENTA EL FUTURO</a:t>
            </a:r>
            <a:br>
              <a:rPr lang="es-ES" sz="5000">
                <a:solidFill>
                  <a:schemeClr val="bg1"/>
                </a:solidFill>
              </a:rPr>
            </a:br>
            <a:r>
              <a:rPr lang="es-ES" sz="5000">
                <a:solidFill>
                  <a:schemeClr val="bg1"/>
                </a:solidFill>
              </a:rPr>
              <a:t>TEMA 11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90ACB-B63F-423C-B250-46081CBAB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endParaRPr lang="es-E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2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D24B7A-0EEA-4303-88E9-53AE60FE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PALABRAS POLISÉMICAS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002BA-B0A1-4D73-86C2-865306E3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Las palabras </a:t>
            </a:r>
            <a:r>
              <a:rPr lang="es-ES" b="1" dirty="0"/>
              <a:t>polisémicas </a:t>
            </a:r>
            <a:r>
              <a:rPr lang="es-ES" dirty="0"/>
              <a:t>son aquellas que tienen varios significados.</a:t>
            </a:r>
          </a:p>
          <a:p>
            <a:pPr algn="just"/>
            <a:r>
              <a:rPr lang="es-ES" dirty="0"/>
              <a:t>Por ejemplo: </a:t>
            </a:r>
            <a:r>
              <a:rPr lang="es-ES" b="1" dirty="0"/>
              <a:t>banco</a:t>
            </a:r>
            <a:r>
              <a:rPr lang="es-ES" dirty="0"/>
              <a:t>, puede ser un objeto para sentarse, un conjunto de peces o  un banco para ingresar dinero.</a:t>
            </a:r>
          </a:p>
          <a:p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2AEAF9-BF75-4A70-9E8B-2BD812045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39"/>
          <a:stretch/>
        </p:blipFill>
        <p:spPr>
          <a:xfrm>
            <a:off x="6098891" y="2492375"/>
            <a:ext cx="5124311" cy="40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7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6A835-A08E-4AD8-866D-D46E8505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4800" dirty="0"/>
              <a:t>LAS PREPOSICIONES Y CONJUNCIONES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C2E29-9395-4E94-B32B-811C8B48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3000" dirty="0"/>
              <a:t>Las </a:t>
            </a:r>
            <a:r>
              <a:rPr lang="es-ES" sz="3000" b="1" dirty="0">
                <a:solidFill>
                  <a:srgbClr val="00B050"/>
                </a:solidFill>
              </a:rPr>
              <a:t>preposiciones</a:t>
            </a:r>
            <a:r>
              <a:rPr lang="es-ES" sz="3000" dirty="0"/>
              <a:t> son palabras</a:t>
            </a:r>
            <a:r>
              <a:rPr lang="es-ES" sz="3000" dirty="0">
                <a:solidFill>
                  <a:srgbClr val="7030A0"/>
                </a:solidFill>
              </a:rPr>
              <a:t> </a:t>
            </a:r>
            <a:r>
              <a:rPr lang="es-ES" sz="3000" i="1" u="sng" dirty="0">
                <a:solidFill>
                  <a:srgbClr val="7030A0"/>
                </a:solidFill>
              </a:rPr>
              <a:t>invariables</a:t>
            </a:r>
            <a:r>
              <a:rPr lang="es-ES" sz="3000" dirty="0"/>
              <a:t>, no cambian de género ni de número y sirven para </a:t>
            </a:r>
            <a:r>
              <a:rPr lang="es-ES" sz="3000" i="1" u="sng" dirty="0">
                <a:solidFill>
                  <a:srgbClr val="7030A0"/>
                </a:solidFill>
              </a:rPr>
              <a:t>unir palabras</a:t>
            </a:r>
            <a:r>
              <a:rPr lang="es-ES" sz="3000" dirty="0"/>
              <a:t>.</a:t>
            </a:r>
          </a:p>
          <a:p>
            <a:pPr marL="0" indent="0" algn="just">
              <a:buNone/>
            </a:pPr>
            <a:r>
              <a:rPr lang="es-ES" sz="3000" dirty="0"/>
              <a:t>	 Hay </a:t>
            </a:r>
            <a:r>
              <a:rPr lang="es-ES" sz="3000" b="1" dirty="0">
                <a:solidFill>
                  <a:srgbClr val="FF0000"/>
                </a:solidFill>
              </a:rPr>
              <a:t>19</a:t>
            </a:r>
            <a:r>
              <a:rPr lang="es-ES" sz="3000" dirty="0"/>
              <a:t> y son: a, ante, bajo, con, contra, de, desde, durante, en, entre, hacia, hasta, mediante, para, por, según, sin, sobre y tras.</a:t>
            </a:r>
          </a:p>
          <a:p>
            <a:pPr marL="0" indent="0" algn="just">
              <a:buNone/>
            </a:pPr>
            <a:r>
              <a:rPr lang="es-ES" sz="3000" dirty="0"/>
              <a:t>	Por ejemplo: Vamos a jugar </a:t>
            </a:r>
            <a:r>
              <a:rPr lang="es-ES" sz="3000" b="1" dirty="0">
                <a:solidFill>
                  <a:srgbClr val="FF0000"/>
                </a:solidFill>
              </a:rPr>
              <a:t>a</a:t>
            </a:r>
            <a:r>
              <a:rPr lang="es-ES" sz="3000" b="1" dirty="0"/>
              <a:t> </a:t>
            </a:r>
            <a:r>
              <a:rPr lang="es-ES" sz="3000" dirty="0"/>
              <a:t>la playa.</a:t>
            </a:r>
          </a:p>
          <a:p>
            <a:pPr marL="0" indent="0" algn="just">
              <a:buNone/>
            </a:pPr>
            <a:r>
              <a:rPr lang="es-ES" sz="3000" dirty="0"/>
              <a:t>                                   Salimos </a:t>
            </a:r>
            <a:r>
              <a:rPr lang="es-ES" sz="3000" b="1" dirty="0">
                <a:solidFill>
                  <a:srgbClr val="FF0000"/>
                </a:solidFill>
              </a:rPr>
              <a:t>desde</a:t>
            </a:r>
            <a:r>
              <a:rPr lang="es-ES" sz="3000" dirty="0"/>
              <a:t> tu casa y tú vas</a:t>
            </a:r>
            <a:r>
              <a:rPr lang="es-ES" sz="3000" dirty="0">
                <a:solidFill>
                  <a:srgbClr val="FF0000"/>
                </a:solidFill>
              </a:rPr>
              <a:t> </a:t>
            </a:r>
            <a:r>
              <a:rPr lang="es-ES" sz="3000" b="1" dirty="0">
                <a:solidFill>
                  <a:srgbClr val="FF0000"/>
                </a:solidFill>
              </a:rPr>
              <a:t>con</a:t>
            </a:r>
            <a:r>
              <a:rPr lang="es-ES" sz="3000" dirty="0">
                <a:solidFill>
                  <a:srgbClr val="FF0000"/>
                </a:solidFill>
              </a:rPr>
              <a:t> </a:t>
            </a:r>
            <a:r>
              <a:rPr lang="es-ES" sz="3000" dirty="0"/>
              <a:t>nosotros.</a:t>
            </a:r>
          </a:p>
          <a:p>
            <a:pPr algn="just"/>
            <a:r>
              <a:rPr lang="es-ES" sz="3000" dirty="0"/>
              <a:t>Las </a:t>
            </a:r>
            <a:r>
              <a:rPr lang="es-ES" sz="3000" b="1" dirty="0">
                <a:solidFill>
                  <a:srgbClr val="00B050"/>
                </a:solidFill>
              </a:rPr>
              <a:t>conjunciones</a:t>
            </a:r>
            <a:r>
              <a:rPr lang="es-ES" sz="3000" b="1" dirty="0"/>
              <a:t> </a:t>
            </a:r>
            <a:r>
              <a:rPr lang="es-ES" sz="3000" dirty="0"/>
              <a:t>son palabras</a:t>
            </a:r>
            <a:r>
              <a:rPr lang="es-ES" sz="3000" u="sng" dirty="0">
                <a:solidFill>
                  <a:srgbClr val="7030A0"/>
                </a:solidFill>
              </a:rPr>
              <a:t> invariables</a:t>
            </a:r>
            <a:r>
              <a:rPr lang="es-ES" sz="3000" dirty="0"/>
              <a:t>, que sirven para</a:t>
            </a:r>
            <a:r>
              <a:rPr lang="es-ES" sz="3000" dirty="0">
                <a:solidFill>
                  <a:srgbClr val="7030A0"/>
                </a:solidFill>
              </a:rPr>
              <a:t> </a:t>
            </a:r>
            <a:r>
              <a:rPr lang="es-ES" sz="3000" i="1" u="sng" dirty="0">
                <a:solidFill>
                  <a:srgbClr val="7030A0"/>
                </a:solidFill>
              </a:rPr>
              <a:t>unir tanto palabras como oraciones</a:t>
            </a:r>
            <a:r>
              <a:rPr lang="es-ES" sz="3000" dirty="0"/>
              <a:t>. Las más frecuentes son: y, o, ni, pero, sino, porque y cuando.</a:t>
            </a:r>
            <a:endParaRPr lang="es-ES" sz="3000" b="1" dirty="0"/>
          </a:p>
          <a:p>
            <a:pPr marL="0" indent="0" algn="just">
              <a:buNone/>
            </a:pPr>
            <a:r>
              <a:rPr lang="es-ES" sz="3000" dirty="0"/>
              <a:t>	Por ejemplo: Comemos en casa </a:t>
            </a:r>
            <a:r>
              <a:rPr lang="es-ES" sz="3000" b="1" dirty="0">
                <a:solidFill>
                  <a:srgbClr val="FF0000"/>
                </a:solidFill>
              </a:rPr>
              <a:t>y</a:t>
            </a:r>
            <a:r>
              <a:rPr lang="es-ES" sz="3000" b="1" dirty="0"/>
              <a:t> </a:t>
            </a:r>
            <a:r>
              <a:rPr lang="es-ES" sz="3000" dirty="0"/>
              <a:t>luego vamos al parque.</a:t>
            </a:r>
          </a:p>
          <a:p>
            <a:pPr marL="0" indent="0" algn="just">
              <a:buNone/>
            </a:pPr>
            <a:r>
              <a:rPr lang="es-ES" sz="3000" dirty="0"/>
              <a:t>		            ¿Qué quieres para comer carne </a:t>
            </a:r>
            <a:r>
              <a:rPr lang="es-ES" sz="3000" b="1" dirty="0">
                <a:solidFill>
                  <a:srgbClr val="FF0000"/>
                </a:solidFill>
              </a:rPr>
              <a:t>o</a:t>
            </a:r>
            <a:r>
              <a:rPr lang="es-ES" sz="3000" dirty="0"/>
              <a:t> pescado?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891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NGUA | Javier González Gallardo | EducaMadrid">
            <a:extLst>
              <a:ext uri="{FF2B5EF4-FFF2-40B4-BE49-F238E27FC236}">
                <a16:creationId xmlns:a16="http://schemas.microsoft.com/office/drawing/2014/main" id="{2D483606-D0A5-45F1-B45D-CA3C4A8B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29" y="1135746"/>
            <a:ext cx="5981158" cy="45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DC5A468-7630-4C3E-BEF7-AABEB39C5394}"/>
              </a:ext>
            </a:extLst>
          </p:cNvPr>
          <p:cNvSpPr txBox="1"/>
          <p:nvPr/>
        </p:nvSpPr>
        <p:spPr>
          <a:xfrm>
            <a:off x="7580243" y="1842052"/>
            <a:ext cx="36620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Te puedes ir aprendiendo las preposiciones. Las conjunciones ya las trabajarás más el próximo curso.</a:t>
            </a:r>
          </a:p>
        </p:txBody>
      </p:sp>
    </p:spTree>
    <p:extLst>
      <p:ext uri="{BB962C8B-B14F-4D97-AF65-F5344CB8AC3E}">
        <p14:creationId xmlns:p14="http://schemas.microsoft.com/office/powerpoint/2010/main" val="194570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40B83-5702-485F-9D95-5D50E3DC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" sz="4000"/>
              <a:t>PALABRAS CON “B”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CBEA8-86D9-4693-A66B-420FAB28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ES" sz="2000"/>
              <a:t>Se escriben con “b” las palabras que empiezan por: bu-, bur- y bus-. Por ejemplo: bufanda, burbuja, buscar.</a:t>
            </a:r>
          </a:p>
          <a:p>
            <a:endParaRPr lang="es-ES" sz="2000"/>
          </a:p>
          <a:p>
            <a:r>
              <a:rPr lang="es-ES" sz="2000"/>
              <a:t>Los verbos terminados en –bir y –buir y todas sus formas, excepto las formas verbales de hervir, servir y vivir.</a:t>
            </a:r>
          </a:p>
          <a:p>
            <a:pPr marL="0" indent="0">
              <a:buNone/>
            </a:pPr>
            <a:r>
              <a:rPr lang="es-ES" sz="2000"/>
              <a:t>   Por ejemplo: escribir—escribo, escriben, escribiré…</a:t>
            </a:r>
          </a:p>
          <a:p>
            <a:pPr marL="0" indent="0">
              <a:buNone/>
            </a:pPr>
            <a:r>
              <a:rPr lang="es-ES" sz="2000"/>
              <a:t>                           contribuir—contribuye, contribuyen, contribuyo…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7094F3-C53D-455C-BBF4-6892644B9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9" b="76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7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7AA6D-6B72-4962-8AD3-8A98EE93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4960945" cy="1325563"/>
          </a:xfrm>
        </p:spPr>
        <p:txBody>
          <a:bodyPr>
            <a:normAutofit/>
          </a:bodyPr>
          <a:lstStyle/>
          <a:p>
            <a:r>
              <a:rPr lang="es-ES" dirty="0"/>
              <a:t>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B549-1794-43AC-B4CC-9ED8AD46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33462" cy="4351338"/>
          </a:xfrm>
        </p:spPr>
        <p:txBody>
          <a:bodyPr>
            <a:normAutofit/>
          </a:bodyPr>
          <a:lstStyle/>
          <a:p>
            <a:r>
              <a:rPr lang="es-ES" sz="2400" dirty="0"/>
              <a:t>La</a:t>
            </a:r>
            <a:r>
              <a:rPr lang="es-ES" sz="2400" b="1" dirty="0"/>
              <a:t> presentación </a:t>
            </a:r>
            <a:r>
              <a:rPr lang="es-ES" sz="2400" dirty="0"/>
              <a:t>sirve para exponer información sobre un tema.</a:t>
            </a:r>
          </a:p>
          <a:p>
            <a:r>
              <a:rPr lang="es-ES" sz="2400" dirty="0"/>
              <a:t>Tiene </a:t>
            </a:r>
            <a:r>
              <a:rPr lang="es-ES" sz="2400" b="1" dirty="0"/>
              <a:t>tres partes</a:t>
            </a:r>
            <a:r>
              <a:rPr lang="es-ES" sz="2400" dirty="0"/>
              <a:t>: </a:t>
            </a:r>
            <a:r>
              <a:rPr lang="es-ES" sz="2400" u="sng" dirty="0"/>
              <a:t>introducción, desarrollo y conclusión.</a:t>
            </a:r>
          </a:p>
          <a:p>
            <a:r>
              <a:rPr lang="es-ES" sz="2400" dirty="0"/>
              <a:t>Para ordenar las partes de la presentación utilizamos </a:t>
            </a:r>
            <a:r>
              <a:rPr lang="es-ES" sz="2400" b="1" dirty="0"/>
              <a:t>conectores</a:t>
            </a:r>
            <a:r>
              <a:rPr lang="es-ES" sz="2400" dirty="0"/>
              <a:t>, que son palabras y expresiones que relacionan oraciones y ordenan párrafos, como: al principio, así, por otro lado…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45DF06-7BBD-4D75-A376-45DCFAD7C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3" r="-1" b="-1"/>
          <a:stretch/>
        </p:blipFill>
        <p:spPr>
          <a:xfrm>
            <a:off x="6863997" y="3697434"/>
            <a:ext cx="3519312" cy="3160566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D0D2AD-3B8D-4BB8-848A-ED8CA876A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24" r="9704" b="-2"/>
          <a:stretch/>
        </p:blipFill>
        <p:spPr>
          <a:xfrm>
            <a:off x="6358604" y="413813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A467406-0D7F-493F-98D4-94C233553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3" r="26228" b="1"/>
          <a:stretch/>
        </p:blipFill>
        <p:spPr>
          <a:xfrm>
            <a:off x="9471988" y="1214911"/>
            <a:ext cx="2258539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51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DE375-A889-4AA4-B2FF-F93F3727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ES"/>
              <a:t>LOS CÓMICS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5C4A3-456C-48B3-A3BB-34048B7F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24" y="2128888"/>
            <a:ext cx="5609219" cy="4070434"/>
          </a:xfrm>
        </p:spPr>
        <p:txBody>
          <a:bodyPr anchor="t">
            <a:noAutofit/>
          </a:bodyPr>
          <a:lstStyle/>
          <a:p>
            <a:r>
              <a:rPr lang="es-ES" sz="2400" dirty="0"/>
              <a:t>En los </a:t>
            </a:r>
            <a:r>
              <a:rPr lang="es-ES" sz="2400" b="1" dirty="0"/>
              <a:t>cómics</a:t>
            </a:r>
            <a:r>
              <a:rPr lang="es-ES" sz="2400" dirty="0"/>
              <a:t> encontramos ilustraciones y texto y nos cuentan una historia.</a:t>
            </a:r>
          </a:p>
          <a:p>
            <a:r>
              <a:rPr lang="es-ES" sz="2400" dirty="0"/>
              <a:t>Los </a:t>
            </a:r>
            <a:r>
              <a:rPr lang="es-ES" sz="2400" b="1" dirty="0"/>
              <a:t>elementos</a:t>
            </a:r>
            <a:r>
              <a:rPr lang="es-ES" sz="2400" dirty="0"/>
              <a:t> de los cómics son:</a:t>
            </a:r>
          </a:p>
          <a:p>
            <a:pPr marL="0" indent="0">
              <a:buNone/>
            </a:pPr>
            <a:r>
              <a:rPr lang="es-ES" sz="2400" dirty="0"/>
              <a:t>	* Los </a:t>
            </a:r>
            <a:r>
              <a:rPr lang="es-ES" sz="2400" i="1" u="sng" dirty="0"/>
              <a:t>bocadillos</a:t>
            </a:r>
            <a:r>
              <a:rPr lang="es-ES" sz="2400" dirty="0"/>
              <a:t>: donde aparece lo que dicen los personajes.</a:t>
            </a:r>
          </a:p>
          <a:p>
            <a:pPr marL="0" indent="0">
              <a:buNone/>
            </a:pPr>
            <a:r>
              <a:rPr lang="es-ES" sz="2400" dirty="0"/>
              <a:t>	* Los</a:t>
            </a:r>
            <a:r>
              <a:rPr lang="es-ES" sz="2400" i="1" u="sng" dirty="0"/>
              <a:t> gestos </a:t>
            </a:r>
            <a:r>
              <a:rPr lang="es-ES" sz="2400" dirty="0"/>
              <a:t>de los personajes.</a:t>
            </a:r>
          </a:p>
          <a:p>
            <a:pPr marL="0" indent="0">
              <a:buNone/>
            </a:pPr>
            <a:r>
              <a:rPr lang="es-ES" sz="2400" dirty="0"/>
              <a:t>	* Las </a:t>
            </a:r>
            <a:r>
              <a:rPr lang="es-ES" sz="2400" i="1" u="sng" dirty="0"/>
              <a:t>líneas</a:t>
            </a:r>
            <a:r>
              <a:rPr lang="es-ES" sz="2400" dirty="0"/>
              <a:t> que indican movimiento.</a:t>
            </a:r>
          </a:p>
          <a:p>
            <a:pPr marL="0" indent="0">
              <a:buNone/>
            </a:pPr>
            <a:r>
              <a:rPr lang="es-ES" sz="2400" dirty="0"/>
              <a:t>	* Las </a:t>
            </a:r>
            <a:r>
              <a:rPr lang="es-ES" sz="2400" i="1" u="sng" dirty="0"/>
              <a:t>onomatopeyas</a:t>
            </a:r>
            <a:r>
              <a:rPr lang="es-ES" sz="2400" dirty="0"/>
              <a:t> son palabras que indican sonidos.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F309EF5-C750-41DB-965F-3232034B6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347"/>
          <a:stretch/>
        </p:blipFill>
        <p:spPr>
          <a:xfrm>
            <a:off x="6714562" y="125786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822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0D511C1-D4C8-4041-993C-D2449A3F39EA}"/>
              </a:ext>
            </a:extLst>
          </p:cNvPr>
          <p:cNvSpPr txBox="1"/>
          <p:nvPr/>
        </p:nvSpPr>
        <p:spPr>
          <a:xfrm>
            <a:off x="4068417" y="1444487"/>
            <a:ext cx="3637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00B050"/>
                </a:solidFill>
              </a:rPr>
              <a:t>YA HEMOS TERMINADO EL TEMA 11 DE LENGUA. </a:t>
            </a:r>
          </a:p>
          <a:p>
            <a:pPr algn="ctr"/>
            <a:r>
              <a:rPr lang="es-ES" sz="2400" dirty="0">
                <a:solidFill>
                  <a:srgbClr val="00B050"/>
                </a:solidFill>
              </a:rPr>
              <a:t>¡HA SIDO MUY FÁCIL!</a:t>
            </a:r>
          </a:p>
          <a:p>
            <a:pPr algn="ctr"/>
            <a:r>
              <a:rPr lang="es-ES" sz="2400" dirty="0">
                <a:solidFill>
                  <a:srgbClr val="00B050"/>
                </a:solidFill>
              </a:rPr>
              <a:t>AHORA LO TRABAJAS CON LA SNAPPET.</a:t>
            </a:r>
          </a:p>
          <a:p>
            <a:pPr algn="ctr"/>
            <a:r>
              <a:rPr lang="es-ES" sz="2400" dirty="0">
                <a:solidFill>
                  <a:srgbClr val="00B050"/>
                </a:solidFill>
              </a:rPr>
              <a:t>¡VAMOS A POR EL ÚLTIMO!</a:t>
            </a:r>
          </a:p>
        </p:txBody>
      </p:sp>
    </p:spTree>
    <p:extLst>
      <p:ext uri="{BB962C8B-B14F-4D97-AF65-F5344CB8AC3E}">
        <p14:creationId xmlns:p14="http://schemas.microsoft.com/office/powerpoint/2010/main" val="2868381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262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INVENTA EL FUTURO TEMA 11</vt:lpstr>
      <vt:lpstr>PALABRAS POLISÉMICAS</vt:lpstr>
      <vt:lpstr>LAS PREPOSICIONES Y CONJUNCIONES</vt:lpstr>
      <vt:lpstr>Presentación de PowerPoint</vt:lpstr>
      <vt:lpstr>PALABRAS CON “B”</vt:lpstr>
      <vt:lpstr>LA PRESENTACIÓN</vt:lpstr>
      <vt:lpstr>LOS CÓMICS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 EL FUTURO TEMA 11</dc:title>
  <dc:creator>Argelia Negrín Coello</dc:creator>
  <cp:lastModifiedBy>Adal</cp:lastModifiedBy>
  <cp:revision>4</cp:revision>
  <dcterms:created xsi:type="dcterms:W3CDTF">2020-04-24T11:51:21Z</dcterms:created>
  <dcterms:modified xsi:type="dcterms:W3CDTF">2020-05-20T13:04:41Z</dcterms:modified>
</cp:coreProperties>
</file>