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7102475" cy="89916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189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377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566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754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5943" algn="l" defTabSz="914377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131" algn="l" defTabSz="914377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320" algn="l" defTabSz="914377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509" algn="l" defTabSz="914377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F4A90EC-A9E1-441A-A356-A6A6AA496EC2}">
          <p14:sldIdLst>
            <p14:sldId id="256"/>
            <p14:sldId id="257"/>
            <p14:sldId id="258"/>
            <p14:sldId id="259"/>
            <p14:sldId id="260"/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32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20" autoAdjust="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>
        <p:guide orient="horz" pos="2832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5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5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08770-2F77-431B-B8FC-C150FD07CBB1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1123950"/>
            <a:ext cx="5397500" cy="3035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327525"/>
            <a:ext cx="5683250" cy="35401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40750"/>
            <a:ext cx="3078163" cy="450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A2CCD-75F8-4D2C-B265-1F1257281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86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N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92291" y="-1"/>
            <a:ext cx="5299710" cy="5122233"/>
          </a:xfrm>
          <a:prstGeom prst="rect">
            <a:avLst/>
          </a:prstGeom>
        </p:spPr>
      </p:pic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85557" y="3860741"/>
            <a:ext cx="10140785" cy="1699233"/>
          </a:xfrm>
          <a:prstGeom prst="rect">
            <a:avLst/>
          </a:prstGeom>
        </p:spPr>
        <p:txBody>
          <a:bodyPr lIns="27432" tIns="27432" rIns="27432" bIns="27432">
            <a:normAutofit/>
          </a:bodyPr>
          <a:lstStyle>
            <a:lvl1pPr marL="0" indent="0" algn="l">
              <a:lnSpc>
                <a:spcPct val="87000"/>
              </a:lnSpc>
              <a:spcBef>
                <a:spcPts val="200"/>
              </a:spcBef>
              <a:buFontTx/>
              <a:buNone/>
              <a:tabLst>
                <a:tab pos="3543211" algn="l"/>
              </a:tabLst>
              <a:defRPr sz="2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9181" y="1902373"/>
            <a:ext cx="10132471" cy="1900335"/>
          </a:xfrm>
        </p:spPr>
        <p:txBody>
          <a:bodyPr anchor="b"/>
          <a:lstStyle>
            <a:lvl1pPr marL="0" indent="0" algn="l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sz="3000" b="1"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6817713"/>
            <a:ext cx="12192000" cy="45719"/>
            <a:chOff x="0" y="6858000"/>
            <a:chExt cx="9144000" cy="45719"/>
          </a:xfrm>
        </p:grpSpPr>
        <p:sp>
          <p:nvSpPr>
            <p:cNvPr id="11" name="Rectangle 10"/>
            <p:cNvSpPr/>
            <p:nvPr/>
          </p:nvSpPr>
          <p:spPr bwMode="auto">
            <a:xfrm>
              <a:off x="0" y="6858000"/>
              <a:ext cx="4572000" cy="45719"/>
            </a:xfrm>
            <a:prstGeom prst="rect">
              <a:avLst/>
            </a:prstGeom>
            <a:solidFill>
              <a:schemeClr val="accent2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4572000" y="6858000"/>
              <a:ext cx="4572000" cy="45719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10" y="5776313"/>
            <a:ext cx="1239686" cy="4885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485" y="12357"/>
            <a:ext cx="11306704" cy="919376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27432" tIns="27432" rIns="27432" bIns="27432" numCol="1" anchor="b" anchorCtr="0" compatLnSpc="1">
            <a:prstTxWarp prst="textNoShape">
              <a:avLst/>
            </a:prstTxWarp>
          </a:bodyPr>
          <a:lstStyle>
            <a:lvl1pPr>
              <a:defRPr lang="en-US" b="1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850557" y="1314453"/>
            <a:ext cx="10974917" cy="5159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Date Placeholder 38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7BB9741-A535-4339-99BD-0F4BEF2943FC}" type="datetime4">
              <a:rPr lang="en-US" smtClean="0"/>
              <a:t>May 27, 2017</a:t>
            </a:fld>
            <a:endParaRPr lang="en-US" dirty="0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DNN /  Proprietary and Confidential. All Rights Reserved.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AD4E159-DA56-4174-ADE5-0B79381541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485" y="545"/>
            <a:ext cx="11306704" cy="926995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27432" tIns="27432" rIns="27432" bIns="27432" numCol="1" anchor="b" anchorCtr="0" compatLnSpc="1">
            <a:prstTxWarp prst="textNoShape">
              <a:avLst/>
            </a:prstTxWarp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838200" y="1587062"/>
            <a:ext cx="10974917" cy="49182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Date Placeholder 38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7BB9741-A535-4339-99BD-0F4BEF2943FC}" type="datetime4">
              <a:rPr lang="en-US" smtClean="0"/>
              <a:t>May 27, 2017</a:t>
            </a:fld>
            <a:endParaRPr lang="en-US" dirty="0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DNN /  Proprietary and Confidential. All Rights Reserved.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AD4E159-DA56-4174-ADE5-0B79381541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04336" y="1030289"/>
            <a:ext cx="11158721" cy="368300"/>
          </a:xfrm>
        </p:spPr>
        <p:txBody>
          <a:bodyPr lIns="27432" tIns="27432" rIns="27432" bIns="27432"/>
          <a:lstStyle>
            <a:lvl1pPr marL="0" indent="0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434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92290" y="0"/>
            <a:ext cx="5299710" cy="51222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5039" y="4138395"/>
            <a:ext cx="10065928" cy="1589744"/>
          </a:xfrm>
        </p:spPr>
        <p:txBody>
          <a:bodyPr lIns="18288" tIns="18288" rIns="18288" bIns="18288" anchor="t"/>
          <a:lstStyle>
            <a:lvl1pPr algn="l" rtl="0" eaLnBrk="1" fontAlgn="base" hangingPunct="1">
              <a:lnSpc>
                <a:spcPct val="87000"/>
              </a:lnSpc>
              <a:spcBef>
                <a:spcPts val="200"/>
              </a:spcBef>
              <a:spcAft>
                <a:spcPct val="0"/>
              </a:spcAft>
              <a:defRPr lang="en-US" sz="2000" b="1" cap="none" baseline="0" dirty="0">
                <a:solidFill>
                  <a:schemeClr val="accent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Master Subhead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61027" y="2102070"/>
            <a:ext cx="10065926" cy="1970759"/>
          </a:xfrm>
          <a:prstGeom prst="rect">
            <a:avLst/>
          </a:prstGeom>
        </p:spPr>
        <p:txBody>
          <a:bodyPr lIns="18288" tIns="18288" rIns="18288" bIns="18288" anchor="b">
            <a:normAutofit/>
          </a:bodyPr>
          <a:lstStyle>
            <a:lvl1pPr marL="0" indent="0" algn="l" rtl="0" eaLnBrk="1" fontAlgn="base" hangingPunct="1">
              <a:lnSpc>
                <a:spcPct val="87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defRPr lang="en-US" sz="3000" b="1" dirty="0" smtClean="0">
                <a:solidFill>
                  <a:schemeClr val="accent3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Master Title text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6817713"/>
            <a:ext cx="12192000" cy="45719"/>
            <a:chOff x="0" y="6858000"/>
            <a:chExt cx="9144000" cy="45719"/>
          </a:xfrm>
        </p:grpSpPr>
        <p:sp>
          <p:nvSpPr>
            <p:cNvPr id="10" name="Rectangle 9"/>
            <p:cNvSpPr/>
            <p:nvPr/>
          </p:nvSpPr>
          <p:spPr bwMode="auto">
            <a:xfrm>
              <a:off x="0" y="6858000"/>
              <a:ext cx="4572000" cy="45719"/>
            </a:xfrm>
            <a:prstGeom prst="rect">
              <a:avLst/>
            </a:prstGeom>
            <a:solidFill>
              <a:schemeClr val="accent2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4572000" y="6858000"/>
              <a:ext cx="4572000" cy="45719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795" y="5936381"/>
            <a:ext cx="864883" cy="3408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485" y="12356"/>
            <a:ext cx="11306704" cy="923544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27432" tIns="27432" rIns="27432" bIns="27432" numCol="1" anchor="b" anchorCtr="0" compatLnSpc="1">
            <a:prstTxWarp prst="textNoShape">
              <a:avLst/>
            </a:prstTxWarp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0557" y="1319668"/>
            <a:ext cx="5394960" cy="5145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8529" y="6596215"/>
            <a:ext cx="508000" cy="141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defRPr>
            </a:lvl1pPr>
          </a:lstStyle>
          <a:p>
            <a:fld id="{CAD4E159-DA56-4174-ADE5-0B79381541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3"/>
          </p:nvPr>
        </p:nvSpPr>
        <p:spPr>
          <a:xfrm>
            <a:off x="574433" y="6562735"/>
            <a:ext cx="8954947" cy="226949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kumimoji="0" lang="en-US" sz="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DNN /  Proprietary and Confidential. All Rights Reserved.</a:t>
            </a:r>
          </a:p>
        </p:txBody>
      </p:sp>
      <p:sp>
        <p:nvSpPr>
          <p:cNvPr id="17" name="Date Placeholder 7"/>
          <p:cNvSpPr>
            <a:spLocks noGrp="1"/>
          </p:cNvSpPr>
          <p:nvPr>
            <p:ph type="dt" sz="half" idx="10"/>
          </p:nvPr>
        </p:nvSpPr>
        <p:spPr>
          <a:xfrm>
            <a:off x="8982841" y="6587469"/>
            <a:ext cx="1535387" cy="170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1C7A6D87-BBCB-4FFF-BC09-9DCC91427A8D}" type="datetime4">
              <a:rPr lang="en-US" smtClean="0"/>
              <a:t>May 27, 2017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425517" y="1302996"/>
            <a:ext cx="5394960" cy="5167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24610"/>
            <a:ext cx="5394960" cy="636055"/>
          </a:xfrm>
          <a:prstGeom prst="rect">
            <a:avLst/>
          </a:prstGeom>
        </p:spPr>
        <p:txBody>
          <a:bodyPr lIns="18288" tIns="18288" rIns="18288" bIns="18288" anchor="b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accent3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818291"/>
            <a:ext cx="5394960" cy="4657480"/>
          </a:xfrm>
          <a:prstGeom prst="rect">
            <a:avLst/>
          </a:prstGeom>
        </p:spPr>
        <p:txBody>
          <a:bodyPr/>
          <a:lstStyle>
            <a:lvl1pPr marL="288918" indent="-182558">
              <a:defRPr sz="2000"/>
            </a:lvl1pPr>
            <a:lvl2pPr marL="517512" indent="-169858">
              <a:defRPr sz="1800"/>
            </a:lvl2pPr>
            <a:lvl3pPr marL="793731" indent="-169858">
              <a:defRPr sz="1600"/>
            </a:lvl3pPr>
            <a:lvl4pPr marL="968350" indent="-171446">
              <a:defRPr sz="1400"/>
            </a:lvl4pPr>
            <a:lvl5pPr marL="1200121" indent="-16985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9750" y="1124610"/>
            <a:ext cx="5394960" cy="636055"/>
          </a:xfrm>
          <a:prstGeom prst="rect">
            <a:avLst/>
          </a:prstGeom>
        </p:spPr>
        <p:txBody>
          <a:bodyPr lIns="18288" tIns="18288" rIns="18288" bIns="18288" anchor="b">
            <a:normAutofit/>
          </a:bodyPr>
          <a:lstStyle>
            <a:lvl1pPr marL="0" indent="0">
              <a:lnSpc>
                <a:spcPts val="91"/>
              </a:lnSpc>
              <a:spcBef>
                <a:spcPts val="0"/>
              </a:spcBef>
              <a:buNone/>
              <a:defRPr lang="en-US" sz="2000" b="1" dirty="0" smtClean="0">
                <a:solidFill>
                  <a:schemeClr val="accent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98000"/>
              <a:buFont typeface="Arial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0154" y="1818291"/>
            <a:ext cx="5394960" cy="4657480"/>
          </a:xfrm>
          <a:prstGeom prst="rect">
            <a:avLst/>
          </a:prstGeom>
        </p:spPr>
        <p:txBody>
          <a:bodyPr/>
          <a:lstStyle>
            <a:lvl1pPr marL="288918" indent="-171446" algn="l" rtl="0" eaLnBrk="0" fontAlgn="base" hangingPunct="0">
              <a:lnSpc>
                <a:spcPct val="90000"/>
              </a:lnSpc>
              <a:spcAft>
                <a:spcPct val="0"/>
              </a:spcAft>
              <a:defRPr lang="en-US" sz="20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5926" indent="-177796" algn="l" rtl="0" eaLnBrk="0" fontAlgn="base" hangingPunct="0">
              <a:lnSpc>
                <a:spcPct val="90000"/>
              </a:lnSpc>
              <a:spcAft>
                <a:spcPct val="0"/>
              </a:spcAft>
              <a:defRPr lang="en-US" sz="1800" dirty="0" smtClean="0">
                <a:solidFill>
                  <a:schemeClr val="tx2"/>
                </a:solidFill>
                <a:latin typeface="+mn-lt"/>
              </a:defRPr>
            </a:lvl2pPr>
            <a:lvl3pPr marL="690545" indent="-173034" algn="l" rtl="0" eaLnBrk="0" fontAlgn="base" hangingPunct="0">
              <a:lnSpc>
                <a:spcPct val="90000"/>
              </a:lnSpc>
              <a:spcAft>
                <a:spcPct val="0"/>
              </a:spcAft>
              <a:defRPr lang="en-US" sz="1600" dirty="0" smtClean="0">
                <a:solidFill>
                  <a:schemeClr val="tx2"/>
                </a:solidFill>
                <a:latin typeface="+mn-lt"/>
              </a:defRPr>
            </a:lvl3pPr>
            <a:lvl4pPr marL="971526" indent="-174621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-"/>
              <a:defRPr lang="en-US" sz="1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1200121" indent="-169858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-"/>
              <a:defRPr lang="en-US" sz="1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43484" y="12249"/>
            <a:ext cx="11271850" cy="923544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27432" tIns="27432" rIns="27432" bIns="27432" numCol="1" anchor="b" anchorCtr="0" compatLnSpc="1">
            <a:prstTxWarp prst="textNoShape">
              <a:avLst/>
            </a:prstTxWarp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268529" y="6596215"/>
            <a:ext cx="508000" cy="141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defRPr>
            </a:lvl1pPr>
          </a:lstStyle>
          <a:p>
            <a:fld id="{CAD4E159-DA56-4174-ADE5-0B79381541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8"/>
          <p:cNvSpPr>
            <a:spLocks noGrp="1"/>
          </p:cNvSpPr>
          <p:nvPr>
            <p:ph type="ftr" sz="quarter" idx="14"/>
          </p:nvPr>
        </p:nvSpPr>
        <p:spPr>
          <a:xfrm>
            <a:off x="574433" y="6562735"/>
            <a:ext cx="8954947" cy="226949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kumimoji="0" lang="en-US" sz="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DNN /  Proprietary and Confidential. All Rights Reserved.</a:t>
            </a:r>
          </a:p>
        </p:txBody>
      </p:sp>
      <p:sp>
        <p:nvSpPr>
          <p:cNvPr id="19" name="Date Placeholder 7"/>
          <p:cNvSpPr>
            <a:spLocks noGrp="1"/>
          </p:cNvSpPr>
          <p:nvPr>
            <p:ph type="dt" sz="half" idx="15"/>
          </p:nvPr>
        </p:nvSpPr>
        <p:spPr>
          <a:xfrm>
            <a:off x="8982841" y="6587469"/>
            <a:ext cx="1535387" cy="170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1C7A6D87-BBCB-4FFF-BC09-9DCC91427A8D}" type="datetime4">
              <a:rPr lang="en-US" smtClean="0"/>
              <a:t>May 27, 2017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3484" y="10513"/>
            <a:ext cx="11303286" cy="917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27432" tIns="27432" rIns="27432" bIns="27432" numCol="1" anchor="b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8529" y="6596215"/>
            <a:ext cx="508000" cy="141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defRPr>
            </a:lvl1pPr>
          </a:lstStyle>
          <a:p>
            <a:fld id="{CAD4E159-DA56-4174-ADE5-0B79381541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3"/>
          </p:nvPr>
        </p:nvSpPr>
        <p:spPr>
          <a:xfrm>
            <a:off x="574433" y="6562735"/>
            <a:ext cx="8954947" cy="226949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kumimoji="0" lang="en-US" sz="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DNN /  Proprietary and Confidential. All Rights Reserved.</a:t>
            </a:r>
          </a:p>
        </p:txBody>
      </p:sp>
      <p:sp>
        <p:nvSpPr>
          <p:cNvPr id="14" name="Date Placeholder 7"/>
          <p:cNvSpPr>
            <a:spLocks noGrp="1"/>
          </p:cNvSpPr>
          <p:nvPr>
            <p:ph type="dt" sz="half" idx="2"/>
          </p:nvPr>
        </p:nvSpPr>
        <p:spPr>
          <a:xfrm>
            <a:off x="8982841" y="6587469"/>
            <a:ext cx="1535387" cy="170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1C7A6D87-BBCB-4FFF-BC09-9DCC91427A8D}" type="datetime4">
              <a:rPr lang="en-US" smtClean="0"/>
              <a:t>May 27, 2017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-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6817713"/>
            <a:ext cx="12192000" cy="45719"/>
            <a:chOff x="0" y="6858000"/>
            <a:chExt cx="9144000" cy="45719"/>
          </a:xfrm>
        </p:grpSpPr>
        <p:sp>
          <p:nvSpPr>
            <p:cNvPr id="19" name="Rectangle 18"/>
            <p:cNvSpPr/>
            <p:nvPr/>
          </p:nvSpPr>
          <p:spPr bwMode="auto">
            <a:xfrm>
              <a:off x="0" y="6858000"/>
              <a:ext cx="4572000" cy="45719"/>
            </a:xfrm>
            <a:prstGeom prst="rect">
              <a:avLst/>
            </a:prstGeom>
            <a:solidFill>
              <a:schemeClr val="accent2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572000" y="6858000"/>
              <a:ext cx="4572000" cy="45719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17961" y="0"/>
            <a:ext cx="2074041" cy="1488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159" y="6421120"/>
            <a:ext cx="553720" cy="221488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8529" y="6596215"/>
            <a:ext cx="508000" cy="141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defRPr>
            </a:lvl1pPr>
          </a:lstStyle>
          <a:p>
            <a:fld id="{CAD4E159-DA56-4174-ADE5-0B79381541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3"/>
          </p:nvPr>
        </p:nvSpPr>
        <p:spPr>
          <a:xfrm>
            <a:off x="574433" y="6562735"/>
            <a:ext cx="8954947" cy="226949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kumimoji="0" lang="en-US" sz="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DNN /  Proprietary and Confidential. All Rights Reserved.</a:t>
            </a:r>
          </a:p>
        </p:txBody>
      </p:sp>
      <p:sp>
        <p:nvSpPr>
          <p:cNvPr id="13" name="Date Placeholder 7"/>
          <p:cNvSpPr>
            <a:spLocks noGrp="1"/>
          </p:cNvSpPr>
          <p:nvPr>
            <p:ph type="dt" sz="half" idx="2"/>
          </p:nvPr>
        </p:nvSpPr>
        <p:spPr>
          <a:xfrm>
            <a:off x="8982841" y="6587469"/>
            <a:ext cx="1535387" cy="170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1C7A6D87-BBCB-4FFF-BC09-9DCC91427A8D}" type="datetime4">
              <a:rPr lang="en-US" smtClean="0"/>
              <a:t>May 27, 2017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84851" y="0"/>
            <a:ext cx="2007150" cy="1920240"/>
          </a:xfrm>
          <a:prstGeom prst="rect">
            <a:avLst/>
          </a:prstGeom>
          <a:noFill/>
          <a:ln>
            <a:noFill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1421" y="547"/>
            <a:ext cx="11298767" cy="9235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27432" tIns="27432" rIns="27432" bIns="2743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857250" y="1314451"/>
            <a:ext cx="10955869" cy="5159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8529" y="6596215"/>
            <a:ext cx="508000" cy="141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defRPr>
            </a:lvl1pPr>
          </a:lstStyle>
          <a:p>
            <a:fld id="{CAD4E159-DA56-4174-ADE5-0B79381541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18"/>
          <p:cNvSpPr>
            <a:spLocks noGrp="1"/>
          </p:cNvSpPr>
          <p:nvPr>
            <p:ph type="ftr" sz="quarter" idx="3"/>
          </p:nvPr>
        </p:nvSpPr>
        <p:spPr>
          <a:xfrm>
            <a:off x="574433" y="6562735"/>
            <a:ext cx="8954947" cy="226949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kumimoji="0" lang="en-US" sz="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DNN /  Proprietary and Confidential. All Rights Reserved.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6817713"/>
            <a:ext cx="12192000" cy="45719"/>
            <a:chOff x="0" y="6858000"/>
            <a:chExt cx="9144000" cy="45719"/>
          </a:xfrm>
        </p:grpSpPr>
        <p:sp>
          <p:nvSpPr>
            <p:cNvPr id="2" name="Rectangle 1"/>
            <p:cNvSpPr/>
            <p:nvPr/>
          </p:nvSpPr>
          <p:spPr bwMode="auto">
            <a:xfrm>
              <a:off x="0" y="6858000"/>
              <a:ext cx="4572000" cy="45719"/>
            </a:xfrm>
            <a:prstGeom prst="rect">
              <a:avLst/>
            </a:prstGeom>
            <a:solidFill>
              <a:schemeClr val="accent2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4572000" y="6858000"/>
              <a:ext cx="4572000" cy="45719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5" name="Straight Connector 4"/>
          <p:cNvCxnSpPr/>
          <p:nvPr/>
        </p:nvCxnSpPr>
        <p:spPr bwMode="auto">
          <a:xfrm>
            <a:off x="580768" y="977460"/>
            <a:ext cx="11611992" cy="0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8982841" y="6587469"/>
            <a:ext cx="1535387" cy="170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1C7A6D87-BBCB-4FFF-BC09-9DCC91427A8D}" type="datetime4">
              <a:rPr lang="en-US" smtClean="0"/>
              <a:t>May 27, 2017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159" y="6421120"/>
            <a:ext cx="553720" cy="2214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9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</p:sldLayoutIdLst>
  <p:hf hdr="0" dt="0"/>
  <p:txStyles>
    <p:titleStyle>
      <a:lvl1pPr algn="l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lang="en-US" sz="2800" b="1" cap="none" baseline="0" dirty="0" smtClean="0">
          <a:solidFill>
            <a:schemeClr val="accent3"/>
          </a:solidFill>
          <a:effectLst/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18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</a:defRPr>
      </a:lvl6pPr>
      <a:lvl7pPr marL="9143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</a:defRPr>
      </a:lvl7pPr>
      <a:lvl8pPr marL="137156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</a:defRPr>
      </a:lvl8pPr>
      <a:lvl9pPr marL="182875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</a:defRPr>
      </a:lvl9pPr>
    </p:titleStyle>
    <p:bodyStyle>
      <a:lvl1pPr marL="168270" indent="-168270" algn="l" rtl="0" eaLnBrk="1" fontAlgn="base" hangingPunct="1">
        <a:lnSpc>
          <a:spcPct val="90000"/>
        </a:lnSpc>
        <a:spcBef>
          <a:spcPct val="40000"/>
        </a:spcBef>
        <a:spcAft>
          <a:spcPts val="3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0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461951" indent="-179384" algn="l" rtl="0" eaLnBrk="1" fontAlgn="base" hangingPunct="1">
        <a:lnSpc>
          <a:spcPct val="90000"/>
        </a:lnSpc>
        <a:spcBef>
          <a:spcPts val="700"/>
        </a:spcBef>
        <a:spcAft>
          <a:spcPct val="0"/>
        </a:spcAft>
        <a:buClr>
          <a:schemeClr val="accent1"/>
        </a:buClr>
        <a:buSzPct val="85000"/>
        <a:buFont typeface="Arial" pitchFamily="34" charset="0"/>
        <a:buChar char="›"/>
        <a:defRPr sz="1800">
          <a:solidFill>
            <a:schemeClr val="tx2"/>
          </a:solidFill>
          <a:latin typeface="Arial" pitchFamily="34" charset="0"/>
          <a:cs typeface="Arial" pitchFamily="34" charset="0"/>
        </a:defRPr>
      </a:lvl2pPr>
      <a:lvl3pPr marL="687371" indent="-173034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-"/>
        <a:defRPr sz="1600">
          <a:solidFill>
            <a:schemeClr val="tx2"/>
          </a:solidFill>
          <a:latin typeface="Arial" pitchFamily="34" charset="0"/>
          <a:cs typeface="Arial" pitchFamily="34" charset="0"/>
        </a:defRPr>
      </a:lvl3pPr>
      <a:lvl4pPr marL="914377" indent="-16985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accent1"/>
        </a:buClr>
        <a:buSzPct val="108000"/>
        <a:buFont typeface="Arial" panose="020B0604020202020204" pitchFamily="34" charset="0"/>
        <a:buChar char="-"/>
        <a:defRPr sz="1400">
          <a:solidFill>
            <a:schemeClr val="tx2"/>
          </a:solidFill>
          <a:latin typeface="Arial" pitchFamily="34" charset="0"/>
          <a:cs typeface="Arial" pitchFamily="34" charset="0"/>
        </a:defRPr>
      </a:lvl4pPr>
      <a:lvl5pPr marL="1141385" indent="-171446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accent1"/>
        </a:buClr>
        <a:buSzPct val="108000"/>
        <a:buFont typeface="Arial" panose="020B0604020202020204" pitchFamily="34" charset="0"/>
        <a:buChar char="-"/>
        <a:tabLst/>
        <a:defRPr sz="1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1881141" indent="-169858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2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6pPr>
      <a:lvl7pPr marL="2338330" indent="-169858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2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7pPr>
      <a:lvl8pPr marL="2795518" indent="-169858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2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8pPr>
      <a:lvl9pPr marL="3252707" indent="-169858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2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Can You Hear Me Now?</a:t>
            </a:r>
          </a:p>
        </p:txBody>
      </p:sp>
      <p:pic>
        <p:nvPicPr>
          <p:cNvPr id="5" name="Picture 4" descr="Setting Up &lt;strong&gt;Amazon Echo&lt;/strong&gt;’s Alexa to Alert Family to Emergenc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493" y="1594681"/>
            <a:ext cx="6926159" cy="554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1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&lt;strong&gt;Minority Report&lt;/strong&gt; (DVDRip)(Castellano)[LB] - Descargar Grati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 Live in a World of Science Fiction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DNN /  Proprietary and Confidential.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AD4E159-DA56-4174-ADE5-0B793815410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20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... : Earbuds Replace Bluetooth As Slick &lt;strong&gt;Hands-Free&lt;/strong&gt; Option for iPhon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6374">
            <a:off x="2902624" y="1118382"/>
            <a:ext cx="7747077" cy="59187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Create Applications for a Hands Free World?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DNN /  Proprietary and Confidential.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AD4E159-DA56-4174-ADE5-0B793815410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57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eat podcasts on &lt;strong&gt;Artificial Intelligence&lt;/strong&gt; - The Futures Agency | A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7820"/>
            <a:ext cx="12192000" cy="812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AI and NLP Are Key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DNN /  Proprietary and Confidential.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AD4E159-DA56-4174-ADE5-0B793815410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310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Leading the Way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DNN /  Proprietary and Confidential.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AD4E159-DA56-4174-ADE5-0B793815410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 descr="Kostenlose Vektorgrafik: &lt;strong&gt;Google&lt;/strong&gt;, Logo, Schatten - Kostenloses Bild auf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203" y="2905167"/>
            <a:ext cx="2783791" cy="2826981"/>
          </a:xfrm>
          <a:prstGeom prst="rect">
            <a:avLst/>
          </a:prstGeom>
        </p:spPr>
      </p:pic>
      <p:pic>
        <p:nvPicPr>
          <p:cNvPr id="7" name="Picture 6" descr="Original file ‎ (SVG file, nominally 580 × 218 pixels, file size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163" y="1372051"/>
            <a:ext cx="4999839" cy="1878846"/>
          </a:xfrm>
          <a:prstGeom prst="rect">
            <a:avLst/>
          </a:prstGeom>
        </p:spPr>
      </p:pic>
      <p:pic>
        <p:nvPicPr>
          <p:cNvPr id="9" name="Picture 8" descr="Kostenlose Vektorgrafik: &lt;strong&gt;Microsoft&lt;/strong&gt;, Ms, Logo, Business - Kostenloses ..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669" y="3311645"/>
            <a:ext cx="5824414" cy="291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3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VUI Apps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DNN /  Proprietary and Confidential.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AD4E159-DA56-4174-ADE5-0B793815410F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8903" y="1625443"/>
            <a:ext cx="11088847" cy="1157681"/>
            <a:chOff x="378903" y="1625443"/>
            <a:chExt cx="11088847" cy="1157681"/>
          </a:xfrm>
        </p:grpSpPr>
        <p:sp>
          <p:nvSpPr>
            <p:cNvPr id="6" name="Rectangle: Rounded Corners 5"/>
            <p:cNvSpPr/>
            <p:nvPr/>
          </p:nvSpPr>
          <p:spPr bwMode="auto">
            <a:xfrm>
              <a:off x="4090332" y="1625443"/>
              <a:ext cx="3028425" cy="1157681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Voice Engine</a:t>
              </a:r>
            </a:p>
          </p:txBody>
        </p:sp>
        <p:sp>
          <p:nvSpPr>
            <p:cNvPr id="9" name="TextBox 8"/>
            <p:cNvSpPr txBox="1"/>
            <p:nvPr/>
          </p:nvSpPr>
          <p:spPr bwMode="auto">
            <a:xfrm>
              <a:off x="7575259" y="1639513"/>
              <a:ext cx="3892491" cy="1129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27432" tIns="27432" rIns="27432" bIns="27432" rtlCol="0">
              <a:spAutoFit/>
            </a:bodyPr>
            <a:lstStyle/>
            <a:p>
              <a:pPr marL="342900" indent="-34290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tx2"/>
                  </a:solidFill>
                </a:rPr>
                <a:t>Most Systems have separate console</a:t>
              </a:r>
            </a:p>
            <a:p>
              <a:pPr marL="342900" indent="-34290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tx2"/>
                  </a:solidFill>
                </a:rPr>
                <a:t>Usually Build in JSON and text files</a:t>
              </a:r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378903" y="1725691"/>
              <a:ext cx="3892491" cy="957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27432" tIns="27432" rIns="27432" bIns="27432" rtlCol="0">
              <a:spAutoFit/>
            </a:bodyPr>
            <a:lstStyle/>
            <a:p>
              <a:pPr marL="342900" indent="-34290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tx2"/>
                  </a:solidFill>
                </a:rPr>
                <a:t>Define interaction model</a:t>
              </a:r>
            </a:p>
            <a:p>
              <a:pPr marL="342900" indent="-34290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tx2"/>
                  </a:solidFill>
                </a:rPr>
                <a:t>Define sample utterances</a:t>
              </a:r>
            </a:p>
            <a:p>
              <a:pPr marL="342900" indent="-34290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tx2"/>
                  </a:solidFill>
                </a:rPr>
                <a:t>Define execution endpoint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8903" y="3168393"/>
            <a:ext cx="11088846" cy="1206484"/>
            <a:chOff x="378903" y="3168393"/>
            <a:chExt cx="11088846" cy="1206484"/>
          </a:xfrm>
        </p:grpSpPr>
        <p:sp>
          <p:nvSpPr>
            <p:cNvPr id="7" name="Rectangle: Rounded Corners 6"/>
            <p:cNvSpPr/>
            <p:nvPr/>
          </p:nvSpPr>
          <p:spPr bwMode="auto">
            <a:xfrm>
              <a:off x="4090332" y="3192795"/>
              <a:ext cx="3028425" cy="1157681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Application Code</a:t>
              </a:r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7575258" y="3168393"/>
              <a:ext cx="3892491" cy="12064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27432" tIns="27432" rIns="27432" bIns="27432" rtlCol="0">
              <a:spAutoFit/>
            </a:bodyPr>
            <a:lstStyle/>
            <a:p>
              <a:pPr marL="342900" indent="-34290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tx2"/>
                  </a:solidFill>
                </a:rPr>
                <a:t>Can run almost anywhere</a:t>
              </a:r>
            </a:p>
            <a:p>
              <a:pPr marL="342900" indent="-34290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tx2"/>
                  </a:solidFill>
                </a:rPr>
                <a:t>Server-less is current trend (AWS Lambda and Azure Functions)</a:t>
              </a:r>
            </a:p>
            <a:p>
              <a:pPr marL="342900" indent="-34290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tx2"/>
                  </a:solidFill>
                </a:rPr>
                <a:t>Language Agnostic</a:t>
              </a:r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378903" y="3293043"/>
              <a:ext cx="3892491" cy="957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27432" tIns="27432" rIns="27432" bIns="27432" rtlCol="0">
              <a:spAutoFit/>
            </a:bodyPr>
            <a:lstStyle/>
            <a:p>
              <a:pPr marL="342900" indent="-34290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tx2"/>
                  </a:solidFill>
                </a:rPr>
                <a:t>Receive calls from engine</a:t>
              </a:r>
            </a:p>
            <a:p>
              <a:pPr marL="342900" indent="-34290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tx2"/>
                  </a:solidFill>
                </a:rPr>
                <a:t>Execute logic</a:t>
              </a:r>
            </a:p>
            <a:p>
              <a:pPr marL="342900" indent="-34290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tx2"/>
                  </a:solidFill>
                </a:rPr>
                <a:t>May call external services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78903" y="4663031"/>
            <a:ext cx="11088845" cy="1206484"/>
            <a:chOff x="378903" y="4663031"/>
            <a:chExt cx="11088845" cy="1206484"/>
          </a:xfrm>
        </p:grpSpPr>
        <p:sp>
          <p:nvSpPr>
            <p:cNvPr id="8" name="Rectangle: Rounded Corners 7"/>
            <p:cNvSpPr/>
            <p:nvPr/>
          </p:nvSpPr>
          <p:spPr bwMode="auto">
            <a:xfrm>
              <a:off x="4090331" y="4687433"/>
              <a:ext cx="3028425" cy="1157681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External Services</a:t>
              </a: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7575257" y="4663031"/>
              <a:ext cx="3892491" cy="12064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27432" tIns="27432" rIns="27432" bIns="27432" rtlCol="0">
              <a:spAutoFit/>
            </a:bodyPr>
            <a:lstStyle/>
            <a:p>
              <a:pPr marL="342900" indent="-34290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tx2"/>
                  </a:solidFill>
                </a:rPr>
                <a:t>May need to define authentication account</a:t>
              </a:r>
            </a:p>
            <a:p>
              <a:pPr marL="342900" indent="-34290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tx2"/>
                  </a:solidFill>
                </a:rPr>
                <a:t>Define data storage model</a:t>
              </a:r>
            </a:p>
            <a:p>
              <a:pPr marL="342900" indent="-34290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tx2"/>
                  </a:solidFill>
                </a:rPr>
                <a:t>Define API</a:t>
              </a: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378903" y="4787681"/>
              <a:ext cx="3892491" cy="957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27432" tIns="27432" rIns="27432" bIns="27432" rtlCol="0">
              <a:spAutoFit/>
            </a:bodyPr>
            <a:lstStyle/>
            <a:p>
              <a:pPr marL="342900" indent="-34290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tx2"/>
                  </a:solidFill>
                </a:rPr>
                <a:t>Data services</a:t>
              </a:r>
            </a:p>
            <a:p>
              <a:pPr marL="342900" indent="-34290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tx2"/>
                  </a:solidFill>
                </a:rPr>
                <a:t>Pre-defined business apps</a:t>
              </a:r>
            </a:p>
            <a:p>
              <a:pPr marL="342900" indent="-34290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endParaRPr lang="en-US" sz="18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734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Alexa Apps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DNN /  Proprietary and Confidential.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AD4E159-DA56-4174-ADE5-0B793815410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 descr="Setting Up &lt;strong&gt;Amazon Echo&lt;/strong&gt;’s Alexa to Alert Family to Emergenc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714" y="-119642"/>
            <a:ext cx="8904064" cy="712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09185"/>
      </p:ext>
    </p:extLst>
  </p:cSld>
  <p:clrMapOvr>
    <a:masterClrMapping/>
  </p:clrMapOvr>
</p:sld>
</file>

<file path=ppt/theme/theme1.xml><?xml version="1.0" encoding="utf-8"?>
<a:theme xmlns:a="http://schemas.openxmlformats.org/drawingml/2006/main" name="DNN Corp">
  <a:themeElements>
    <a:clrScheme name="DNN">
      <a:dk1>
        <a:srgbClr val="1E1E1E"/>
      </a:dk1>
      <a:lt1>
        <a:srgbClr val="FFFFFF"/>
      </a:lt1>
      <a:dk2>
        <a:srgbClr val="5C5D60"/>
      </a:dk2>
      <a:lt2>
        <a:srgbClr val="005293"/>
      </a:lt2>
      <a:accent1>
        <a:srgbClr val="00A4E4"/>
      </a:accent1>
      <a:accent2>
        <a:srgbClr val="EF3E42"/>
      </a:accent2>
      <a:accent3>
        <a:srgbClr val="472A2B"/>
      </a:accent3>
      <a:accent4>
        <a:srgbClr val="7D4199"/>
      </a:accent4>
      <a:accent5>
        <a:srgbClr val="F68A33"/>
      </a:accent5>
      <a:accent6>
        <a:srgbClr val="FDBB30"/>
      </a:accent6>
      <a:hlink>
        <a:srgbClr val="005293"/>
      </a:hlink>
      <a:folHlink>
        <a:srgbClr val="797A7B"/>
      </a:folHlink>
    </a:clrScheme>
    <a:fontScheme name="D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2"/>
        </a:solidFill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27432" tIns="27432" rIns="27432" bIns="27432" rtlCol="0">
        <a:spAutoFit/>
      </a:bodyPr>
      <a:lstStyle>
        <a:defPPr algn="l">
          <a:lnSpc>
            <a:spcPct val="90000"/>
          </a:lnSpc>
          <a:spcBef>
            <a:spcPts val="300"/>
          </a:spcBef>
          <a:spcAft>
            <a:spcPts val="300"/>
          </a:spcAft>
          <a:defRPr sz="2000"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Xceedium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ceedium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ceedium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ceedium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ceedium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ceedium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ceedium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ceedium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ceedium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ceedium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ceedium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ceedium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ceediumTemplate 13">
        <a:dk1>
          <a:srgbClr val="000000"/>
        </a:dk1>
        <a:lt1>
          <a:srgbClr val="FFFFFF"/>
        </a:lt1>
        <a:dk2>
          <a:srgbClr val="2F388A"/>
        </a:dk2>
        <a:lt2>
          <a:srgbClr val="6A7E6A"/>
        </a:lt2>
        <a:accent1>
          <a:srgbClr val="EAB231"/>
        </a:accent1>
        <a:accent2>
          <a:srgbClr val="007CB3"/>
        </a:accent2>
        <a:accent3>
          <a:srgbClr val="FFFFFF"/>
        </a:accent3>
        <a:accent4>
          <a:srgbClr val="000000"/>
        </a:accent4>
        <a:accent5>
          <a:srgbClr val="F3D5AD"/>
        </a:accent5>
        <a:accent6>
          <a:srgbClr val="0070A2"/>
        </a:accent6>
        <a:hlink>
          <a:srgbClr val="517900"/>
        </a:hlink>
        <a:folHlink>
          <a:srgbClr val="9E52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ceediumTemplate 14">
        <a:dk1>
          <a:srgbClr val="000000"/>
        </a:dk1>
        <a:lt1>
          <a:srgbClr val="FFFFFF"/>
        </a:lt1>
        <a:dk2>
          <a:srgbClr val="7DBD40"/>
        </a:dk2>
        <a:lt2>
          <a:srgbClr val="A0A0A3"/>
        </a:lt2>
        <a:accent1>
          <a:srgbClr val="373682"/>
        </a:accent1>
        <a:accent2>
          <a:srgbClr val="F2812A"/>
        </a:accent2>
        <a:accent3>
          <a:srgbClr val="FFFFFF"/>
        </a:accent3>
        <a:accent4>
          <a:srgbClr val="000000"/>
        </a:accent4>
        <a:accent5>
          <a:srgbClr val="AEAEC1"/>
        </a:accent5>
        <a:accent6>
          <a:srgbClr val="DB7425"/>
        </a:accent6>
        <a:hlink>
          <a:srgbClr val="692A76"/>
        </a:hlink>
        <a:folHlink>
          <a:srgbClr val="FCB5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ceediumTemplate 15">
        <a:dk1>
          <a:srgbClr val="000000"/>
        </a:dk1>
        <a:lt1>
          <a:srgbClr val="FFFFFF"/>
        </a:lt1>
        <a:dk2>
          <a:srgbClr val="7DBD40"/>
        </a:dk2>
        <a:lt2>
          <a:srgbClr val="9A99A1"/>
        </a:lt2>
        <a:accent1>
          <a:srgbClr val="373682"/>
        </a:accent1>
        <a:accent2>
          <a:srgbClr val="F2812A"/>
        </a:accent2>
        <a:accent3>
          <a:srgbClr val="FFFFFF"/>
        </a:accent3>
        <a:accent4>
          <a:srgbClr val="000000"/>
        </a:accent4>
        <a:accent5>
          <a:srgbClr val="AEAEC1"/>
        </a:accent5>
        <a:accent6>
          <a:srgbClr val="DB7425"/>
        </a:accent6>
        <a:hlink>
          <a:srgbClr val="692A76"/>
        </a:hlink>
        <a:folHlink>
          <a:srgbClr val="FCB5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ceediumTemplate 16">
        <a:dk1>
          <a:srgbClr val="000000"/>
        </a:dk1>
        <a:lt1>
          <a:srgbClr val="FFFFFF"/>
        </a:lt1>
        <a:dk2>
          <a:srgbClr val="F2812A"/>
        </a:dk2>
        <a:lt2>
          <a:srgbClr val="9A99A1"/>
        </a:lt2>
        <a:accent1>
          <a:srgbClr val="373682"/>
        </a:accent1>
        <a:accent2>
          <a:srgbClr val="F2812A"/>
        </a:accent2>
        <a:accent3>
          <a:srgbClr val="FFFFFF"/>
        </a:accent3>
        <a:accent4>
          <a:srgbClr val="000000"/>
        </a:accent4>
        <a:accent5>
          <a:srgbClr val="AEAEC1"/>
        </a:accent5>
        <a:accent6>
          <a:srgbClr val="DB7425"/>
        </a:accent6>
        <a:hlink>
          <a:srgbClr val="692A76"/>
        </a:hlink>
        <a:folHlink>
          <a:srgbClr val="FCB52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15D3046F-A7F1-45A4-9BD1-26D6290F71E3}" vid="{348F636F-BC88-4A23-BA80-EA6B0504FE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DNN Corp</Template>
  <TotalTime>0</TotalTime>
  <Words>176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DNN Corp</vt:lpstr>
      <vt:lpstr>Can You Hear Me Now?</vt:lpstr>
      <vt:lpstr>We Live in a World of Science Fiction</vt:lpstr>
      <vt:lpstr>How Do We Create Applications for a Hands Free World?</vt:lpstr>
      <vt:lpstr>AI and NLP Are Key</vt:lpstr>
      <vt:lpstr>Leading the Way</vt:lpstr>
      <vt:lpstr>Developing VUI Apps</vt:lpstr>
      <vt:lpstr>Building Alexa Apps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2017-05-27T06:45:52Z</dcterms:created>
  <dcterms:modified xsi:type="dcterms:W3CDTF">2017-05-27T07:46:04Z</dcterms:modified>
</cp:coreProperties>
</file>