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7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8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3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E622-0645-46F3-85E1-1659C24ED38D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252E-6B82-4580-B02B-C04A57EE2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7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6982" y="441556"/>
            <a:ext cx="3456384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74" y="4715201"/>
            <a:ext cx="1950103" cy="15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96" y="565783"/>
            <a:ext cx="2181250" cy="1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7" y="513564"/>
            <a:ext cx="2787228" cy="132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041582" y="4581129"/>
            <a:ext cx="2592288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441556"/>
            <a:ext cx="2592288" cy="1623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1941080"/>
            <a:ext cx="1152128" cy="256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15219" y="2132857"/>
            <a:ext cx="1628989" cy="237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853250" y="1941080"/>
            <a:ext cx="1142686" cy="256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3685" y="3645024"/>
            <a:ext cx="216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</a:t>
            </a:r>
            <a:r>
              <a:rPr lang="es-ES" dirty="0" smtClean="0"/>
              <a:t> – Notify Content Item Created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26655" y="3346421"/>
            <a:ext cx="216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</a:t>
            </a:r>
            <a:r>
              <a:rPr lang="es-ES" dirty="0" smtClean="0"/>
              <a:t> – Request Image Analysis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11095" y="2147437"/>
            <a:ext cx="216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 – Update Content Item with AI metadata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72224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Liquid Content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4896" y="47318"/>
            <a:ext cx="234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Azure Computer Vision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39751" y="6366228"/>
            <a:ext cx="15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Azure Function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67544" y="2065308"/>
            <a:ext cx="0" cy="2371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/>
          <p:cNvSpPr/>
          <p:nvPr/>
        </p:nvSpPr>
        <p:spPr>
          <a:xfrm>
            <a:off x="276982" y="4715201"/>
            <a:ext cx="748828" cy="73002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1051" y="56376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544" y="2285937"/>
            <a:ext cx="216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 – Create</a:t>
            </a:r>
            <a:r>
              <a:rPr lang="es-ES" dirty="0"/>
              <a:t> </a:t>
            </a:r>
            <a:r>
              <a:rPr lang="es-ES" dirty="0" smtClean="0"/>
              <a:t>a Content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2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</dc:creator>
  <cp:lastModifiedBy>Francesco</cp:lastModifiedBy>
  <cp:revision>3</cp:revision>
  <dcterms:created xsi:type="dcterms:W3CDTF">2017-05-12T08:02:18Z</dcterms:created>
  <dcterms:modified xsi:type="dcterms:W3CDTF">2017-05-22T13:36:28Z</dcterms:modified>
</cp:coreProperties>
</file>