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52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8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17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55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71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5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4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72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51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03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9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EE14-BA83-4CF2-A4B8-FFDACF91D9E0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87AC-C551-4428-AFBF-7A7AE6D8F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Recipes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bot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bot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agent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connected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Liquid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357174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2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8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8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7" y="0"/>
            <a:ext cx="12135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0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7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Recipes 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Recipes bot</dc:title>
  <dc:creator>David J. Rodríguez Hernández</dc:creator>
  <cp:lastModifiedBy>David J. Rodríguez Hernández</cp:lastModifiedBy>
  <cp:revision>6</cp:revision>
  <dcterms:created xsi:type="dcterms:W3CDTF">2017-05-12T15:32:51Z</dcterms:created>
  <dcterms:modified xsi:type="dcterms:W3CDTF">2017-05-12T16:00:30Z</dcterms:modified>
</cp:coreProperties>
</file>