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6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4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0209-1101-4EAF-B7A6-F2709F12EF7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60A0-D564-491E-A948-CA7F68899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32336" y="332657"/>
            <a:ext cx="3456384" cy="101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74" y="476671"/>
            <a:ext cx="2115606" cy="87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2978" y="292005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Liquid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 Content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831" y="2136570"/>
            <a:ext cx="1866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07" y="2400755"/>
            <a:ext cx="2016224" cy="13385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873327"/>
            <a:ext cx="2647950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686486"/>
            <a:ext cx="2000692" cy="461698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39" y="5045150"/>
            <a:ext cx="731733" cy="62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>
          <a:xfrm>
            <a:off x="4177456" y="3905835"/>
            <a:ext cx="76377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126651" y="1416087"/>
            <a:ext cx="76377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082119" y="1412776"/>
            <a:ext cx="76377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16987" y="1485654"/>
            <a:ext cx="107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Render</a:t>
            </a:r>
            <a:r>
              <a:rPr lang="es-ES" dirty="0" smtClean="0"/>
              <a:t> </a:t>
            </a:r>
          </a:p>
          <a:p>
            <a:pPr algn="ctr"/>
            <a:r>
              <a:rPr lang="es-ES" dirty="0" err="1"/>
              <a:t>V</a:t>
            </a:r>
            <a:r>
              <a:rPr lang="es-ES" dirty="0" err="1" smtClean="0"/>
              <a:t>isualizer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72334" y="4117213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Cast</a:t>
            </a:r>
            <a:r>
              <a:rPr lang="es-ES" dirty="0" smtClean="0"/>
              <a:t> to </a:t>
            </a:r>
            <a:r>
              <a:rPr lang="es-ES" dirty="0" err="1" smtClean="0"/>
              <a:t>your</a:t>
            </a:r>
            <a:r>
              <a:rPr lang="es-ES" dirty="0" smtClean="0"/>
              <a:t> 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</dc:creator>
  <cp:lastModifiedBy>Francesco</cp:lastModifiedBy>
  <cp:revision>3</cp:revision>
  <dcterms:created xsi:type="dcterms:W3CDTF">2017-05-12T09:51:56Z</dcterms:created>
  <dcterms:modified xsi:type="dcterms:W3CDTF">2017-05-12T09:58:38Z</dcterms:modified>
</cp:coreProperties>
</file>