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2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Thomas (Aquent)" userId="8f8bd6c5-99e2-464f-a2e7-75da96980365" providerId="ADAL" clId="{7F3D8A85-FF60-47FE-A1B6-4FDFC42C0249}"/>
    <pc:docChg chg="addSld modSld">
      <pc:chgData name="Steven Thomas (Aquent)" userId="8f8bd6c5-99e2-464f-a2e7-75da96980365" providerId="ADAL" clId="{7F3D8A85-FF60-47FE-A1B6-4FDFC42C0249}" dt="2022-03-21T23:18:38.102" v="1" actId="22"/>
      <pc:docMkLst>
        <pc:docMk/>
      </pc:docMkLst>
      <pc:sldChg chg="addSp new mod">
        <pc:chgData name="Steven Thomas (Aquent)" userId="8f8bd6c5-99e2-464f-a2e7-75da96980365" providerId="ADAL" clId="{7F3D8A85-FF60-47FE-A1B6-4FDFC42C0249}" dt="2022-03-21T23:18:38.102" v="1" actId="22"/>
        <pc:sldMkLst>
          <pc:docMk/>
          <pc:sldMk cId="375068628" sldId="257"/>
        </pc:sldMkLst>
        <pc:picChg chg="add">
          <ac:chgData name="Steven Thomas (Aquent)" userId="8f8bd6c5-99e2-464f-a2e7-75da96980365" providerId="ADAL" clId="{7F3D8A85-FF60-47FE-A1B6-4FDFC42C0249}" dt="2022-03-21T23:18:38.102" v="1" actId="22"/>
          <ac:picMkLst>
            <pc:docMk/>
            <pc:sldMk cId="375068628" sldId="257"/>
            <ac:picMk id="3" creationId="{BC433D61-4F4A-4E38-99F5-3A77C915DA5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177E2-C110-4496-9592-E53A37D9F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308999-2CD1-4A66-8B53-48089F7F0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F98A8-39EA-429B-9E04-6CA5267BE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83AB-1D32-4230-B1D9-64AC18BB3A7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BA63E-4C82-4FDC-93F9-6BF43F1D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C2283-AACC-4EE3-AD6B-FC2187785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D8D7-21BA-4A50-A8D4-F964910F4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0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9F987-72EE-4680-9402-022D4BF3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6D6AB-BD72-4E0C-BA4F-BCB747156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BB333-EB3D-4414-8167-07EBA8064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83AB-1D32-4230-B1D9-64AC18BB3A7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FBB8E-0C01-4D63-ABB3-BB93EEC16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6D676-C519-49E5-9C8E-5BFE2B65B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D8D7-21BA-4A50-A8D4-F964910F4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27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46E382-5233-4C10-8F5B-10966D24C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0B8D09-4535-4C43-A767-0B017DA6C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C9EFF-FBBA-488F-90D1-C08031C52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83AB-1D32-4230-B1D9-64AC18BB3A7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BACEC-0665-4DD8-B483-129470115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10DF5-AD08-4C1F-99D3-9F8788E00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D8D7-21BA-4A50-A8D4-F964910F4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4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0FB2-09E4-446D-827F-A9BAEB991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D8E8A-1205-4BD3-A589-91CF48BEC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304CA-487A-4ACF-B296-848A1B56B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83AB-1D32-4230-B1D9-64AC18BB3A7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87E6A-8747-4BB9-B423-E92080A64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2BB80-BBDD-4855-9453-AE12755AB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D8D7-21BA-4A50-A8D4-F964910F4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3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F318E-5344-4025-9DA7-DAE1D0644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C6CC4-2E59-471B-BFCD-C5E388127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AF132-4B40-4B5C-9D26-0E8C0F885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83AB-1D32-4230-B1D9-64AC18BB3A7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73AC8-785D-4C20-BC91-A465AB46C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86888-85C0-43B1-925C-F45F478B2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D8D7-21BA-4A50-A8D4-F964910F4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2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A636C-FF29-4467-B1B2-5EEA4D1BC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FEED-12A4-4F7E-899E-A7B81A914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52BA6-B68F-4961-9CFD-CE0313EC2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B5DCE-843C-4A6F-8AFF-958DD9779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83AB-1D32-4230-B1D9-64AC18BB3A7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0A987-BC07-4182-875D-0B9EA81B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DC580-71D9-4A06-9E98-98F7D270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D8D7-21BA-4A50-A8D4-F964910F4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3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88EA8-4BC2-4400-B6BC-757FF894B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AE840-CF45-4DBC-86E4-03A7C08BE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39648-ED65-4D1F-97E7-63DA635CB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80532B-A2FB-47C9-B6C6-E2839515B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B8BAFC-2C55-4C0F-A235-609D3C4A0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BD45EF-E145-4B5F-A574-DB7093E03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83AB-1D32-4230-B1D9-64AC18BB3A7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1587AB-F757-45AA-AABC-931EBC930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0D13BB-7B35-4321-BEB5-F2167194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D8D7-21BA-4A50-A8D4-F964910F4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63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BF2B5-25D7-4CD0-8DE1-8CA7DFA0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F12A61-B9A8-4CE8-8A60-7E70143DC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83AB-1D32-4230-B1D9-64AC18BB3A7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5CC3C5-7206-43BD-B900-72BF80BB9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1052F-AD91-4C33-B776-B259C7CDE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D8D7-21BA-4A50-A8D4-F964910F4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08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13C6F4-2DE0-4949-843E-2484DCD22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83AB-1D32-4230-B1D9-64AC18BB3A7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6C42B-1388-4FE6-82DD-6B6A67D96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71510-543D-4E7D-A153-7681D0E0D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D8D7-21BA-4A50-A8D4-F964910F4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0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52912-9354-486D-8B27-40D952F1A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56092-6B41-462A-A2A1-EA859C5E1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F0E218-9C22-4574-AE4D-83370260B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15D87-7AD5-4C43-9F1D-06DFF994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83AB-1D32-4230-B1D9-64AC18BB3A7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0A9D4-5609-4FCC-92A5-38C95852C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F36F2-239D-4215-924B-E4A3CE8F2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D8D7-21BA-4A50-A8D4-F964910F4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3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EA5FC-8029-4CE6-83CC-D20EE2BDE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496DCF-50F2-4489-A270-1F8D1D587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C7E38-B766-485F-8F64-A78EDB648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5A249-96B1-40A1-95C7-BC481A490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83AB-1D32-4230-B1D9-64AC18BB3A7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DF339-4C90-45D4-809E-CAA4F5FEA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7E6DF-4C48-466A-AE54-2BB0EAC8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D8D7-21BA-4A50-A8D4-F964910F4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9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4A5A52-108D-469B-A756-70A85C275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327C2-9CCB-42D7-9459-8E61F54A5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31B14-892E-496C-9448-60E71147C8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883AB-1D32-4230-B1D9-64AC18BB3A7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CC3E3-287E-4ECA-BD59-56648A9EA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6E0C0-8C11-4EF9-B1E8-E7B236DE15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1D8D7-21BA-4A50-A8D4-F964910F4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4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review.docs.microsoft.com/en-us/help/contribute/contribute-how-to-create-screenshot?branch=main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069178A-A3A1-4CD7-B4F0-F90C6FC0C08C}"/>
              </a:ext>
            </a:extLst>
          </p:cNvPr>
          <p:cNvSpPr/>
          <p:nvPr/>
        </p:nvSpPr>
        <p:spPr>
          <a:xfrm>
            <a:off x="502156" y="812764"/>
            <a:ext cx="656492" cy="6564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  <a:endParaRPr lang="en-US" sz="28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EEE5E7-0CC9-42EE-BC05-FC7104B7D9BD}"/>
              </a:ext>
            </a:extLst>
          </p:cNvPr>
          <p:cNvSpPr/>
          <p:nvPr/>
        </p:nvSpPr>
        <p:spPr>
          <a:xfrm>
            <a:off x="1568952" y="784540"/>
            <a:ext cx="656492" cy="6564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94CACB-3B4D-4171-ADE9-18F055E3A730}"/>
              </a:ext>
            </a:extLst>
          </p:cNvPr>
          <p:cNvSpPr/>
          <p:nvPr/>
        </p:nvSpPr>
        <p:spPr>
          <a:xfrm>
            <a:off x="2635748" y="784540"/>
            <a:ext cx="656492" cy="6564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  <a:endParaRPr lang="en-US" sz="28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A4490F-E074-4119-BCCB-2A751426E89F}"/>
              </a:ext>
            </a:extLst>
          </p:cNvPr>
          <p:cNvSpPr/>
          <p:nvPr/>
        </p:nvSpPr>
        <p:spPr>
          <a:xfrm>
            <a:off x="3702544" y="812764"/>
            <a:ext cx="656492" cy="6564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  <a:endParaRPr lang="en-US" sz="28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F309C02-8940-45B9-8755-B0B3579518C6}"/>
              </a:ext>
            </a:extLst>
          </p:cNvPr>
          <p:cNvSpPr/>
          <p:nvPr/>
        </p:nvSpPr>
        <p:spPr>
          <a:xfrm>
            <a:off x="4769340" y="812764"/>
            <a:ext cx="656492" cy="6564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E6C2D7-00BA-4598-8878-1E06C388E543}"/>
              </a:ext>
            </a:extLst>
          </p:cNvPr>
          <p:cNvSpPr/>
          <p:nvPr/>
        </p:nvSpPr>
        <p:spPr>
          <a:xfrm>
            <a:off x="502156" y="1879564"/>
            <a:ext cx="656492" cy="6564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2B1BB9A-126B-4E0D-B02A-725546847A0C}"/>
              </a:ext>
            </a:extLst>
          </p:cNvPr>
          <p:cNvSpPr/>
          <p:nvPr/>
        </p:nvSpPr>
        <p:spPr>
          <a:xfrm>
            <a:off x="1568952" y="1879564"/>
            <a:ext cx="656492" cy="6564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7</a:t>
            </a:r>
            <a:endParaRPr lang="en-US" sz="28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0E66767-1AB7-456C-AD19-7CFEFF2F4170}"/>
              </a:ext>
            </a:extLst>
          </p:cNvPr>
          <p:cNvSpPr/>
          <p:nvPr/>
        </p:nvSpPr>
        <p:spPr>
          <a:xfrm>
            <a:off x="2635748" y="1879564"/>
            <a:ext cx="656492" cy="6564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8</a:t>
            </a:r>
            <a:endParaRPr lang="en-US" sz="28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9A5A0F-B938-44D6-886D-457C19060149}"/>
              </a:ext>
            </a:extLst>
          </p:cNvPr>
          <p:cNvSpPr/>
          <p:nvPr/>
        </p:nvSpPr>
        <p:spPr>
          <a:xfrm>
            <a:off x="3696465" y="1879564"/>
            <a:ext cx="656492" cy="6564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9</a:t>
            </a:r>
            <a:endParaRPr lang="en-US" sz="28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B26FE69-C1B7-4003-8AF8-13E5D3AE0609}"/>
              </a:ext>
            </a:extLst>
          </p:cNvPr>
          <p:cNvGrpSpPr/>
          <p:nvPr/>
        </p:nvGrpSpPr>
        <p:grpSpPr>
          <a:xfrm>
            <a:off x="4769340" y="1852308"/>
            <a:ext cx="656492" cy="656492"/>
            <a:chOff x="1008185" y="2941841"/>
            <a:chExt cx="656492" cy="65649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8F52595-C813-4A64-A95C-DBC5DD3D285E}"/>
                </a:ext>
              </a:extLst>
            </p:cNvPr>
            <p:cNvSpPr/>
            <p:nvPr/>
          </p:nvSpPr>
          <p:spPr>
            <a:xfrm>
              <a:off x="1008185" y="2941841"/>
              <a:ext cx="656492" cy="65649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  <a:endParaRPr lang="en-US" sz="1600" dirty="0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13C4ED3-D2B6-4FF9-A981-7490487D7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1636" y="3052916"/>
              <a:ext cx="497279" cy="420775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154E46-FD7B-4DAF-AB7A-225B17453AC3}"/>
              </a:ext>
            </a:extLst>
          </p:cNvPr>
          <p:cNvGrpSpPr/>
          <p:nvPr/>
        </p:nvGrpSpPr>
        <p:grpSpPr>
          <a:xfrm>
            <a:off x="502156" y="2946364"/>
            <a:ext cx="656492" cy="656492"/>
            <a:chOff x="2074981" y="2941841"/>
            <a:chExt cx="656492" cy="65649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5EC9B52-5463-44F5-AC22-E3C833D9B52C}"/>
                </a:ext>
              </a:extLst>
            </p:cNvPr>
            <p:cNvSpPr/>
            <p:nvPr/>
          </p:nvSpPr>
          <p:spPr>
            <a:xfrm>
              <a:off x="2074981" y="2941841"/>
              <a:ext cx="656492" cy="65649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  <a:endParaRPr lang="en-US" sz="1600" dirty="0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1E43A26-C11B-4CA8-8E28-81D1D8B7D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59387" y="3083396"/>
              <a:ext cx="457200" cy="41910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4459013-79BD-4F05-A44E-247AFE6FE803}"/>
              </a:ext>
            </a:extLst>
          </p:cNvPr>
          <p:cNvGrpSpPr/>
          <p:nvPr/>
        </p:nvGrpSpPr>
        <p:grpSpPr>
          <a:xfrm>
            <a:off x="1568952" y="2946363"/>
            <a:ext cx="656492" cy="656492"/>
            <a:chOff x="2074981" y="2848707"/>
            <a:chExt cx="656492" cy="656492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B769CE9-AC7A-462C-AF32-9F1F5BA4F7C7}"/>
                </a:ext>
              </a:extLst>
            </p:cNvPr>
            <p:cNvSpPr/>
            <p:nvPr/>
          </p:nvSpPr>
          <p:spPr>
            <a:xfrm>
              <a:off x="2074981" y="2848707"/>
              <a:ext cx="656492" cy="65649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085B856-B1BF-4FBD-AB92-02A064FB1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38332" y="2985607"/>
              <a:ext cx="484222" cy="382692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6C8C865-28D1-4364-996E-CB30708CBE02}"/>
              </a:ext>
            </a:extLst>
          </p:cNvPr>
          <p:cNvGrpSpPr/>
          <p:nvPr/>
        </p:nvGrpSpPr>
        <p:grpSpPr>
          <a:xfrm>
            <a:off x="2635748" y="2946363"/>
            <a:ext cx="656492" cy="656492"/>
            <a:chOff x="3141777" y="2848707"/>
            <a:chExt cx="656492" cy="65649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21015C0-A15E-4C6D-B80C-F6847D594E2A}"/>
                </a:ext>
              </a:extLst>
            </p:cNvPr>
            <p:cNvSpPr/>
            <p:nvPr/>
          </p:nvSpPr>
          <p:spPr>
            <a:xfrm>
              <a:off x="3141777" y="2848707"/>
              <a:ext cx="656492" cy="65649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2790F974-20B2-427B-BAAB-5A68B025A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42737" y="2969089"/>
              <a:ext cx="454724" cy="413385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2BA039C-28D6-404F-AD7A-489EAC4830C0}"/>
              </a:ext>
            </a:extLst>
          </p:cNvPr>
          <p:cNvGrpSpPr/>
          <p:nvPr/>
        </p:nvGrpSpPr>
        <p:grpSpPr>
          <a:xfrm>
            <a:off x="3696465" y="2946363"/>
            <a:ext cx="656492" cy="656492"/>
            <a:chOff x="4202494" y="2848707"/>
            <a:chExt cx="656492" cy="65649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E18D412-C0D7-441F-BF76-34271EC223D9}"/>
                </a:ext>
              </a:extLst>
            </p:cNvPr>
            <p:cNvSpPr/>
            <p:nvPr/>
          </p:nvSpPr>
          <p:spPr>
            <a:xfrm>
              <a:off x="4202494" y="2848707"/>
              <a:ext cx="656492" cy="65649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F09335F-FDD1-4231-91E9-7CEA47CE4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85290" y="2970367"/>
              <a:ext cx="497541" cy="379941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8CEAD3A-8D5D-48CA-BCBC-7A8357D57DBA}"/>
              </a:ext>
            </a:extLst>
          </p:cNvPr>
          <p:cNvGrpSpPr/>
          <p:nvPr/>
        </p:nvGrpSpPr>
        <p:grpSpPr>
          <a:xfrm>
            <a:off x="4802751" y="2899472"/>
            <a:ext cx="656492" cy="656492"/>
            <a:chOff x="5308780" y="2801816"/>
            <a:chExt cx="656492" cy="65649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307A5A2-E393-4749-BF97-B8DBB073F676}"/>
                </a:ext>
              </a:extLst>
            </p:cNvPr>
            <p:cNvSpPr/>
            <p:nvPr/>
          </p:nvSpPr>
          <p:spPr>
            <a:xfrm>
              <a:off x="5308780" y="2801816"/>
              <a:ext cx="656492" cy="65649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E97E309-BBC2-454E-AC1F-25413A492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94959" y="2954655"/>
              <a:ext cx="489241" cy="366931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75811E4-77C6-45B3-83E0-47691FF66EBD}"/>
              </a:ext>
            </a:extLst>
          </p:cNvPr>
          <p:cNvSpPr txBox="1"/>
          <p:nvPr/>
        </p:nvSpPr>
        <p:spPr>
          <a:xfrm>
            <a:off x="5830057" y="267189"/>
            <a:ext cx="5859787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 this slide deck to produce Docs-ready UI screenshots. The steps below are based on </a:t>
            </a:r>
            <a:r>
              <a:rPr lang="en-US" sz="1400" dirty="0">
                <a:hlinkClick r:id="rId8"/>
              </a:rPr>
              <a:t>Create screenshots for documentation</a:t>
            </a:r>
            <a:r>
              <a:rPr lang="en-US" sz="1400" dirty="0"/>
              <a:t> (they’re an unofficial extension). The red &amp; white callout style is widely used and matches the red color recommended for highlighting parts of an image. The black &amp; yellow callout style provides higher contrast and matches the example screenshot in the Docs contributor guide. Choose the style that works best for your UI.</a:t>
            </a:r>
          </a:p>
          <a:p>
            <a:endParaRPr lang="en-US" sz="1600" dirty="0"/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Save a copy of this deck with a title that matches the source material where you’re adding images, and then minimize the window.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Capture the UI element using your preferred screen capture app. Don’t capture the whole screen—focus on the UI element you need to illustrate.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Copy the screen capture to your clipboard, then switch back to PowerPoint.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Insert a blank new slide and paste the image from your clipboard.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Copy and paste the callouts you need from slide 1 onto the new slide.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To resize the callouts: First make sure they’re all selected but your pasted image isn’t. Then hold </a:t>
            </a: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the 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SHIFT key and drag a corner dot of one of callouts.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Move each callout into place, using PowerPoint’s layout lines to help you align them.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After you’ve placed your callouts, press CTRL+A, then select </a:t>
            </a:r>
            <a:r>
              <a:rPr lang="en-US" sz="1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Home &gt; Drawing &gt; Arrange &gt; Group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and then press CTRL+C.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Open Paint 3D, and then on the welcome screen select </a:t>
            </a:r>
            <a:r>
              <a:rPr lang="en-US" sz="1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Paste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(Or create a new file and paste your clipboard contents there.)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Save your image as a 2D PNG, and then insert it into your source material.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Save a copy of your modified slide deck to send along with your source material. That way the content developer can reuse it most effectively.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D23A631-AC7D-4D13-B424-B4D3D6793028}"/>
              </a:ext>
            </a:extLst>
          </p:cNvPr>
          <p:cNvSpPr/>
          <p:nvPr/>
        </p:nvSpPr>
        <p:spPr>
          <a:xfrm>
            <a:off x="521390" y="4161133"/>
            <a:ext cx="656492" cy="656492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E66B2E2-ED0A-4AC6-ACC5-43416713B71A}"/>
              </a:ext>
            </a:extLst>
          </p:cNvPr>
          <p:cNvSpPr/>
          <p:nvPr/>
        </p:nvSpPr>
        <p:spPr>
          <a:xfrm>
            <a:off x="1588186" y="4132909"/>
            <a:ext cx="656492" cy="656492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9EFEC70-5075-4189-9221-FF17E23C265A}"/>
              </a:ext>
            </a:extLst>
          </p:cNvPr>
          <p:cNvSpPr/>
          <p:nvPr/>
        </p:nvSpPr>
        <p:spPr>
          <a:xfrm>
            <a:off x="2654982" y="4132909"/>
            <a:ext cx="656492" cy="656492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829D2A4-B565-47CE-8BEB-EB75BA89270F}"/>
              </a:ext>
            </a:extLst>
          </p:cNvPr>
          <p:cNvSpPr/>
          <p:nvPr/>
        </p:nvSpPr>
        <p:spPr>
          <a:xfrm>
            <a:off x="3721778" y="4161133"/>
            <a:ext cx="656492" cy="656492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8E6DF72-B2E1-4198-95EA-1ED7F9782858}"/>
              </a:ext>
            </a:extLst>
          </p:cNvPr>
          <p:cNvSpPr/>
          <p:nvPr/>
        </p:nvSpPr>
        <p:spPr>
          <a:xfrm>
            <a:off x="4788574" y="4161133"/>
            <a:ext cx="656492" cy="656492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CDBDE86-F562-4D8D-9B12-C621E553B84D}"/>
              </a:ext>
            </a:extLst>
          </p:cNvPr>
          <p:cNvSpPr/>
          <p:nvPr/>
        </p:nvSpPr>
        <p:spPr>
          <a:xfrm>
            <a:off x="521390" y="5227933"/>
            <a:ext cx="656492" cy="656492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4584D0C-3603-4D91-B682-26F4E1F0585D}"/>
              </a:ext>
            </a:extLst>
          </p:cNvPr>
          <p:cNvSpPr/>
          <p:nvPr/>
        </p:nvSpPr>
        <p:spPr>
          <a:xfrm>
            <a:off x="1588186" y="5227933"/>
            <a:ext cx="656492" cy="656492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1828E5F-A616-4084-9670-58E23743DA4D}"/>
              </a:ext>
            </a:extLst>
          </p:cNvPr>
          <p:cNvSpPr/>
          <p:nvPr/>
        </p:nvSpPr>
        <p:spPr>
          <a:xfrm>
            <a:off x="2654982" y="5227933"/>
            <a:ext cx="656492" cy="656492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1F7A7CC-8888-4611-BD4A-1EAE2CFBB4A7}"/>
              </a:ext>
            </a:extLst>
          </p:cNvPr>
          <p:cNvSpPr/>
          <p:nvPr/>
        </p:nvSpPr>
        <p:spPr>
          <a:xfrm>
            <a:off x="3715699" y="5227933"/>
            <a:ext cx="656492" cy="656492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927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433D61-4F4A-4E38-99F5-3A77C915D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80962"/>
            <a:ext cx="12001500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68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28482</TotalTime>
  <Words>338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Thomas (Aquent)</dc:creator>
  <cp:lastModifiedBy>Steven Thomas (Aquent)</cp:lastModifiedBy>
  <cp:revision>6</cp:revision>
  <dcterms:created xsi:type="dcterms:W3CDTF">2021-10-27T14:57:29Z</dcterms:created>
  <dcterms:modified xsi:type="dcterms:W3CDTF">2022-03-21T23:18:47Z</dcterms:modified>
</cp:coreProperties>
</file>